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92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008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00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6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246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53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02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23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0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17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1E4B-1AC3-44B0-9FB8-0DCEF29F82F2}" type="datetimeFigureOut">
              <a:rPr lang="de-AT" smtClean="0"/>
              <a:t>14.10.2015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FF8D-E018-4F9E-B19D-93E5CDB075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86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Grunt tasks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Node-inspector</a:t>
            </a:r>
          </a:p>
          <a:p>
            <a:pPr lvl="1"/>
            <a:r>
              <a:rPr lang="en-US" dirty="0" smtClean="0"/>
              <a:t>Debugger-Remote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–debug-</a:t>
            </a:r>
            <a:r>
              <a:rPr lang="en-US" dirty="0" err="1" smtClean="0"/>
              <a:t>brk</a:t>
            </a:r>
            <a:r>
              <a:rPr lang="en-US" dirty="0" smtClean="0"/>
              <a:t> </a:t>
            </a:r>
            <a:r>
              <a:rPr lang="en-US" dirty="0" err="1" smtClean="0"/>
              <a:t>gestartet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Setzt</a:t>
            </a:r>
            <a:r>
              <a:rPr lang="en-US" dirty="0" smtClean="0"/>
              <a:t> Breakpoint an </a:t>
            </a:r>
            <a:r>
              <a:rPr lang="en-US" dirty="0" err="1" smtClean="0"/>
              <a:t>erster</a:t>
            </a:r>
            <a:r>
              <a:rPr lang="en-US" dirty="0" smtClean="0"/>
              <a:t> </a:t>
            </a:r>
            <a:r>
              <a:rPr lang="en-US" dirty="0" err="1" smtClean="0"/>
              <a:t>Zeile</a:t>
            </a:r>
            <a:endParaRPr lang="en-US" dirty="0" smtClean="0"/>
          </a:p>
          <a:p>
            <a:r>
              <a:rPr lang="en-US" dirty="0" smtClean="0"/>
              <a:t>grunt </a:t>
            </a:r>
            <a:r>
              <a:rPr lang="en-US" dirty="0" err="1" smtClean="0"/>
              <a:t>über</a:t>
            </a:r>
            <a:r>
              <a:rPr lang="en-US" dirty="0" smtClean="0"/>
              <a:t> node </a:t>
            </a:r>
            <a:r>
              <a:rPr lang="en-US" dirty="0" err="1" smtClean="0"/>
              <a:t>manuel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endParaRPr lang="en-US" dirty="0" smtClean="0"/>
          </a:p>
          <a:p>
            <a:pPr lvl="1"/>
            <a:r>
              <a:rPr lang="en-US" dirty="0" smtClean="0"/>
              <a:t>node –debug-</a:t>
            </a:r>
            <a:r>
              <a:rPr lang="en-US" dirty="0" err="1" smtClean="0"/>
              <a:t>brk</a:t>
            </a:r>
            <a:r>
              <a:rPr lang="en-US" dirty="0" smtClean="0"/>
              <a:t> c:\users\phili_000\AppData\npm\node_modules\grunt-cli\bin\grunt</a:t>
            </a:r>
          </a:p>
          <a:p>
            <a:r>
              <a:rPr lang="en-US" dirty="0" smtClean="0"/>
              <a:t>Chrome URL von node inspector </a:t>
            </a:r>
            <a:r>
              <a:rPr lang="en-US" dirty="0" err="1" smtClean="0"/>
              <a:t>öffnen</a:t>
            </a:r>
            <a:endParaRPr lang="en-US" dirty="0" smtClean="0"/>
          </a:p>
          <a:p>
            <a:r>
              <a:rPr lang="en-US" dirty="0" smtClean="0"/>
              <a:t>Breakpoints </a:t>
            </a:r>
            <a:r>
              <a:rPr lang="en-US" dirty="0" err="1" smtClean="0"/>
              <a:t>setzen</a:t>
            </a:r>
            <a:r>
              <a:rPr lang="en-US" dirty="0" smtClean="0"/>
              <a:t> &amp;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JS </a:t>
            </a:r>
            <a:r>
              <a:rPr lang="en-US" dirty="0" err="1" smtClean="0"/>
              <a:t>webseiten</a:t>
            </a:r>
            <a:r>
              <a:rPr lang="en-US" dirty="0" smtClean="0"/>
              <a:t> </a:t>
            </a:r>
            <a:r>
              <a:rPr lang="en-US" smtClean="0"/>
              <a:t>debuggen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24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Debugging Grunt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Grunt tasks</dc:title>
  <dc:creator>Philipp Aumayr</dc:creator>
  <cp:lastModifiedBy>Philipp Aumayr</cp:lastModifiedBy>
  <cp:revision>1</cp:revision>
  <dcterms:created xsi:type="dcterms:W3CDTF">2015-10-14T21:33:50Z</dcterms:created>
  <dcterms:modified xsi:type="dcterms:W3CDTF">2015-10-14T21:37:16Z</dcterms:modified>
</cp:coreProperties>
</file>