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93F9-38E5-4BDD-9808-6A1486873CBA}" type="datetimeFigureOut">
              <a:rPr lang="de-AT" smtClean="0"/>
              <a:t>22.10.2015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8368-1FD4-4E9A-9922-AC76D90CBDE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10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93F9-38E5-4BDD-9808-6A1486873CBA}" type="datetimeFigureOut">
              <a:rPr lang="de-AT" smtClean="0"/>
              <a:t>22.10.2015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8368-1FD4-4E9A-9922-AC76D90CBDE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378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93F9-38E5-4BDD-9808-6A1486873CBA}" type="datetimeFigureOut">
              <a:rPr lang="de-AT" smtClean="0"/>
              <a:t>22.10.2015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8368-1FD4-4E9A-9922-AC76D90CBDE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876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93F9-38E5-4BDD-9808-6A1486873CBA}" type="datetimeFigureOut">
              <a:rPr lang="de-AT" smtClean="0"/>
              <a:t>22.10.2015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8368-1FD4-4E9A-9922-AC76D90CBDE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846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93F9-38E5-4BDD-9808-6A1486873CBA}" type="datetimeFigureOut">
              <a:rPr lang="de-AT" smtClean="0"/>
              <a:t>22.10.2015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8368-1FD4-4E9A-9922-AC76D90CBDE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677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93F9-38E5-4BDD-9808-6A1486873CBA}" type="datetimeFigureOut">
              <a:rPr lang="de-AT" smtClean="0"/>
              <a:t>22.10.2015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8368-1FD4-4E9A-9922-AC76D90CBDE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969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93F9-38E5-4BDD-9808-6A1486873CBA}" type="datetimeFigureOut">
              <a:rPr lang="de-AT" smtClean="0"/>
              <a:t>22.10.2015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8368-1FD4-4E9A-9922-AC76D90CBDE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915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93F9-38E5-4BDD-9808-6A1486873CBA}" type="datetimeFigureOut">
              <a:rPr lang="de-AT" smtClean="0"/>
              <a:t>22.10.2015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8368-1FD4-4E9A-9922-AC76D90CBDE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886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93F9-38E5-4BDD-9808-6A1486873CBA}" type="datetimeFigureOut">
              <a:rPr lang="de-AT" smtClean="0"/>
              <a:t>22.10.2015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8368-1FD4-4E9A-9922-AC76D90CBDE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444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93F9-38E5-4BDD-9808-6A1486873CBA}" type="datetimeFigureOut">
              <a:rPr lang="de-AT" smtClean="0"/>
              <a:t>22.10.2015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8368-1FD4-4E9A-9922-AC76D90CBDE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257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93F9-38E5-4BDD-9808-6A1486873CBA}" type="datetimeFigureOut">
              <a:rPr lang="de-AT" smtClean="0"/>
              <a:t>22.10.2015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8368-1FD4-4E9A-9922-AC76D90CBDE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020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893F9-38E5-4BDD-9808-6A1486873CBA}" type="datetimeFigureOut">
              <a:rPr lang="de-AT" smtClean="0"/>
              <a:t>22.10.2015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8368-1FD4-4E9A-9922-AC76D90CBDE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774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OpenID Connect / OAuth2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of Request and Responses + Redirects for Authentication</a:t>
            </a:r>
          </a:p>
          <a:p>
            <a:pPr lvl="1"/>
            <a:r>
              <a:rPr lang="en-US" dirty="0" smtClean="0"/>
              <a:t>Not an implementation</a:t>
            </a:r>
          </a:p>
          <a:p>
            <a:r>
              <a:rPr lang="en-US" dirty="0" smtClean="0"/>
              <a:t>Implementations available for various platforms</a:t>
            </a:r>
          </a:p>
          <a:p>
            <a:pPr lvl="1"/>
            <a:r>
              <a:rPr lang="en-US" dirty="0" err="1" smtClean="0"/>
              <a:t>IdentityServer</a:t>
            </a:r>
            <a:r>
              <a:rPr lang="en-US" dirty="0" smtClean="0"/>
              <a:t> for </a:t>
            </a:r>
            <a:r>
              <a:rPr lang="en-US" dirty="0" err="1" smtClean="0"/>
              <a:t>ASP.Net</a:t>
            </a:r>
            <a:r>
              <a:rPr lang="en-US" dirty="0" smtClean="0"/>
              <a:t> (see sticker on notebook)</a:t>
            </a:r>
          </a:p>
          <a:p>
            <a:r>
              <a:rPr lang="en-US" dirty="0" smtClean="0"/>
              <a:t>Various Flows available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3276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Flow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navigates to web-site without an token</a:t>
            </a:r>
          </a:p>
          <a:p>
            <a:r>
              <a:rPr lang="en-US" dirty="0" smtClean="0"/>
              <a:t>Is Redirected to Authentication Server (e.g. </a:t>
            </a:r>
            <a:r>
              <a:rPr lang="en-US" dirty="0" err="1" smtClean="0"/>
              <a:t>IdentityServer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Authenticates with the Server</a:t>
            </a:r>
          </a:p>
          <a:p>
            <a:pPr lvl="1"/>
            <a:r>
              <a:rPr lang="en-US" dirty="0" smtClean="0"/>
              <a:t>Username / Password</a:t>
            </a:r>
          </a:p>
          <a:p>
            <a:pPr lvl="1"/>
            <a:r>
              <a:rPr lang="en-US" dirty="0" smtClean="0"/>
              <a:t>Smart-Card</a:t>
            </a:r>
          </a:p>
          <a:p>
            <a:pPr lvl="1"/>
            <a:r>
              <a:rPr lang="en-US" dirty="0" smtClean="0"/>
              <a:t>Two-Factor </a:t>
            </a:r>
            <a:r>
              <a:rPr lang="en-US" dirty="0" err="1" smtClean="0"/>
              <a:t>Auth</a:t>
            </a:r>
            <a:endParaRPr lang="en-US" dirty="0"/>
          </a:p>
          <a:p>
            <a:r>
              <a:rPr lang="en-US" dirty="0" smtClean="0"/>
              <a:t>Redirected back to the web-site with an access token</a:t>
            </a:r>
          </a:p>
          <a:p>
            <a:r>
              <a:rPr lang="en-US" dirty="0" smtClean="0"/>
              <a:t>Web-site validates access token on ever request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470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03" y="888441"/>
            <a:ext cx="808710" cy="808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Flow</a:t>
            </a:r>
            <a:endParaRPr lang="de-AT" dirty="0"/>
          </a:p>
        </p:txBody>
      </p:sp>
      <p:sp>
        <p:nvSpPr>
          <p:cNvPr id="4" name="Rectangle 3"/>
          <p:cNvSpPr/>
          <p:nvPr/>
        </p:nvSpPr>
        <p:spPr>
          <a:xfrm>
            <a:off x="1311215" y="3243532"/>
            <a:ext cx="2294626" cy="125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(Web-Browser)</a:t>
            </a:r>
            <a:endParaRPr lang="de-AT" dirty="0"/>
          </a:p>
        </p:txBody>
      </p:sp>
      <p:sp>
        <p:nvSpPr>
          <p:cNvPr id="5" name="Rectangle 4"/>
          <p:cNvSpPr/>
          <p:nvPr/>
        </p:nvSpPr>
        <p:spPr>
          <a:xfrm>
            <a:off x="7122543" y="3795624"/>
            <a:ext cx="2294626" cy="126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(web-site)</a:t>
            </a:r>
            <a:endParaRPr lang="de-AT" dirty="0"/>
          </a:p>
        </p:txBody>
      </p:sp>
      <p:sp>
        <p:nvSpPr>
          <p:cNvPr id="6" name="Rectangle 5"/>
          <p:cNvSpPr/>
          <p:nvPr/>
        </p:nvSpPr>
        <p:spPr>
          <a:xfrm>
            <a:off x="6096000" y="1328378"/>
            <a:ext cx="2294626" cy="72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 Server</a:t>
            </a:r>
          </a:p>
          <a:p>
            <a:pPr algn="ctr"/>
            <a:r>
              <a:rPr lang="en-US" dirty="0" smtClean="0"/>
              <a:t>(e.g. </a:t>
            </a:r>
            <a:r>
              <a:rPr lang="en-US" dirty="0" err="1" smtClean="0"/>
              <a:t>IdentityServer</a:t>
            </a:r>
            <a:r>
              <a:rPr lang="en-US" dirty="0" smtClean="0"/>
              <a:t>)</a:t>
            </a:r>
            <a:endParaRPr lang="de-AT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05841" y="3674853"/>
            <a:ext cx="3502325" cy="46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591464" y="3433313"/>
            <a:ext cx="3516703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52158" y="1880469"/>
            <a:ext cx="2843842" cy="135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2"/>
          </p:cNvCxnSpPr>
          <p:nvPr/>
        </p:nvCxnSpPr>
        <p:spPr>
          <a:xfrm flipH="1">
            <a:off x="2881223" y="1690688"/>
            <a:ext cx="3214777" cy="155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91464" y="4097547"/>
            <a:ext cx="3531078" cy="52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591464" y="4330460"/>
            <a:ext cx="3516702" cy="48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551263" y="1507905"/>
            <a:ext cx="3544737" cy="171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135039" y="1380048"/>
            <a:ext cx="3960961" cy="186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93037" y="3755577"/>
            <a:ext cx="2293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me the </a:t>
            </a:r>
            <a:r>
              <a:rPr lang="en-US" dirty="0" err="1" smtClean="0"/>
              <a:t>Batmobil</a:t>
            </a:r>
            <a:r>
              <a:rPr lang="en-US" dirty="0" smtClean="0"/>
              <a:t>!</a:t>
            </a:r>
            <a:endParaRPr lang="de-AT" dirty="0"/>
          </a:p>
        </p:txBody>
      </p:sp>
      <p:sp>
        <p:nvSpPr>
          <p:cNvPr id="38" name="TextBox 37"/>
          <p:cNvSpPr txBox="1"/>
          <p:nvPr/>
        </p:nvSpPr>
        <p:spPr>
          <a:xfrm>
            <a:off x="4323631" y="3352420"/>
            <a:ext cx="592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don’t trust you! Ask </a:t>
            </a:r>
            <a:r>
              <a:rPr lang="en-US" dirty="0" err="1" smtClean="0"/>
              <a:t>AuthServ</a:t>
            </a:r>
            <a:r>
              <a:rPr lang="en-US" dirty="0" smtClean="0"/>
              <a:t> to confirm that you are Robin </a:t>
            </a:r>
            <a:endParaRPr lang="de-AT" dirty="0"/>
          </a:p>
        </p:txBody>
      </p:sp>
      <p:sp>
        <p:nvSpPr>
          <p:cNvPr id="40" name="TextBox 39"/>
          <p:cNvSpPr txBox="1"/>
          <p:nvPr/>
        </p:nvSpPr>
        <p:spPr>
          <a:xfrm>
            <a:off x="4071780" y="2556227"/>
            <a:ext cx="399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Confirm for Client that I am Robin</a:t>
            </a:r>
            <a:endParaRPr lang="de-AT" dirty="0"/>
          </a:p>
        </p:txBody>
      </p:sp>
      <p:sp>
        <p:nvSpPr>
          <p:cNvPr id="41" name="TextBox 40"/>
          <p:cNvSpPr txBox="1"/>
          <p:nvPr/>
        </p:nvSpPr>
        <p:spPr>
          <a:xfrm>
            <a:off x="4046867" y="2242778"/>
            <a:ext cx="246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What’s your password?</a:t>
            </a:r>
            <a:endParaRPr lang="de-AT" dirty="0"/>
          </a:p>
        </p:txBody>
      </p:sp>
      <p:sp>
        <p:nvSpPr>
          <p:cNvPr id="42" name="TextBox 41"/>
          <p:cNvSpPr txBox="1"/>
          <p:nvPr/>
        </p:nvSpPr>
        <p:spPr>
          <a:xfrm>
            <a:off x="3233288" y="1876255"/>
            <a:ext cx="246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password is Batman!</a:t>
            </a:r>
            <a:endParaRPr lang="de-AT" dirty="0"/>
          </a:p>
        </p:txBody>
      </p:sp>
      <p:sp>
        <p:nvSpPr>
          <p:cNvPr id="43" name="TextBox 42"/>
          <p:cNvSpPr txBox="1"/>
          <p:nvPr/>
        </p:nvSpPr>
        <p:spPr>
          <a:xfrm>
            <a:off x="1183615" y="2485019"/>
            <a:ext cx="246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Ok, take this paper, they will believe you!</a:t>
            </a:r>
            <a:endParaRPr lang="de-AT" dirty="0"/>
          </a:p>
        </p:txBody>
      </p:sp>
      <p:sp>
        <p:nvSpPr>
          <p:cNvPr id="44" name="TextBox 43"/>
          <p:cNvSpPr txBox="1"/>
          <p:nvPr/>
        </p:nvSpPr>
        <p:spPr>
          <a:xfrm>
            <a:off x="4214408" y="4131372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Look, </a:t>
            </a:r>
            <a:r>
              <a:rPr lang="en-US" dirty="0" err="1" smtClean="0"/>
              <a:t>AuthServ</a:t>
            </a:r>
            <a:r>
              <a:rPr lang="en-US" dirty="0" smtClean="0"/>
              <a:t> said that..</a:t>
            </a:r>
            <a:endParaRPr lang="de-AT" dirty="0"/>
          </a:p>
        </p:txBody>
      </p:sp>
      <p:sp>
        <p:nvSpPr>
          <p:cNvPr id="45" name="TextBox 44"/>
          <p:cNvSpPr txBox="1"/>
          <p:nvPr/>
        </p:nvSpPr>
        <p:spPr>
          <a:xfrm>
            <a:off x="4115519" y="4525612"/>
            <a:ext cx="2074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Ok, looks good that</a:t>
            </a:r>
          </a:p>
          <a:p>
            <a:r>
              <a:rPr lang="en-US" dirty="0" smtClean="0"/>
              <a:t>is his Signature</a:t>
            </a:r>
          </a:p>
          <a:p>
            <a:r>
              <a:rPr lang="en-US" dirty="0" smtClean="0"/>
              <a:t>here is the </a:t>
            </a:r>
            <a:r>
              <a:rPr lang="en-US" dirty="0" err="1" smtClean="0"/>
              <a:t>Batmobil</a:t>
            </a:r>
            <a:endParaRPr lang="de-AT" dirty="0"/>
          </a:p>
        </p:txBody>
      </p:sp>
      <p:sp>
        <p:nvSpPr>
          <p:cNvPr id="46" name="Flowchart: Magnetic Disk 45"/>
          <p:cNvSpPr/>
          <p:nvPr/>
        </p:nvSpPr>
        <p:spPr>
          <a:xfrm>
            <a:off x="9492792" y="198709"/>
            <a:ext cx="2021537" cy="1497732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Great List of Usernames </a:t>
            </a:r>
            <a:r>
              <a:rPr lang="en-US" dirty="0" err="1" smtClean="0"/>
              <a:t>nad</a:t>
            </a:r>
            <a:r>
              <a:rPr lang="en-US" dirty="0" smtClean="0"/>
              <a:t> Passwords</a:t>
            </a:r>
            <a:endParaRPr lang="de-AT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8390626" y="1323370"/>
            <a:ext cx="1102166" cy="55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2"/>
          </p:cNvCxnSpPr>
          <p:nvPr/>
        </p:nvCxnSpPr>
        <p:spPr>
          <a:xfrm flipH="1">
            <a:off x="8390626" y="947575"/>
            <a:ext cx="1102166" cy="56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774342" y="1754576"/>
            <a:ext cx="3044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He’s says he’s Robin, and that </a:t>
            </a:r>
          </a:p>
          <a:p>
            <a:r>
              <a:rPr lang="en-US" dirty="0" smtClean="0"/>
              <a:t>is Password is ‘Batman!’, must </a:t>
            </a:r>
          </a:p>
          <a:p>
            <a:r>
              <a:rPr lang="en-US" dirty="0"/>
              <a:t>b</a:t>
            </a:r>
            <a:r>
              <a:rPr lang="en-US" dirty="0" smtClean="0"/>
              <a:t>e a Joker</a:t>
            </a:r>
            <a:endParaRPr lang="de-AT" dirty="0"/>
          </a:p>
        </p:txBody>
      </p:sp>
      <p:sp>
        <p:nvSpPr>
          <p:cNvPr id="55" name="TextBox 54"/>
          <p:cNvSpPr txBox="1"/>
          <p:nvPr/>
        </p:nvSpPr>
        <p:spPr>
          <a:xfrm>
            <a:off x="6450203" y="587704"/>
            <a:ext cx="2966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Bummer, he actually is Robin!</a:t>
            </a:r>
          </a:p>
          <a:p>
            <a:r>
              <a:rPr lang="en-US" dirty="0" smtClean="0"/>
              <a:t>(signs a certificate)</a:t>
            </a:r>
            <a:endParaRPr lang="de-AT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6189805" y="3041201"/>
            <a:ext cx="53245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90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07407E-6 L -0.30638 0.25694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26" y="12847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639 0.25694 L 0.10455 0.48588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3" y="1134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8" grpId="0"/>
      <p:bldP spid="38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54" grpId="0"/>
      <p:bldP spid="54" grpId="1"/>
      <p:bldP spid="55" grpId="0"/>
      <p:bldP spid="5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Reduces Access to Username / PW Database</a:t>
            </a:r>
          </a:p>
          <a:p>
            <a:pPr lvl="1"/>
            <a:r>
              <a:rPr lang="en-US" dirty="0" smtClean="0"/>
              <a:t>Only the Authorization Server has access</a:t>
            </a:r>
          </a:p>
          <a:p>
            <a:r>
              <a:rPr lang="en-US" dirty="0" smtClean="0"/>
              <a:t>Authorization Server hands out signed tokens</a:t>
            </a:r>
          </a:p>
          <a:p>
            <a:pPr lvl="1"/>
            <a:r>
              <a:rPr lang="en-US" dirty="0" smtClean="0"/>
              <a:t>Signed with private / public key</a:t>
            </a:r>
          </a:p>
          <a:p>
            <a:pPr lvl="1"/>
            <a:r>
              <a:rPr lang="en-US" dirty="0" smtClean="0"/>
              <a:t>Valid from / until (make tokens time-out)</a:t>
            </a:r>
          </a:p>
          <a:p>
            <a:pPr lvl="1"/>
            <a:r>
              <a:rPr lang="en-US" dirty="0" smtClean="0"/>
              <a:t>Varies from Session-Duration to 24h</a:t>
            </a:r>
          </a:p>
          <a:p>
            <a:r>
              <a:rPr lang="en-US" dirty="0" smtClean="0"/>
              <a:t>No password is sent do application web site</a:t>
            </a:r>
          </a:p>
          <a:p>
            <a:pPr lvl="1"/>
            <a:r>
              <a:rPr lang="en-US" dirty="0" smtClean="0"/>
              <a:t>To Authorization Server Only!</a:t>
            </a:r>
          </a:p>
        </p:txBody>
      </p:sp>
    </p:spTree>
    <p:extLst>
      <p:ext uri="{BB962C8B-B14F-4D97-AF65-F5344CB8AC3E}">
        <p14:creationId xmlns:p14="http://schemas.microsoft.com/office/powerpoint/2010/main" val="87930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11215" y="3243532"/>
            <a:ext cx="2294626" cy="125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(Web-Browser)</a:t>
            </a:r>
            <a:endParaRPr lang="de-AT" dirty="0"/>
          </a:p>
        </p:txBody>
      </p:sp>
      <p:sp>
        <p:nvSpPr>
          <p:cNvPr id="7" name="Rectangle 6"/>
          <p:cNvSpPr/>
          <p:nvPr/>
        </p:nvSpPr>
        <p:spPr>
          <a:xfrm>
            <a:off x="7122543" y="3795624"/>
            <a:ext cx="2294626" cy="126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(web-site)</a:t>
            </a:r>
            <a:endParaRPr lang="de-AT" dirty="0"/>
          </a:p>
        </p:txBody>
      </p:sp>
      <p:sp>
        <p:nvSpPr>
          <p:cNvPr id="8" name="Rectangle 7"/>
          <p:cNvSpPr/>
          <p:nvPr/>
        </p:nvSpPr>
        <p:spPr>
          <a:xfrm>
            <a:off x="6096000" y="1328378"/>
            <a:ext cx="2294626" cy="72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 Server</a:t>
            </a:r>
          </a:p>
          <a:p>
            <a:pPr algn="ctr"/>
            <a:r>
              <a:rPr lang="en-US" dirty="0" smtClean="0"/>
              <a:t>(e.g. </a:t>
            </a:r>
            <a:r>
              <a:rPr lang="en-US" dirty="0" err="1" smtClean="0"/>
              <a:t>IdentityServer</a:t>
            </a:r>
            <a:r>
              <a:rPr lang="en-US" dirty="0" smtClean="0"/>
              <a:t>)</a:t>
            </a:r>
            <a:endParaRPr lang="de-AT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9492792" y="198709"/>
            <a:ext cx="2021537" cy="1497732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Great List of Usernames </a:t>
            </a:r>
            <a:r>
              <a:rPr lang="en-US" dirty="0" err="1" smtClean="0"/>
              <a:t>nad</a:t>
            </a:r>
            <a:r>
              <a:rPr lang="en-US" dirty="0" smtClean="0"/>
              <a:t> Passwords</a:t>
            </a:r>
            <a:endParaRPr lang="de-AT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60" y="641022"/>
            <a:ext cx="550876" cy="27543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67875" y="916461"/>
            <a:ext cx="550876" cy="275439"/>
          </a:xfrm>
          <a:prstGeom prst="rect">
            <a:avLst/>
          </a:prstGeom>
        </p:spPr>
      </p:pic>
      <p:sp>
        <p:nvSpPr>
          <p:cNvPr id="35" name="Line Callout 1 34"/>
          <p:cNvSpPr/>
          <p:nvPr/>
        </p:nvSpPr>
        <p:spPr>
          <a:xfrm>
            <a:off x="2771480" y="527901"/>
            <a:ext cx="2158739" cy="663999"/>
          </a:xfrm>
          <a:prstGeom prst="borderCallout1">
            <a:avLst>
              <a:gd name="adj1" fmla="val 18750"/>
              <a:gd name="adj2" fmla="val 111667"/>
              <a:gd name="adj3" fmla="val 45774"/>
              <a:gd name="adj4" fmla="val 18785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/ Private Key</a:t>
            </a:r>
            <a:endParaRPr lang="de-AT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94418" y="3416135"/>
            <a:ext cx="550876" cy="275439"/>
          </a:xfrm>
          <a:prstGeom prst="rect">
            <a:avLst/>
          </a:prstGeom>
        </p:spPr>
      </p:pic>
      <p:sp>
        <p:nvSpPr>
          <p:cNvPr id="37" name="Line Callout 1 36"/>
          <p:cNvSpPr/>
          <p:nvPr/>
        </p:nvSpPr>
        <p:spPr>
          <a:xfrm>
            <a:off x="9355590" y="2955041"/>
            <a:ext cx="2158739" cy="663999"/>
          </a:xfrm>
          <a:prstGeom prst="borderCallout1">
            <a:avLst>
              <a:gd name="adj1" fmla="val 37206"/>
              <a:gd name="adj2" fmla="val -3617"/>
              <a:gd name="adj3" fmla="val 72748"/>
              <a:gd name="adj4" fmla="val -287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Key</a:t>
            </a:r>
          </a:p>
          <a:p>
            <a:pPr algn="ctr"/>
            <a:r>
              <a:rPr lang="en-US" dirty="0" smtClean="0"/>
              <a:t>(to check tokens)</a:t>
            </a:r>
            <a:endParaRPr lang="de-AT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904" y="4563673"/>
            <a:ext cx="808710" cy="808710"/>
          </a:xfrm>
          <a:prstGeom prst="rect">
            <a:avLst/>
          </a:prstGeom>
        </p:spPr>
      </p:pic>
      <p:sp>
        <p:nvSpPr>
          <p:cNvPr id="39" name="Line Callout 1 38"/>
          <p:cNvSpPr/>
          <p:nvPr/>
        </p:nvSpPr>
        <p:spPr>
          <a:xfrm>
            <a:off x="3446555" y="5692659"/>
            <a:ext cx="2158739" cy="663999"/>
          </a:xfrm>
          <a:prstGeom prst="borderCallout1">
            <a:avLst>
              <a:gd name="adj1" fmla="val -13903"/>
              <a:gd name="adj2" fmla="val 79789"/>
              <a:gd name="adj3" fmla="val -106134"/>
              <a:gd name="adj4" fmla="val 1096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JWT Token</a:t>
            </a:r>
          </a:p>
          <a:p>
            <a:pPr algn="ctr"/>
            <a:r>
              <a:rPr lang="en-US" dirty="0" smtClean="0"/>
              <a:t>(JSON Web Token)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426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OpenID Connect / OAuth2</vt:lpstr>
      <vt:lpstr>Implicit Flow</vt:lpstr>
      <vt:lpstr>Implicit Flow</vt:lpstr>
      <vt:lpstr>Why?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 / OAuth2</dc:title>
  <dc:creator>Philipp Aumayr</dc:creator>
  <cp:lastModifiedBy>Philipp Aumayr</cp:lastModifiedBy>
  <cp:revision>14</cp:revision>
  <dcterms:created xsi:type="dcterms:W3CDTF">2015-10-21T20:20:24Z</dcterms:created>
  <dcterms:modified xsi:type="dcterms:W3CDTF">2015-10-22T15:11:22Z</dcterms:modified>
</cp:coreProperties>
</file>