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339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81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945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56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34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0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162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41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83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643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662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7B90-08F7-40F3-8F3B-AF0ABFF1CCD0}" type="datetimeFigureOut">
              <a:rPr lang="de-AT" smtClean="0"/>
              <a:t>21.10.2015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EE7F-F81D-4CF4-8673-2C6D59A14A1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8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– Cross Origin Resource Sharing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73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AngularJS </a:t>
            </a:r>
            <a:r>
              <a:rPr lang="en-US" dirty="0" err="1" smtClean="0"/>
              <a:t>Initialisierung</a:t>
            </a:r>
            <a:endParaRPr lang="en-US" dirty="0" smtClean="0"/>
          </a:p>
          <a:p>
            <a:r>
              <a:rPr lang="en-US" dirty="0" smtClean="0"/>
              <a:t>2-way Databinding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ng-model</a:t>
            </a:r>
          </a:p>
          <a:p>
            <a:r>
              <a:rPr lang="en-US" dirty="0" smtClean="0"/>
              <a:t>ng-controller</a:t>
            </a:r>
          </a:p>
          <a:p>
            <a:r>
              <a:rPr lang="en-US" dirty="0" smtClean="0"/>
              <a:t>ng-repeat</a:t>
            </a:r>
          </a:p>
          <a:p>
            <a:pPr lvl="1"/>
            <a:r>
              <a:rPr lang="en-US" dirty="0" smtClean="0"/>
              <a:t>track by</a:t>
            </a:r>
          </a:p>
          <a:p>
            <a:pPr lvl="1"/>
            <a:r>
              <a:rPr lang="en-US" dirty="0" smtClean="0"/>
              <a:t>$index</a:t>
            </a:r>
          </a:p>
          <a:p>
            <a:pPr lvl="1"/>
            <a:r>
              <a:rPr lang="en-US" dirty="0" smtClean="0"/>
              <a:t>$first</a:t>
            </a:r>
          </a:p>
          <a:p>
            <a:pPr lvl="1"/>
            <a:r>
              <a:rPr lang="en-US" dirty="0" smtClean="0"/>
              <a:t>$last</a:t>
            </a:r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ng-click</a:t>
            </a:r>
          </a:p>
          <a:p>
            <a:r>
              <a:rPr lang="en-US" dirty="0" smtClean="0"/>
              <a:t>ng-show / ng-hide</a:t>
            </a:r>
          </a:p>
          <a:p>
            <a:r>
              <a:rPr lang="en-US" dirty="0" smtClean="0"/>
              <a:t>ng-if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Factory Function</a:t>
            </a:r>
          </a:p>
          <a:p>
            <a:r>
              <a:rPr lang="en-US" dirty="0" smtClean="0"/>
              <a:t>$http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Delete</a:t>
            </a:r>
          </a:p>
        </p:txBody>
      </p:sp>
      <p:pic>
        <p:nvPicPr>
          <p:cNvPr id="1026" name="Picture 2" descr="Bildergebnis für 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58" y="4233862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ergebnis für 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4170601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dergebnis für 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62" y="4481152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Modularisierung</a:t>
            </a:r>
            <a:endParaRPr lang="en-US" dirty="0" smtClean="0"/>
          </a:p>
          <a:p>
            <a:pPr lvl="1"/>
            <a:r>
              <a:rPr lang="en-US" dirty="0" smtClean="0"/>
              <a:t>Constant / Value</a:t>
            </a:r>
          </a:p>
          <a:p>
            <a:pPr lvl="1"/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Service</a:t>
            </a:r>
          </a:p>
          <a:p>
            <a:r>
              <a:rPr lang="en-US" dirty="0" smtClean="0"/>
              <a:t>Scopes</a:t>
            </a:r>
            <a:endParaRPr lang="de-AT" dirty="0" smtClean="0"/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ng-class</a:t>
            </a:r>
          </a:p>
          <a:p>
            <a:r>
              <a:rPr lang="en-US" dirty="0" smtClean="0"/>
              <a:t>ng-if</a:t>
            </a:r>
          </a:p>
          <a:p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50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$interval</a:t>
            </a:r>
          </a:p>
          <a:p>
            <a:r>
              <a:rPr lang="en-US" dirty="0" smtClean="0"/>
              <a:t>ng-options / select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Client Side Routing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E2E Testing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955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CORS – Cross Origin Resource Sharing</vt:lpstr>
      <vt:lpstr>Recap</vt:lpstr>
      <vt:lpstr>Recap</vt:lpstr>
      <vt:lpstr>Tomorrow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Philipp Aumayr</dc:creator>
  <cp:lastModifiedBy>Philipp Aumayr</cp:lastModifiedBy>
  <cp:revision>5</cp:revision>
  <dcterms:created xsi:type="dcterms:W3CDTF">2015-10-15T13:36:50Z</dcterms:created>
  <dcterms:modified xsi:type="dcterms:W3CDTF">2015-10-21T19:40:40Z</dcterms:modified>
</cp:coreProperties>
</file>