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268" r:id="rId17"/>
    <p:sldId id="269" r:id="rId18"/>
    <p:sldId id="270" r:id="rId19"/>
    <p:sldId id="271" r:id="rId20"/>
    <p:sldId id="272" r:id="rId21"/>
    <p:sldId id="273" r:id="rId22"/>
    <p:sldId id="274" r:id="rId23"/>
    <p:sldId id="275" r:id="rId24"/>
    <p:sldId id="276" r:id="rId25"/>
    <p:sldId id="277" r:id="rId26"/>
    <p:sldId id="301" r:id="rId27"/>
    <p:sldId id="308" r:id="rId28"/>
    <p:sldId id="302" r:id="rId29"/>
    <p:sldId id="310" r:id="rId30"/>
    <p:sldId id="303" r:id="rId31"/>
    <p:sldId id="311" r:id="rId32"/>
    <p:sldId id="312" r:id="rId33"/>
    <p:sldId id="304" r:id="rId34"/>
    <p:sldId id="325" r:id="rId35"/>
    <p:sldId id="327" r:id="rId36"/>
    <p:sldId id="326" r:id="rId37"/>
    <p:sldId id="279" r:id="rId38"/>
    <p:sldId id="278" r:id="rId39"/>
    <p:sldId id="287" r:id="rId40"/>
    <p:sldId id="280" r:id="rId41"/>
    <p:sldId id="281" r:id="rId42"/>
    <p:sldId id="282" r:id="rId43"/>
    <p:sldId id="284" r:id="rId44"/>
    <p:sldId id="283" r:id="rId45"/>
    <p:sldId id="285" r:id="rId46"/>
    <p:sldId id="286" r:id="rId47"/>
    <p:sldId id="297" r:id="rId48"/>
    <p:sldId id="298" r:id="rId49"/>
    <p:sldId id="299" r:id="rId50"/>
    <p:sldId id="300" r:id="rId51"/>
    <p:sldId id="288" r:id="rId52"/>
    <p:sldId id="289" r:id="rId53"/>
    <p:sldId id="290" r:id="rId54"/>
    <p:sldId id="292" r:id="rId55"/>
    <p:sldId id="293" r:id="rId56"/>
    <p:sldId id="294" r:id="rId57"/>
    <p:sldId id="295" r:id="rId58"/>
    <p:sldId id="296" r:id="rId59"/>
    <p:sldId id="306" r:id="rId60"/>
    <p:sldId id="315" r:id="rId61"/>
    <p:sldId id="314" r:id="rId62"/>
    <p:sldId id="316" r:id="rId63"/>
    <p:sldId id="317" r:id="rId64"/>
    <p:sldId id="318" r:id="rId65"/>
    <p:sldId id="319" r:id="rId66"/>
    <p:sldId id="307" r:id="rId67"/>
    <p:sldId id="320" r:id="rId68"/>
    <p:sldId id="321" r:id="rId69"/>
    <p:sldId id="323" r:id="rId70"/>
    <p:sldId id="329" r:id="rId71"/>
    <p:sldId id="330" r:id="rId72"/>
    <p:sldId id="331" r:id="rId73"/>
    <p:sldId id="328" r:id="rId74"/>
    <p:sldId id="332" r:id="rId75"/>
    <p:sldId id="335" r:id="rId76"/>
    <p:sldId id="336" r:id="rId77"/>
    <p:sldId id="333" r:id="rId78"/>
    <p:sldId id="334" r:id="rId79"/>
    <p:sldId id="337" r:id="rId80"/>
    <p:sldId id="338" r:id="rId81"/>
    <p:sldId id="340" r:id="rId82"/>
    <p:sldId id="339" r:id="rId8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31"/>
          </p14:sldIdLst>
        </p14:section>
        <p14:section name="Unit Testing" id="{9017A9B9-5F63-41A4-A252-4A84372F8F0A}">
          <p14:sldIdLst>
            <p14:sldId id="328"/>
            <p14:sldId id="332"/>
            <p14:sldId id="335"/>
            <p14:sldId id="336"/>
            <p14:sldId id="333"/>
            <p14:sldId id="334"/>
            <p14:sldId id="337"/>
            <p14:sldId id="338"/>
            <p14:sldId id="340"/>
          </p14:sldIdLst>
        </p14:section>
        <p14:section name="Forms" id="{F0C8A9EA-AA9E-49D9-BFA0-80A714B2EB3B}">
          <p14:sldIdLst>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65" d="100"/>
          <a:sy n="65" d="100"/>
        </p:scale>
        <p:origin x="14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15.10.2015</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15.10.2015</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15.10.2015</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15.10.2015</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a:t>
            </a:r>
            <a:r>
              <a:rPr lang="de-AT" sz="1600" dirty="0" err="1" smtClean="0"/>
              <a:t>body</a:t>
            </a:r>
            <a:r>
              <a:rPr lang="de-AT" sz="1600" dirty="0" smtClean="0"/>
              <a:t> </a:t>
            </a:r>
            <a:r>
              <a:rPr lang="de-AT" sz="1600" dirty="0" err="1" smtClean="0"/>
              <a:t>ng</a:t>
            </a:r>
            <a:r>
              <a:rPr lang="de-AT" sz="1600" dirty="0" smtClean="0"/>
              <a:t>-controller=„</a:t>
            </a:r>
            <a:r>
              <a:rPr lang="de-AT" sz="1600" dirty="0" err="1" smtClean="0"/>
              <a:t>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t>
            </a:r>
            <a:r>
              <a:rPr lang="de-AT" sz="3200" dirty="0" smtClean="0"/>
              <a:t>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a:t>
            </a:r>
            <a:r>
              <a:rPr lang="de-AT" dirty="0" smtClean="0"/>
              <a:t>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a:t>
            </a:r>
            <a:r>
              <a:rPr lang="de-AT" dirty="0" smtClean="0"/>
              <a:t>werden</a:t>
            </a:r>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a:t>
            </a:r>
            <a:r>
              <a:rPr lang="de-AT" dirty="0" smtClean="0"/>
              <a:t>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815414984"/>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1417</Words>
  <Application>Microsoft Office PowerPoint</Application>
  <PresentationFormat>Widescreen</PresentationFormat>
  <Paragraphs>409</Paragraphs>
  <Slides>82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filters</vt:lpstr>
      <vt:lpstr>Unit Testing</vt:lpstr>
      <vt:lpstr>Jasmine</vt:lpstr>
      <vt:lpstr>Karma</vt:lpstr>
      <vt:lpstr>angular-mocks</vt:lpstr>
      <vt:lpstr>Jasmine JS</vt:lpstr>
      <vt:lpstr>Controller Testen</vt:lpstr>
      <vt:lpstr>$http mocking</vt:lpstr>
      <vt:lpstr>PowerPoint Presentation</vt:lpstr>
      <vt:lpstr>Filter</vt:lpstr>
      <vt:lpstr>Forms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221</cp:revision>
  <dcterms:created xsi:type="dcterms:W3CDTF">2015-10-05T13:47:00Z</dcterms:created>
  <dcterms:modified xsi:type="dcterms:W3CDTF">2015-10-16T10:11:02Z</dcterms:modified>
</cp:coreProperties>
</file>