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F17-F228-49E5-8206-47644F529A66}" type="datetimeFigureOut">
              <a:rPr lang="de-AT" smtClean="0"/>
              <a:t>13.10.2015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F624-383D-4B1A-AFCB-CDF4B40FE21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217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F17-F228-49E5-8206-47644F529A66}" type="datetimeFigureOut">
              <a:rPr lang="de-AT" smtClean="0"/>
              <a:t>13.10.2015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F624-383D-4B1A-AFCB-CDF4B40FE21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603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F17-F228-49E5-8206-47644F529A66}" type="datetimeFigureOut">
              <a:rPr lang="de-AT" smtClean="0"/>
              <a:t>13.10.2015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F624-383D-4B1A-AFCB-CDF4B40FE21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78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F17-F228-49E5-8206-47644F529A66}" type="datetimeFigureOut">
              <a:rPr lang="de-AT" smtClean="0"/>
              <a:t>13.10.2015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F624-383D-4B1A-AFCB-CDF4B40FE21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374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F17-F228-49E5-8206-47644F529A66}" type="datetimeFigureOut">
              <a:rPr lang="de-AT" smtClean="0"/>
              <a:t>13.10.2015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F624-383D-4B1A-AFCB-CDF4B40FE21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043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F17-F228-49E5-8206-47644F529A66}" type="datetimeFigureOut">
              <a:rPr lang="de-AT" smtClean="0"/>
              <a:t>13.10.2015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F624-383D-4B1A-AFCB-CDF4B40FE21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965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F17-F228-49E5-8206-47644F529A66}" type="datetimeFigureOut">
              <a:rPr lang="de-AT" smtClean="0"/>
              <a:t>13.10.2015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F624-383D-4B1A-AFCB-CDF4B40FE21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671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F17-F228-49E5-8206-47644F529A66}" type="datetimeFigureOut">
              <a:rPr lang="de-AT" smtClean="0"/>
              <a:t>13.10.2015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F624-383D-4B1A-AFCB-CDF4B40FE21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285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F17-F228-49E5-8206-47644F529A66}" type="datetimeFigureOut">
              <a:rPr lang="de-AT" smtClean="0"/>
              <a:t>13.10.2015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F624-383D-4B1A-AFCB-CDF4B40FE21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657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F17-F228-49E5-8206-47644F529A66}" type="datetimeFigureOut">
              <a:rPr lang="de-AT" smtClean="0"/>
              <a:t>13.10.2015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F624-383D-4B1A-AFCB-CDF4B40FE21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98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F17-F228-49E5-8206-47644F529A66}" type="datetimeFigureOut">
              <a:rPr lang="de-AT" smtClean="0"/>
              <a:t>13.10.2015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F624-383D-4B1A-AFCB-CDF4B40FE21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060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2DF17-F228-49E5-8206-47644F529A66}" type="datetimeFigureOut">
              <a:rPr lang="de-AT" smtClean="0"/>
              <a:t>13.10.2015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CF624-383D-4B1A-AFCB-CDF4B40FE21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29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Bootstrap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894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Buttons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988" y="1825625"/>
            <a:ext cx="6705600" cy="18764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295" y="2416175"/>
            <a:ext cx="38290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5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Contextual Classes</a:t>
            </a:r>
            <a:endParaRPr lang="de-AT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898229"/>
              </p:ext>
            </p:extLst>
          </p:nvPr>
        </p:nvGraphicFramePr>
        <p:xfrm>
          <a:off x="838200" y="1825625"/>
          <a:ext cx="217837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377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Additional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class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btn</a:t>
                      </a:r>
                      <a:r>
                        <a:rPr lang="de-AT" dirty="0" smtClean="0"/>
                        <a:t>-default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btn</a:t>
                      </a:r>
                      <a:r>
                        <a:rPr lang="de-AT" dirty="0" smtClean="0"/>
                        <a:t>-primary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btn-success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btn</a:t>
                      </a:r>
                      <a:r>
                        <a:rPr lang="de-AT" dirty="0" smtClean="0"/>
                        <a:t>-info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btn-warning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btn-danger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btn</a:t>
                      </a:r>
                      <a:r>
                        <a:rPr lang="de-AT" dirty="0" smtClean="0"/>
                        <a:t>-link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476" y="1950808"/>
            <a:ext cx="5076825" cy="5619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844" y="2772903"/>
            <a:ext cx="5891310" cy="38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5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Navs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6"/>
            <a:ext cx="6879860" cy="205821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050" y="2576514"/>
            <a:ext cx="38290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5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Glyphicons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834465" cy="223732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757" y="2944289"/>
            <a:ext cx="38290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ist das?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HTML / CSS / JS Framework</a:t>
            </a:r>
          </a:p>
          <a:p>
            <a:r>
              <a:rPr lang="de-AT" dirty="0" err="1" smtClean="0"/>
              <a:t>Styled</a:t>
            </a:r>
            <a:r>
              <a:rPr lang="de-AT" dirty="0" smtClean="0"/>
              <a:t> UI Controls</a:t>
            </a:r>
          </a:p>
          <a:p>
            <a:r>
              <a:rPr lang="de-AT" dirty="0" smtClean="0"/>
              <a:t>Design Guide / Layout Helpers</a:t>
            </a:r>
          </a:p>
          <a:p>
            <a:r>
              <a:rPr lang="de-AT" dirty="0" err="1" smtClean="0"/>
              <a:t>Responsive</a:t>
            </a:r>
            <a:r>
              <a:rPr lang="de-AT" dirty="0" smtClean="0"/>
              <a:t> Basics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281" y="4189832"/>
            <a:ext cx="7618920" cy="224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9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Grid</a:t>
            </a:r>
            <a:r>
              <a:rPr lang="de-AT" dirty="0" smtClean="0"/>
              <a:t> System</a:t>
            </a:r>
          </a:p>
          <a:p>
            <a:r>
              <a:rPr lang="de-AT" dirty="0" err="1" smtClean="0"/>
              <a:t>Typgraphy</a:t>
            </a:r>
            <a:endParaRPr lang="de-AT" dirty="0" smtClean="0"/>
          </a:p>
          <a:p>
            <a:r>
              <a:rPr lang="de-AT" dirty="0" smtClean="0"/>
              <a:t>Code </a:t>
            </a:r>
            <a:r>
              <a:rPr lang="de-AT" dirty="0" err="1" smtClean="0"/>
              <a:t>fragments</a:t>
            </a:r>
            <a:endParaRPr lang="de-AT" dirty="0" smtClean="0"/>
          </a:p>
          <a:p>
            <a:r>
              <a:rPr lang="de-AT" dirty="0" err="1" smtClean="0"/>
              <a:t>Tables</a:t>
            </a:r>
            <a:endParaRPr lang="de-AT" dirty="0" smtClean="0"/>
          </a:p>
          <a:p>
            <a:r>
              <a:rPr lang="de-AT" dirty="0" smtClean="0"/>
              <a:t>Forms</a:t>
            </a:r>
          </a:p>
          <a:p>
            <a:r>
              <a:rPr lang="de-AT" dirty="0" smtClean="0"/>
              <a:t>Buttons</a:t>
            </a:r>
          </a:p>
          <a:p>
            <a:r>
              <a:rPr lang="de-AT" dirty="0" smtClean="0"/>
              <a:t>Images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3627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Components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 err="1" smtClean="0"/>
              <a:t>Glyphicons</a:t>
            </a:r>
            <a:endParaRPr lang="de-AT" dirty="0" smtClean="0"/>
          </a:p>
          <a:p>
            <a:r>
              <a:rPr lang="de-AT" dirty="0" smtClean="0"/>
              <a:t>Dropdowns</a:t>
            </a:r>
          </a:p>
          <a:p>
            <a:r>
              <a:rPr lang="de-AT" dirty="0" smtClean="0"/>
              <a:t>Button </a:t>
            </a:r>
            <a:r>
              <a:rPr lang="de-AT" dirty="0" err="1" smtClean="0"/>
              <a:t>groups</a:t>
            </a:r>
            <a:endParaRPr lang="de-AT" dirty="0" smtClean="0"/>
          </a:p>
          <a:p>
            <a:r>
              <a:rPr lang="de-AT" dirty="0" smtClean="0"/>
              <a:t>Button </a:t>
            </a:r>
            <a:r>
              <a:rPr lang="de-AT" dirty="0" err="1" smtClean="0"/>
              <a:t>dropdowns</a:t>
            </a:r>
            <a:endParaRPr lang="de-AT" dirty="0" smtClean="0"/>
          </a:p>
          <a:p>
            <a:r>
              <a:rPr lang="de-AT" dirty="0" smtClean="0"/>
              <a:t>Input </a:t>
            </a:r>
            <a:r>
              <a:rPr lang="de-AT" dirty="0" err="1" smtClean="0"/>
              <a:t>groups</a:t>
            </a:r>
            <a:endParaRPr lang="de-AT" dirty="0" smtClean="0"/>
          </a:p>
          <a:p>
            <a:r>
              <a:rPr lang="de-AT" dirty="0" err="1" smtClean="0"/>
              <a:t>Navs</a:t>
            </a:r>
            <a:endParaRPr lang="de-AT" dirty="0" smtClean="0"/>
          </a:p>
          <a:p>
            <a:r>
              <a:rPr lang="de-AT" dirty="0" err="1" smtClean="0"/>
              <a:t>Navbar</a:t>
            </a:r>
            <a:endParaRPr lang="de-AT" dirty="0" smtClean="0"/>
          </a:p>
          <a:p>
            <a:r>
              <a:rPr lang="de-AT" dirty="0" err="1" smtClean="0"/>
              <a:t>Breadcrumbs</a:t>
            </a:r>
            <a:endParaRPr lang="de-AT" dirty="0" smtClean="0"/>
          </a:p>
          <a:p>
            <a:r>
              <a:rPr lang="de-AT" dirty="0" smtClean="0"/>
              <a:t>Panels</a:t>
            </a:r>
          </a:p>
          <a:p>
            <a:r>
              <a:rPr lang="de-AT" dirty="0" err="1" smtClean="0"/>
              <a:t>Responsive</a:t>
            </a:r>
            <a:r>
              <a:rPr lang="de-AT" dirty="0" smtClean="0"/>
              <a:t> </a:t>
            </a:r>
            <a:r>
              <a:rPr lang="de-AT" dirty="0" err="1" smtClean="0"/>
              <a:t>embed</a:t>
            </a:r>
            <a:endParaRPr lang="de-AT" dirty="0" smtClean="0"/>
          </a:p>
          <a:p>
            <a:r>
              <a:rPr lang="de-AT" dirty="0" smtClean="0"/>
              <a:t>Wells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 err="1" smtClean="0"/>
              <a:t>Pagination</a:t>
            </a:r>
            <a:endParaRPr lang="de-AT" dirty="0" smtClean="0"/>
          </a:p>
          <a:p>
            <a:r>
              <a:rPr lang="de-AT" dirty="0" smtClean="0"/>
              <a:t>Labels</a:t>
            </a:r>
          </a:p>
          <a:p>
            <a:r>
              <a:rPr lang="de-AT" dirty="0" err="1" smtClean="0"/>
              <a:t>Badges</a:t>
            </a:r>
            <a:endParaRPr lang="de-AT" dirty="0" smtClean="0"/>
          </a:p>
          <a:p>
            <a:r>
              <a:rPr lang="de-AT" dirty="0" err="1" smtClean="0"/>
              <a:t>Jumbotron</a:t>
            </a:r>
            <a:endParaRPr lang="de-AT" dirty="0" smtClean="0"/>
          </a:p>
          <a:p>
            <a:r>
              <a:rPr lang="de-AT" dirty="0" smtClean="0"/>
              <a:t>Page </a:t>
            </a:r>
            <a:r>
              <a:rPr lang="de-AT" dirty="0" err="1" smtClean="0"/>
              <a:t>header</a:t>
            </a:r>
            <a:endParaRPr lang="de-AT" dirty="0" smtClean="0"/>
          </a:p>
          <a:p>
            <a:r>
              <a:rPr lang="de-AT" dirty="0" err="1" smtClean="0"/>
              <a:t>Thumbnails</a:t>
            </a:r>
            <a:endParaRPr lang="de-AT" dirty="0" smtClean="0"/>
          </a:p>
          <a:p>
            <a:r>
              <a:rPr lang="de-AT" dirty="0" err="1" smtClean="0"/>
              <a:t>Alerts</a:t>
            </a:r>
            <a:endParaRPr lang="de-AT" dirty="0" smtClean="0"/>
          </a:p>
          <a:p>
            <a:r>
              <a:rPr lang="de-AT" dirty="0" smtClean="0"/>
              <a:t>Progress </a:t>
            </a:r>
            <a:r>
              <a:rPr lang="de-AT" dirty="0" err="1" smtClean="0"/>
              <a:t>bars</a:t>
            </a:r>
            <a:endParaRPr lang="de-AT" dirty="0" smtClean="0"/>
          </a:p>
          <a:p>
            <a:r>
              <a:rPr lang="de-AT" dirty="0" smtClean="0"/>
              <a:t>Media </a:t>
            </a:r>
            <a:r>
              <a:rPr lang="de-AT" dirty="0" err="1" smtClean="0"/>
              <a:t>object</a:t>
            </a:r>
            <a:endParaRPr lang="de-AT" dirty="0" smtClean="0"/>
          </a:p>
          <a:p>
            <a:r>
              <a:rPr lang="de-AT" dirty="0" smtClean="0"/>
              <a:t>List </a:t>
            </a:r>
            <a:r>
              <a:rPr lang="de-AT" dirty="0" err="1" smtClean="0"/>
              <a:t>group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0113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JavaScript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 err="1" smtClean="0"/>
              <a:t>Transitions</a:t>
            </a:r>
            <a:endParaRPr lang="de-AT" dirty="0" smtClean="0"/>
          </a:p>
          <a:p>
            <a:r>
              <a:rPr lang="de-AT" dirty="0" smtClean="0"/>
              <a:t>Modal</a:t>
            </a:r>
          </a:p>
          <a:p>
            <a:r>
              <a:rPr lang="de-AT" dirty="0" smtClean="0"/>
              <a:t>Dropdown</a:t>
            </a:r>
          </a:p>
          <a:p>
            <a:r>
              <a:rPr lang="de-AT" dirty="0" err="1" smtClean="0"/>
              <a:t>Scrollspy</a:t>
            </a:r>
            <a:endParaRPr lang="de-AT" dirty="0" smtClean="0"/>
          </a:p>
          <a:p>
            <a:r>
              <a:rPr lang="de-AT" dirty="0" smtClean="0"/>
              <a:t>Tab</a:t>
            </a:r>
          </a:p>
          <a:p>
            <a:r>
              <a:rPr lang="de-AT" dirty="0" err="1" smtClean="0"/>
              <a:t>Tooltip</a:t>
            </a:r>
            <a:endParaRPr lang="de-AT" dirty="0" smtClean="0"/>
          </a:p>
          <a:p>
            <a:r>
              <a:rPr lang="de-AT" dirty="0" err="1" smtClean="0"/>
              <a:t>Popover</a:t>
            </a:r>
            <a:endParaRPr lang="de-AT" dirty="0" smtClean="0"/>
          </a:p>
          <a:p>
            <a:r>
              <a:rPr lang="de-AT" dirty="0" smtClean="0"/>
              <a:t>Alert</a:t>
            </a:r>
          </a:p>
          <a:p>
            <a:r>
              <a:rPr lang="de-AT" dirty="0" smtClean="0"/>
              <a:t>Button</a:t>
            </a:r>
          </a:p>
          <a:p>
            <a:r>
              <a:rPr lang="de-AT" dirty="0" err="1" smtClean="0"/>
              <a:t>Collapse</a:t>
            </a:r>
            <a:endParaRPr lang="de-AT" dirty="0" smtClean="0"/>
          </a:p>
          <a:p>
            <a:r>
              <a:rPr lang="de-AT" dirty="0" err="1" smtClean="0"/>
              <a:t>Carousel</a:t>
            </a:r>
            <a:endParaRPr lang="de-AT" dirty="0" smtClean="0"/>
          </a:p>
          <a:p>
            <a:r>
              <a:rPr lang="de-AT" dirty="0" smtClean="0"/>
              <a:t>Affix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0455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Setting </a:t>
            </a:r>
            <a:r>
              <a:rPr lang="de-AT" dirty="0" err="1" smtClean="0"/>
              <a:t>up</a:t>
            </a:r>
            <a:r>
              <a:rPr lang="de-AT" dirty="0" smtClean="0"/>
              <a:t> CSS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Link </a:t>
            </a:r>
            <a:r>
              <a:rPr lang="de-AT" dirty="0" err="1" smtClean="0"/>
              <a:t>bootstrap</a:t>
            </a:r>
            <a:r>
              <a:rPr lang="de-AT" dirty="0" smtClean="0"/>
              <a:t> </a:t>
            </a:r>
            <a:r>
              <a:rPr lang="de-AT" dirty="0" err="1" smtClean="0"/>
              <a:t>stylesheet</a:t>
            </a:r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8367"/>
            <a:ext cx="97821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Grid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12 Spalten</a:t>
            </a:r>
          </a:p>
          <a:p>
            <a:r>
              <a:rPr lang="de-AT" dirty="0" err="1" smtClean="0"/>
              <a:t>css</a:t>
            </a:r>
            <a:r>
              <a:rPr lang="de-AT" dirty="0" smtClean="0"/>
              <a:t> </a:t>
            </a:r>
            <a:r>
              <a:rPr lang="de-AT" dirty="0"/>
              <a:t>K</a:t>
            </a:r>
            <a:r>
              <a:rPr lang="de-AT" dirty="0" smtClean="0"/>
              <a:t>lassen</a:t>
            </a:r>
            <a:endParaRPr lang="de-AT" dirty="0"/>
          </a:p>
          <a:p>
            <a:pPr lvl="1"/>
            <a:r>
              <a:rPr lang="de-AT" dirty="0" smtClean="0"/>
              <a:t>Spalte konfigurierbar abhängig von verfügbarem Platz</a:t>
            </a:r>
          </a:p>
          <a:p>
            <a:pPr lvl="1"/>
            <a:r>
              <a:rPr lang="de-AT" dirty="0" err="1" smtClean="0"/>
              <a:t>xs</a:t>
            </a:r>
            <a:r>
              <a:rPr lang="de-AT" dirty="0" smtClean="0"/>
              <a:t>, </a:t>
            </a:r>
            <a:r>
              <a:rPr lang="de-AT" dirty="0" err="1" smtClean="0"/>
              <a:t>sm</a:t>
            </a:r>
            <a:r>
              <a:rPr lang="de-AT" dirty="0" smtClean="0"/>
              <a:t>, md, </a:t>
            </a:r>
            <a:r>
              <a:rPr lang="de-AT" dirty="0" err="1" smtClean="0"/>
              <a:t>lg</a:t>
            </a:r>
            <a:endParaRPr lang="de-AT" dirty="0" smtClean="0"/>
          </a:p>
          <a:p>
            <a:r>
              <a:rPr lang="de-AT" dirty="0" smtClean="0"/>
              <a:t>Automatischer </a:t>
            </a:r>
            <a:r>
              <a:rPr lang="de-AT" dirty="0"/>
              <a:t>U</a:t>
            </a:r>
            <a:r>
              <a:rPr lang="de-AT" dirty="0" smtClean="0"/>
              <a:t>mbruch in neue Zeile wenn „voll“</a:t>
            </a:r>
          </a:p>
          <a:p>
            <a:pPr lvl="1"/>
            <a:r>
              <a:rPr lang="de-AT" dirty="0" smtClean="0"/>
              <a:t>Voll == nächste Zelle würde mehr Spalten benötigen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7277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Grid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48" y="1384818"/>
            <a:ext cx="8220173" cy="538074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2820823"/>
            <a:ext cx="78105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6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Table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14539"/>
            <a:ext cx="3949443" cy="521983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1514539"/>
            <a:ext cx="58293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3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Bootstrap</vt:lpstr>
      <vt:lpstr>Was ist das?</vt:lpstr>
      <vt:lpstr>CSS</vt:lpstr>
      <vt:lpstr>Components</vt:lpstr>
      <vt:lpstr>JavaScript</vt:lpstr>
      <vt:lpstr>Setting up CSS</vt:lpstr>
      <vt:lpstr>Grid</vt:lpstr>
      <vt:lpstr>Grid</vt:lpstr>
      <vt:lpstr>Table</vt:lpstr>
      <vt:lpstr>Buttons</vt:lpstr>
      <vt:lpstr>Contextual Classes</vt:lpstr>
      <vt:lpstr>Navs</vt:lpstr>
      <vt:lpstr>Glyphicons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Philipp Aumayr</dc:creator>
  <cp:lastModifiedBy>Philipp Aumayr</cp:lastModifiedBy>
  <cp:revision>10</cp:revision>
  <dcterms:created xsi:type="dcterms:W3CDTF">2015-10-06T06:38:02Z</dcterms:created>
  <dcterms:modified xsi:type="dcterms:W3CDTF">2015-10-14T21:39:51Z</dcterms:modified>
</cp:coreProperties>
</file>