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65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214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79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8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827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390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008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244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12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8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909B-78A9-49BB-B4E7-5B465190CF03}" type="datetimeFigureOut">
              <a:rPr lang="de-AT" smtClean="0"/>
              <a:t>09.06.2016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970B-F663-4F9C-9A4D-89C5E116459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64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hilipp.Aumayr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 smtClean="0"/>
              <a:t>Vormittag</a:t>
            </a:r>
            <a:endParaRPr lang="en-US" dirty="0" smtClean="0"/>
          </a:p>
          <a:p>
            <a:r>
              <a:rPr lang="en-US" dirty="0" smtClean="0"/>
              <a:t>ng-show, ng-hide</a:t>
            </a:r>
          </a:p>
          <a:p>
            <a:r>
              <a:rPr lang="en-US" dirty="0" smtClean="0"/>
              <a:t>ng-if</a:t>
            </a:r>
          </a:p>
          <a:p>
            <a:r>
              <a:rPr lang="en-US" dirty="0" smtClean="0"/>
              <a:t>$http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$q service</a:t>
            </a:r>
          </a:p>
          <a:p>
            <a:endParaRPr lang="de-A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 smtClean="0"/>
              <a:t>Nachmittag</a:t>
            </a:r>
            <a:endParaRPr lang="en-US" dirty="0" smtClean="0"/>
          </a:p>
          <a:p>
            <a:r>
              <a:rPr lang="en-US" dirty="0" err="1" smtClean="0"/>
              <a:t>Numbergame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eispiel</a:t>
            </a:r>
            <a:r>
              <a:rPr lang="en-US" dirty="0" smtClean="0"/>
              <a:t> </a:t>
            </a:r>
            <a:r>
              <a:rPr lang="en-US" dirty="0" err="1" smtClean="0"/>
              <a:t>umbauen</a:t>
            </a:r>
            <a:endParaRPr lang="en-US" dirty="0" smtClean="0"/>
          </a:p>
          <a:p>
            <a:pPr lvl="1"/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möchte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ASP.net </a:t>
            </a:r>
            <a:r>
              <a:rPr lang="en-US" dirty="0" err="1" smtClean="0"/>
              <a:t>als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Client-Side Routing</a:t>
            </a:r>
            <a:endParaRPr lang="de-AT" dirty="0" smtClean="0"/>
          </a:p>
          <a:p>
            <a:r>
              <a:rPr lang="en-US" dirty="0" smtClean="0"/>
              <a:t>? Filter </a:t>
            </a:r>
          </a:p>
          <a:p>
            <a:r>
              <a:rPr lang="en-US" dirty="0" smtClean="0"/>
              <a:t>? </a:t>
            </a:r>
            <a:r>
              <a:rPr lang="en-US" dirty="0" err="1" smtClean="0"/>
              <a:t>Direktiven</a:t>
            </a:r>
            <a:r>
              <a:rPr lang="en-US" dirty="0" smtClean="0"/>
              <a:t> (1/2)</a:t>
            </a:r>
          </a:p>
          <a:p>
            <a:pPr lvl="1"/>
            <a:r>
              <a:rPr lang="en-US" dirty="0" smtClean="0"/>
              <a:t>? Element / Attribute</a:t>
            </a:r>
          </a:p>
          <a:p>
            <a:pPr lvl="1"/>
            <a:r>
              <a:rPr lang="en-US" dirty="0" smtClean="0"/>
              <a:t>? bindings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99" y="2519967"/>
            <a:ext cx="730754" cy="730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3" y="2948412"/>
            <a:ext cx="730754" cy="730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73" y="3448726"/>
            <a:ext cx="730754" cy="730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96" y="3895919"/>
            <a:ext cx="730754" cy="730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06" y="4589248"/>
            <a:ext cx="730754" cy="7307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46" y="2583035"/>
            <a:ext cx="730754" cy="7307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91" y="3313789"/>
            <a:ext cx="730754" cy="730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736" y="3814103"/>
            <a:ext cx="730754" cy="7307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924" y="4261296"/>
            <a:ext cx="730754" cy="7307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867" y="4745376"/>
            <a:ext cx="730754" cy="730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90" y="5151389"/>
            <a:ext cx="730754" cy="73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3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philipp.aumayr@outlook.com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paumayr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TrunkDB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07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Client Side Routing</a:t>
            </a:r>
          </a:p>
          <a:p>
            <a:pPr lvl="1"/>
            <a:r>
              <a:rPr lang="en-US" dirty="0" smtClean="0"/>
              <a:t>Step-Debug</a:t>
            </a:r>
          </a:p>
          <a:p>
            <a:r>
              <a:rPr lang="en-US" dirty="0" err="1" smtClean="0"/>
              <a:t>Direktiven</a:t>
            </a:r>
            <a:endParaRPr lang="en-US" dirty="0" smtClean="0"/>
          </a:p>
          <a:p>
            <a:pPr lvl="1"/>
            <a:r>
              <a:rPr lang="en-US" dirty="0" smtClean="0"/>
              <a:t>Element, Attribute, Class</a:t>
            </a:r>
          </a:p>
          <a:p>
            <a:pPr lvl="1"/>
            <a:r>
              <a:rPr lang="en-US" dirty="0" smtClean="0"/>
              <a:t>bindings</a:t>
            </a:r>
          </a:p>
          <a:p>
            <a:pPr lvl="1"/>
            <a:r>
              <a:rPr lang="en-US" dirty="0" err="1" smtClean="0"/>
              <a:t>templateUrl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ng-options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(Unit-)</a:t>
            </a:r>
            <a:r>
              <a:rPr lang="en-US" dirty="0" err="1"/>
              <a:t>Testen</a:t>
            </a:r>
            <a:r>
              <a:rPr lang="en-US" dirty="0"/>
              <a:t> von AngularJS</a:t>
            </a:r>
          </a:p>
          <a:p>
            <a:pPr lvl="1"/>
            <a:r>
              <a:rPr lang="en-US" dirty="0"/>
              <a:t>Jasmine</a:t>
            </a:r>
          </a:p>
          <a:p>
            <a:pPr lvl="1"/>
            <a:r>
              <a:rPr lang="en-US" dirty="0" err="1"/>
              <a:t>KarmaJS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Bindings</a:t>
            </a:r>
          </a:p>
          <a:p>
            <a:pPr lvl="2"/>
            <a:r>
              <a:rPr lang="en-US" dirty="0" smtClean="0"/>
              <a:t>@, &lt;</a:t>
            </a:r>
          </a:p>
          <a:p>
            <a:pPr lvl="2"/>
            <a:r>
              <a:rPr lang="en-US" dirty="0" smtClean="0"/>
              <a:t>&amp;</a:t>
            </a:r>
          </a:p>
          <a:p>
            <a:pPr lvl="1"/>
            <a:r>
              <a:rPr lang="en-US" dirty="0" smtClean="0"/>
              <a:t>Life-cycle Hooks</a:t>
            </a:r>
          </a:p>
          <a:p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Simple Grid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de-A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84" y="1825625"/>
            <a:ext cx="730754" cy="730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28" y="2191002"/>
            <a:ext cx="730754" cy="730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00" y="2770226"/>
            <a:ext cx="730754" cy="730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00" y="3500980"/>
            <a:ext cx="730754" cy="730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709" y="3101566"/>
            <a:ext cx="730754" cy="730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28" y="3922384"/>
            <a:ext cx="730754" cy="730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88" y="5074542"/>
            <a:ext cx="730754" cy="7307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8" y="5606707"/>
            <a:ext cx="730754" cy="7307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320" y="1867430"/>
            <a:ext cx="730754" cy="730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83" y="2191002"/>
            <a:ext cx="730754" cy="7307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83" y="2691316"/>
            <a:ext cx="730754" cy="7307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60" y="3610507"/>
            <a:ext cx="730754" cy="730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83" y="3980675"/>
            <a:ext cx="730754" cy="7307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59" y="5030012"/>
            <a:ext cx="730754" cy="7307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26" y="5593326"/>
            <a:ext cx="730754" cy="7307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91772" y="6224968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Deadline, </a:t>
            </a:r>
            <a:r>
              <a:rPr lang="en-US" dirty="0" err="1" smtClean="0"/>
              <a:t>Linie</a:t>
            </a:r>
            <a:r>
              <a:rPr lang="en-US" dirty="0" smtClean="0"/>
              <a:t> 200, 16:30 / 17:00 ?</a:t>
            </a:r>
          </a:p>
          <a:p>
            <a:r>
              <a:rPr lang="en-US" dirty="0" smtClean="0"/>
              <a:t> RE Erlangen – </a:t>
            </a:r>
            <a:r>
              <a:rPr lang="en-US" dirty="0" err="1" smtClean="0"/>
              <a:t>Nürnberg</a:t>
            </a:r>
            <a:r>
              <a:rPr lang="en-US" dirty="0" smtClean="0"/>
              <a:t> 18:00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86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5774"/>
            <a:ext cx="12192000" cy="8101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543" y="146650"/>
            <a:ext cx="5846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Go and build </a:t>
            </a:r>
            <a:r>
              <a:rPr lang="en-US" sz="4400" dirty="0">
                <a:solidFill>
                  <a:schemeClr val="bg1"/>
                </a:solidFill>
              </a:rPr>
              <a:t>s</a:t>
            </a:r>
            <a:r>
              <a:rPr lang="en-US" sz="4400" dirty="0" smtClean="0">
                <a:solidFill>
                  <a:schemeClr val="bg1"/>
                </a:solidFill>
              </a:rPr>
              <a:t>omething!</a:t>
            </a:r>
            <a:endParaRPr lang="de-AT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3702" y="6208144"/>
            <a:ext cx="4578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Feedbackbögen</a:t>
            </a:r>
            <a:r>
              <a:rPr lang="en-US" sz="4400" dirty="0" smtClean="0">
                <a:solidFill>
                  <a:schemeClr val="bg1"/>
                </a:solidFill>
              </a:rPr>
              <a:t>! </a:t>
            </a:r>
            <a:r>
              <a:rPr lang="en-US" sz="4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AT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Tag 2</vt:lpstr>
      <vt:lpstr>PowerPoint Presentation</vt:lpstr>
      <vt:lpstr>Tag 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2</dc:title>
  <dc:creator>Philipp Aumayr</dc:creator>
  <cp:lastModifiedBy>Philipp Aumayr</cp:lastModifiedBy>
  <cp:revision>11</cp:revision>
  <dcterms:created xsi:type="dcterms:W3CDTF">2016-06-08T06:38:27Z</dcterms:created>
  <dcterms:modified xsi:type="dcterms:W3CDTF">2016-06-09T16:40:04Z</dcterms:modified>
</cp:coreProperties>
</file>