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341" r:id="rId17"/>
    <p:sldId id="268" r:id="rId18"/>
    <p:sldId id="269" r:id="rId19"/>
    <p:sldId id="270" r:id="rId20"/>
    <p:sldId id="271" r:id="rId21"/>
    <p:sldId id="272" r:id="rId22"/>
    <p:sldId id="273" r:id="rId23"/>
    <p:sldId id="274" r:id="rId24"/>
    <p:sldId id="275" r:id="rId25"/>
    <p:sldId id="276" r:id="rId26"/>
    <p:sldId id="277" r:id="rId27"/>
    <p:sldId id="301" r:id="rId28"/>
    <p:sldId id="308" r:id="rId29"/>
    <p:sldId id="302" r:id="rId30"/>
    <p:sldId id="310" r:id="rId31"/>
    <p:sldId id="303" r:id="rId32"/>
    <p:sldId id="311" r:id="rId33"/>
    <p:sldId id="312" r:id="rId34"/>
    <p:sldId id="304" r:id="rId35"/>
    <p:sldId id="325" r:id="rId36"/>
    <p:sldId id="327" r:id="rId37"/>
    <p:sldId id="326" r:id="rId38"/>
    <p:sldId id="279" r:id="rId39"/>
    <p:sldId id="278" r:id="rId40"/>
    <p:sldId id="287" r:id="rId41"/>
    <p:sldId id="280" r:id="rId42"/>
    <p:sldId id="281" r:id="rId43"/>
    <p:sldId id="282" r:id="rId44"/>
    <p:sldId id="284" r:id="rId45"/>
    <p:sldId id="283" r:id="rId46"/>
    <p:sldId id="285" r:id="rId47"/>
    <p:sldId id="286" r:id="rId48"/>
    <p:sldId id="297" r:id="rId49"/>
    <p:sldId id="298" r:id="rId50"/>
    <p:sldId id="299" r:id="rId51"/>
    <p:sldId id="300" r:id="rId52"/>
    <p:sldId id="288" r:id="rId53"/>
    <p:sldId id="289" r:id="rId54"/>
    <p:sldId id="290" r:id="rId55"/>
    <p:sldId id="292" r:id="rId56"/>
    <p:sldId id="293" r:id="rId57"/>
    <p:sldId id="294" r:id="rId58"/>
    <p:sldId id="295" r:id="rId59"/>
    <p:sldId id="296" r:id="rId60"/>
    <p:sldId id="306" r:id="rId61"/>
    <p:sldId id="315" r:id="rId62"/>
    <p:sldId id="314" r:id="rId63"/>
    <p:sldId id="316" r:id="rId64"/>
    <p:sldId id="317" r:id="rId65"/>
    <p:sldId id="318" r:id="rId66"/>
    <p:sldId id="319" r:id="rId67"/>
    <p:sldId id="307" r:id="rId68"/>
    <p:sldId id="320" r:id="rId69"/>
    <p:sldId id="321" r:id="rId70"/>
    <p:sldId id="323" r:id="rId71"/>
    <p:sldId id="329" r:id="rId72"/>
    <p:sldId id="330" r:id="rId73"/>
    <p:sldId id="340" r:id="rId74"/>
    <p:sldId id="328" r:id="rId75"/>
    <p:sldId id="332" r:id="rId76"/>
    <p:sldId id="335" r:id="rId77"/>
    <p:sldId id="336" r:id="rId78"/>
    <p:sldId id="333" r:id="rId79"/>
    <p:sldId id="334" r:id="rId80"/>
    <p:sldId id="337" r:id="rId81"/>
    <p:sldId id="338" r:id="rId82"/>
    <p:sldId id="339" r:id="rId83"/>
    <p:sldId id="342" r:id="rId84"/>
    <p:sldId id="343" r:id="rId85"/>
    <p:sldId id="344" r:id="rId86"/>
    <p:sldId id="345" r:id="rId87"/>
    <p:sldId id="346" r:id="rId8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341"/>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40"/>
          </p14:sldIdLst>
        </p14:section>
        <p14:section name="Unit Testing" id="{9017A9B9-5F63-41A4-A252-4A84372F8F0A}">
          <p14:sldIdLst>
            <p14:sldId id="328"/>
            <p14:sldId id="332"/>
            <p14:sldId id="335"/>
            <p14:sldId id="336"/>
            <p14:sldId id="333"/>
            <p14:sldId id="334"/>
            <p14:sldId id="337"/>
            <p14:sldId id="338"/>
          </p14:sldIdLst>
        </p14:section>
        <p14:section name="Forms" id="{F0C8A9EA-AA9E-49D9-BFA0-80A714B2EB3B}">
          <p14:sldIdLst>
            <p14:sldId id="339"/>
          </p14:sldIdLst>
        </p14:section>
        <p14:section name="Components" id="{565E662D-2E8C-4C04-AA73-E4C21881F502}">
          <p14:sldIdLst>
            <p14:sldId id="342"/>
            <p14:sldId id="343"/>
            <p14:sldId id="344"/>
            <p14:sldId id="345"/>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84" d="100"/>
          <a:sy n="84" d="100"/>
        </p:scale>
        <p:origin x="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29.03.2016</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s://docs.angularjs.org/guide/component" TargetMode="Externa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a:t>
            </a:r>
            <a:r>
              <a:rPr lang="de-AT" sz="1600" dirty="0" err="1" smtClean="0"/>
              <a:t>body</a:t>
            </a:r>
            <a:r>
              <a:rPr lang="de-AT" sz="1600" dirty="0" smtClean="0"/>
              <a:t> </a:t>
            </a:r>
            <a:r>
              <a:rPr lang="de-AT" sz="1600" dirty="0" err="1" smtClean="0"/>
              <a:t>ng</a:t>
            </a:r>
            <a:r>
              <a:rPr lang="de-AT" sz="1600" dirty="0" smtClean="0"/>
              <a:t>-controller=„</a:t>
            </a:r>
            <a:r>
              <a:rPr lang="de-AT" sz="1600" dirty="0" err="1" smtClean="0"/>
              <a:t>MainPageController</a:t>
            </a:r>
            <a:r>
              <a:rPr lang="de-AT" sz="1600" dirty="0" smtClean="0"/>
              <a:t>"&gt;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smtClean="0"/>
              <a:t>$watch List</a:t>
            </a:r>
          </a:p>
          <a:p>
            <a:pPr lvl="1"/>
            <a:r>
              <a:rPr lang="en-US" dirty="0" err="1" smtClean="0"/>
              <a:t>Ausdrücke</a:t>
            </a:r>
            <a:r>
              <a:rPr lang="en-US" dirty="0" smtClean="0"/>
              <a:t> die </a:t>
            </a:r>
            <a:r>
              <a:rPr lang="en-US" dirty="0" err="1" smtClean="0"/>
              <a:t>bei</a:t>
            </a:r>
            <a:r>
              <a:rPr lang="en-US" dirty="0" smtClean="0"/>
              <a:t> </a:t>
            </a:r>
            <a:r>
              <a:rPr lang="en-US" dirty="0" err="1" smtClean="0"/>
              <a:t>jedem</a:t>
            </a:r>
            <a:r>
              <a:rPr lang="en-US" dirty="0" smtClean="0"/>
              <a:t> Cycle </a:t>
            </a:r>
            <a:r>
              <a:rPr lang="en-US" dirty="0" err="1" smtClean="0"/>
              <a:t>ausgeführt</a:t>
            </a:r>
            <a:r>
              <a:rPr lang="en-US" dirty="0" smtClean="0"/>
              <a:t> </a:t>
            </a:r>
            <a:r>
              <a:rPr lang="en-US" dirty="0" err="1" smtClean="0"/>
              <a:t>werden</a:t>
            </a:r>
            <a:endParaRPr lang="en-US" dirty="0" smtClean="0"/>
          </a:p>
          <a:p>
            <a:r>
              <a:rPr lang="en-US" dirty="0" smtClean="0"/>
              <a:t>$apply(function() {})</a:t>
            </a:r>
          </a:p>
          <a:p>
            <a:pPr lvl="1"/>
            <a:r>
              <a:rPr lang="en-US" dirty="0" err="1" smtClean="0"/>
              <a:t>Startet</a:t>
            </a:r>
            <a:r>
              <a:rPr lang="en-US" dirty="0" smtClean="0"/>
              <a:t> Digest Cycle </a:t>
            </a:r>
            <a:r>
              <a:rPr lang="en-US" dirty="0" err="1" smtClean="0"/>
              <a:t>nach</a:t>
            </a:r>
            <a:r>
              <a:rPr lang="en-US" dirty="0" smtClean="0"/>
              <a:t> </a:t>
            </a:r>
            <a:r>
              <a:rPr lang="en-US" dirty="0" err="1" smtClean="0"/>
              <a:t>dem</a:t>
            </a:r>
            <a:r>
              <a:rPr lang="en-US" dirty="0" smtClean="0"/>
              <a:t> </a:t>
            </a:r>
            <a:r>
              <a:rPr lang="en-US" dirty="0" err="1"/>
              <a:t>A</a:t>
            </a:r>
            <a:r>
              <a:rPr lang="en-US" dirty="0" err="1" smtClean="0"/>
              <a:t>usführen</a:t>
            </a:r>
            <a:r>
              <a:rPr lang="en-US" dirty="0" smtClean="0"/>
              <a:t> der </a:t>
            </a:r>
            <a:r>
              <a:rPr lang="en-US" dirty="0" err="1" smtClean="0"/>
              <a:t>Funktion</a:t>
            </a:r>
            <a:endParaRPr lang="en-US" dirty="0" smtClean="0"/>
          </a:p>
          <a:p>
            <a:pPr lvl="1"/>
            <a:r>
              <a:rPr lang="en-US" dirty="0" err="1" smtClean="0"/>
              <a:t>Wird</a:t>
            </a:r>
            <a:r>
              <a:rPr lang="en-US" dirty="0" smtClean="0"/>
              <a:t> oft </a:t>
            </a:r>
            <a:r>
              <a:rPr lang="en-US" dirty="0" err="1" smtClean="0"/>
              <a:t>bei</a:t>
            </a:r>
            <a:r>
              <a:rPr lang="en-US" dirty="0" smtClean="0"/>
              <a:t> integration von </a:t>
            </a:r>
            <a:r>
              <a:rPr lang="en-US" dirty="0" err="1" smtClean="0"/>
              <a:t>nicht</a:t>
            </a:r>
            <a:r>
              <a:rPr lang="en-US" dirty="0" smtClean="0"/>
              <a:t>-angular </a:t>
            </a:r>
            <a:r>
              <a:rPr lang="en-US" dirty="0" err="1" smtClean="0"/>
              <a:t>komponenten</a:t>
            </a:r>
            <a:r>
              <a:rPr lang="en-US" dirty="0" smtClean="0"/>
              <a:t> </a:t>
            </a:r>
            <a:r>
              <a:rPr lang="en-US" dirty="0" err="1" smtClean="0"/>
              <a:t>benötigt</a:t>
            </a:r>
            <a:endParaRPr lang="en-US" dirty="0" smtClean="0"/>
          </a:p>
          <a:p>
            <a:pPr lvl="1"/>
            <a:r>
              <a:rPr lang="en-US" dirty="0" err="1" smtClean="0"/>
              <a:t>Beispiel</a:t>
            </a:r>
            <a:r>
              <a:rPr lang="en-US" dirty="0" smtClean="0"/>
              <a:t>: click handler</a:t>
            </a:r>
          </a:p>
          <a:p>
            <a:r>
              <a:rPr lang="en-US" dirty="0"/>
              <a:t>d</a:t>
            </a:r>
            <a:r>
              <a:rPr lang="en-US" dirty="0" smtClean="0"/>
              <a:t>igest cycle </a:t>
            </a:r>
            <a:r>
              <a:rPr lang="en-US" dirty="0" err="1" smtClean="0"/>
              <a:t>wird</a:t>
            </a:r>
            <a:r>
              <a:rPr lang="en-US" dirty="0" smtClean="0"/>
              <a:t> </a:t>
            </a:r>
            <a:r>
              <a:rPr lang="en-US" dirty="0" err="1" smtClean="0"/>
              <a:t>automatisch</a:t>
            </a:r>
            <a:r>
              <a:rPr lang="en-US" dirty="0" smtClean="0"/>
              <a:t> </a:t>
            </a:r>
            <a:r>
              <a:rPr lang="en-US" dirty="0" err="1" smtClean="0"/>
              <a:t>gestartet</a:t>
            </a:r>
            <a:r>
              <a:rPr lang="en-US" dirty="0" smtClean="0"/>
              <a:t> </a:t>
            </a:r>
            <a:r>
              <a:rPr lang="en-US" dirty="0" err="1" smtClean="0"/>
              <a:t>bei</a:t>
            </a:r>
            <a:endParaRPr lang="en-US" dirty="0" smtClean="0"/>
          </a:p>
          <a:p>
            <a:pPr lvl="1"/>
            <a:r>
              <a:rPr lang="en-US" dirty="0" smtClean="0"/>
              <a:t>ng-event </a:t>
            </a:r>
            <a:r>
              <a:rPr lang="en-US" dirty="0" err="1" smtClean="0"/>
              <a:t>direktiven</a:t>
            </a:r>
            <a:r>
              <a:rPr lang="en-US" dirty="0" smtClean="0"/>
              <a:t> (e.g. </a:t>
            </a:r>
            <a:r>
              <a:rPr lang="en-US" dirty="0" err="1" smtClean="0"/>
              <a:t>ngClick</a:t>
            </a:r>
            <a:r>
              <a:rPr lang="en-US" dirty="0" smtClean="0"/>
              <a:t>)</a:t>
            </a:r>
          </a:p>
          <a:p>
            <a:pPr lvl="1"/>
            <a:r>
              <a:rPr lang="en-US" dirty="0" smtClean="0"/>
              <a:t>$http </a:t>
            </a:r>
            <a:r>
              <a:rPr lang="en-US" dirty="0" err="1" smtClean="0"/>
              <a:t>operationen</a:t>
            </a:r>
            <a:r>
              <a:rPr lang="en-US" dirty="0" smtClean="0"/>
              <a:t> (</a:t>
            </a:r>
            <a:r>
              <a:rPr lang="en-US" dirty="0" err="1" smtClean="0"/>
              <a:t>im</a:t>
            </a:r>
            <a:r>
              <a:rPr lang="en-US" dirty="0" smtClean="0"/>
              <a:t> then handler)</a:t>
            </a:r>
          </a:p>
          <a:p>
            <a:pPr lvl="1"/>
            <a:r>
              <a:rPr lang="en-US" dirty="0" smtClean="0"/>
              <a:t>$timeout, diverse </a:t>
            </a:r>
            <a:r>
              <a:rPr lang="en-US" dirty="0" err="1" smtClean="0"/>
              <a:t>angularjs</a:t>
            </a:r>
            <a:r>
              <a:rPr lang="en-US" dirty="0" smtClean="0"/>
              <a:t> </a:t>
            </a:r>
          </a:p>
          <a:p>
            <a:pPr lvl="1"/>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8594376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werden</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a:t>
            </a:r>
            <a:r>
              <a:rPr lang="en-US" dirty="0" smtClean="0">
                <a:latin typeface="Courier New" panose="02070309020205020404" pitchFamily="49" charset="0"/>
                <a:cs typeface="Courier New" panose="02070309020205020404" pitchFamily="49" charset="0"/>
              </a:rPr>
              <a:t>.filter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de-AT" dirty="0"/>
          </a:p>
        </p:txBody>
      </p:sp>
      <p:sp>
        <p:nvSpPr>
          <p:cNvPr id="3" name="Content Placeholder 2"/>
          <p:cNvSpPr>
            <a:spLocks noGrp="1"/>
          </p:cNvSpPr>
          <p:nvPr>
            <p:ph sz="quarter" idx="12"/>
          </p:nvPr>
        </p:nvSpPr>
        <p:spPr/>
        <p:txBody>
          <a:bodyPr/>
          <a:lstStyle/>
          <a:p>
            <a:r>
              <a:rPr lang="en-US" dirty="0" err="1" smtClean="0"/>
              <a:t>Neues</a:t>
            </a:r>
            <a:r>
              <a:rPr lang="en-US" dirty="0" smtClean="0"/>
              <a:t> Feature in 1.5</a:t>
            </a:r>
          </a:p>
          <a:p>
            <a:r>
              <a:rPr lang="en-US" dirty="0" err="1" smtClean="0"/>
              <a:t>Einfachere</a:t>
            </a:r>
            <a:r>
              <a:rPr lang="en-US" dirty="0" smtClean="0"/>
              <a:t> Syntax</a:t>
            </a:r>
          </a:p>
          <a:p>
            <a:r>
              <a:rPr lang="en-US" dirty="0" err="1" smtClean="0"/>
              <a:t>Anlehnung</a:t>
            </a:r>
            <a:r>
              <a:rPr lang="en-US" dirty="0" smtClean="0"/>
              <a:t> an Components in Angular 2</a:t>
            </a:r>
          </a:p>
          <a:p>
            <a:pPr lvl="1"/>
            <a:r>
              <a:rPr lang="en-US" dirty="0" err="1" smtClean="0"/>
              <a:t>Ziel</a:t>
            </a:r>
            <a:r>
              <a:rPr lang="en-US" dirty="0" smtClean="0"/>
              <a:t>: </a:t>
            </a:r>
            <a:r>
              <a:rPr lang="en-US" dirty="0" err="1" smtClean="0"/>
              <a:t>Einfacherer</a:t>
            </a:r>
            <a:r>
              <a:rPr lang="en-US" dirty="0" smtClean="0"/>
              <a:t> </a:t>
            </a:r>
            <a:r>
              <a:rPr lang="en-US" dirty="0" err="1" smtClean="0"/>
              <a:t>Umstieg</a:t>
            </a:r>
            <a:r>
              <a:rPr lang="en-US" dirty="0" smtClean="0"/>
              <a:t> auf Angular 2</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6870414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01471" y="1373364"/>
            <a:ext cx="9696450" cy="5095875"/>
          </a:xfrm>
          <a:prstGeom prst="rect">
            <a:avLst/>
          </a:prstGeom>
        </p:spPr>
      </p:pic>
      <p:sp>
        <p:nvSpPr>
          <p:cNvPr id="2" name="Title 1"/>
          <p:cNvSpPr>
            <a:spLocks noGrp="1"/>
          </p:cNvSpPr>
          <p:nvPr>
            <p:ph type="title"/>
          </p:nvPr>
        </p:nvSpPr>
        <p:spPr/>
        <p:txBody>
          <a:bodyPr/>
          <a:lstStyle/>
          <a:p>
            <a:r>
              <a:rPr lang="en-US" dirty="0" smtClean="0"/>
              <a:t>Components</a:t>
            </a:r>
            <a:endParaRPr lang="de-AT" dirty="0"/>
          </a:p>
        </p:txBody>
      </p:sp>
      <p:sp>
        <p:nvSpPr>
          <p:cNvPr id="4" name="Text Placeholder 3"/>
          <p:cNvSpPr>
            <a:spLocks noGrp="1"/>
          </p:cNvSpPr>
          <p:nvPr>
            <p:ph type="body" sz="quarter" idx="23"/>
          </p:nvPr>
        </p:nvSpPr>
        <p:spPr/>
        <p:txBody>
          <a:bodyPr/>
          <a:lstStyle/>
          <a:p>
            <a:endParaRPr lang="de-AT"/>
          </a:p>
        </p:txBody>
      </p:sp>
      <p:sp>
        <p:nvSpPr>
          <p:cNvPr id="7" name="Rechteck 14"/>
          <p:cNvSpPr/>
          <p:nvPr/>
        </p:nvSpPr>
        <p:spPr>
          <a:xfrm>
            <a:off x="4289606" y="2148724"/>
            <a:ext cx="3665674"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9" name="Rechteck 14"/>
          <p:cNvSpPr/>
          <p:nvPr/>
        </p:nvSpPr>
        <p:spPr>
          <a:xfrm>
            <a:off x="2905814" y="2544331"/>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0" name="Rechteck 14"/>
          <p:cNvSpPr/>
          <p:nvPr/>
        </p:nvSpPr>
        <p:spPr>
          <a:xfrm>
            <a:off x="2905814" y="2976398"/>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1" name="Rechteck 14"/>
          <p:cNvSpPr/>
          <p:nvPr/>
        </p:nvSpPr>
        <p:spPr>
          <a:xfrm>
            <a:off x="2905814" y="4272917"/>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70526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Best Practices</a:t>
            </a:r>
            <a:endParaRPr lang="de-AT" dirty="0"/>
          </a:p>
        </p:txBody>
      </p:sp>
      <p:sp>
        <p:nvSpPr>
          <p:cNvPr id="3" name="Content Placeholder 2"/>
          <p:cNvSpPr>
            <a:spLocks noGrp="1"/>
          </p:cNvSpPr>
          <p:nvPr>
            <p:ph sz="quarter" idx="12"/>
          </p:nvPr>
        </p:nvSpPr>
        <p:spPr/>
        <p:txBody>
          <a:bodyPr/>
          <a:lstStyle/>
          <a:p>
            <a:r>
              <a:rPr lang="en-US" dirty="0"/>
              <a:t>See </a:t>
            </a:r>
            <a:r>
              <a:rPr lang="en-US" dirty="0">
                <a:hlinkClick r:id="rId2"/>
              </a:rPr>
              <a:t>https://</a:t>
            </a:r>
            <a:r>
              <a:rPr lang="en-US" dirty="0" smtClean="0">
                <a:hlinkClick r:id="rId2"/>
              </a:rPr>
              <a:t>docs.angularjs.org/guide/component</a:t>
            </a:r>
            <a:endParaRPr lang="en-US" dirty="0" smtClean="0"/>
          </a:p>
          <a:p>
            <a:r>
              <a:rPr lang="en-US" dirty="0" smtClean="0"/>
              <a:t>Inputs: ‘&lt;‘ </a:t>
            </a:r>
            <a:r>
              <a:rPr lang="en-US" dirty="0" err="1" smtClean="0"/>
              <a:t>oder</a:t>
            </a:r>
            <a:r>
              <a:rPr lang="en-US" dirty="0" smtClean="0"/>
              <a:t> ‘@’</a:t>
            </a:r>
          </a:p>
          <a:p>
            <a:r>
              <a:rPr lang="en-US" dirty="0" smtClean="0"/>
              <a:t>Outputs: Events + event data</a:t>
            </a:r>
          </a:p>
          <a:p>
            <a:r>
              <a:rPr lang="en-US" dirty="0" err="1" smtClean="0"/>
              <a:t>Objektbäume</a:t>
            </a:r>
            <a:r>
              <a:rPr lang="en-US" dirty="0" smtClean="0"/>
              <a:t> </a:t>
            </a:r>
            <a:r>
              <a:rPr lang="en-US" dirty="0" err="1" smtClean="0"/>
              <a:t>nicht</a:t>
            </a:r>
            <a:r>
              <a:rPr lang="en-US" dirty="0" smtClean="0"/>
              <a:t> </a:t>
            </a:r>
            <a:r>
              <a:rPr lang="en-US" dirty="0" err="1" smtClean="0"/>
              <a:t>direkt</a:t>
            </a:r>
            <a:r>
              <a:rPr lang="en-US" dirty="0" smtClean="0"/>
              <a:t> </a:t>
            </a:r>
            <a:r>
              <a:rPr lang="en-US" dirty="0" err="1" smtClean="0"/>
              <a:t>modifizieren</a:t>
            </a:r>
            <a:r>
              <a:rPr lang="en-US" dirty="0" smtClean="0"/>
              <a:t>!</a:t>
            </a:r>
          </a:p>
          <a:p>
            <a:pPr lvl="1"/>
            <a:r>
              <a:rPr lang="en-US" dirty="0" err="1" smtClean="0"/>
              <a:t>Technisch</a:t>
            </a:r>
            <a:r>
              <a:rPr lang="en-US" dirty="0" smtClean="0"/>
              <a:t> </a:t>
            </a:r>
            <a:r>
              <a:rPr lang="en-US" dirty="0" err="1" smtClean="0"/>
              <a:t>möglich</a:t>
            </a:r>
            <a:r>
              <a:rPr lang="en-US" dirty="0" smtClean="0"/>
              <a:t> (in angular 1.5)</a:t>
            </a:r>
          </a:p>
          <a:p>
            <a:pPr lvl="1"/>
            <a:r>
              <a:rPr lang="en-US" dirty="0" err="1" smtClean="0"/>
              <a:t>Bricht</a:t>
            </a:r>
            <a:r>
              <a:rPr lang="en-US" dirty="0" smtClean="0"/>
              <a:t> dirty-checking in angular 2</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60012314"/>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de-AT" dirty="0"/>
          </a:p>
        </p:txBody>
      </p:sp>
      <p:sp>
        <p:nvSpPr>
          <p:cNvPr id="3" name="Content Placeholder 2"/>
          <p:cNvSpPr>
            <a:spLocks noGrp="1"/>
          </p:cNvSpPr>
          <p:nvPr>
            <p:ph sz="quarter" idx="12"/>
          </p:nvPr>
        </p:nvSpPr>
        <p:spPr/>
        <p:txBody>
          <a:bodyPr/>
          <a:lstStyle/>
          <a:p>
            <a:r>
              <a:rPr lang="en-US" dirty="0" smtClean="0"/>
              <a:t>Components </a:t>
            </a:r>
            <a:r>
              <a:rPr lang="en-US" dirty="0" err="1" smtClean="0"/>
              <a:t>haben</a:t>
            </a:r>
            <a:r>
              <a:rPr lang="en-US" dirty="0" smtClean="0"/>
              <a:t> </a:t>
            </a:r>
            <a:r>
              <a:rPr lang="en-US" dirty="0" err="1" smtClean="0"/>
              <a:t>definierten</a:t>
            </a:r>
            <a:r>
              <a:rPr lang="en-US" dirty="0" smtClean="0"/>
              <a:t> </a:t>
            </a:r>
            <a:r>
              <a:rPr lang="en-US" dirty="0" err="1" smtClean="0"/>
              <a:t>Lebenszyklus</a:t>
            </a:r>
            <a:r>
              <a:rPr lang="en-US" dirty="0" smtClean="0"/>
              <a:t>:</a:t>
            </a:r>
          </a:p>
          <a:p>
            <a:r>
              <a:rPr lang="en-US" dirty="0" smtClean="0"/>
              <a:t>$</a:t>
            </a:r>
            <a:r>
              <a:rPr lang="en-US" dirty="0" err="1" smtClean="0"/>
              <a:t>onInit</a:t>
            </a:r>
            <a:r>
              <a:rPr lang="en-US" dirty="0" smtClean="0"/>
              <a:t>() </a:t>
            </a:r>
          </a:p>
          <a:p>
            <a:pPr lvl="1"/>
            <a:r>
              <a:rPr lang="en-US" dirty="0" err="1" smtClean="0"/>
              <a:t>Wird</a:t>
            </a:r>
            <a:r>
              <a:rPr lang="en-US" dirty="0" smtClean="0"/>
              <a:t> </a:t>
            </a:r>
            <a:r>
              <a:rPr lang="en-US" dirty="0" err="1" smtClean="0"/>
              <a:t>aufgerufen</a:t>
            </a:r>
            <a:r>
              <a:rPr lang="en-US" dirty="0" smtClean="0"/>
              <a:t> </a:t>
            </a:r>
            <a:r>
              <a:rPr lang="en-US" dirty="0" err="1" smtClean="0"/>
              <a:t>nachdem</a:t>
            </a:r>
            <a:r>
              <a:rPr lang="en-US" dirty="0" smtClean="0"/>
              <a:t> </a:t>
            </a:r>
            <a:r>
              <a:rPr lang="en-US" dirty="0" err="1" smtClean="0"/>
              <a:t>aller</a:t>
            </a:r>
            <a:r>
              <a:rPr lang="en-US" dirty="0" smtClean="0"/>
              <a:t> Controller </a:t>
            </a:r>
            <a:r>
              <a:rPr lang="en-US" dirty="0" err="1" smtClean="0"/>
              <a:t>angelegt</a:t>
            </a:r>
            <a:r>
              <a:rPr lang="en-US" dirty="0" smtClean="0"/>
              <a:t> </a:t>
            </a:r>
            <a:r>
              <a:rPr lang="en-US" dirty="0" err="1" smtClean="0"/>
              <a:t>wurden</a:t>
            </a:r>
            <a:r>
              <a:rPr lang="en-US" dirty="0" smtClean="0"/>
              <a:t> (</a:t>
            </a:r>
            <a:r>
              <a:rPr lang="en-US" dirty="0" err="1" smtClean="0"/>
              <a:t>auch</a:t>
            </a:r>
            <a:r>
              <a:rPr lang="en-US" dirty="0" smtClean="0"/>
              <a:t> e.g. nested controller)</a:t>
            </a:r>
          </a:p>
          <a:p>
            <a:r>
              <a:rPr lang="en-US" dirty="0" smtClean="0"/>
              <a:t>$</a:t>
            </a:r>
            <a:r>
              <a:rPr lang="en-US" dirty="0" err="1" smtClean="0"/>
              <a:t>onChanges</a:t>
            </a:r>
            <a:r>
              <a:rPr lang="en-US" dirty="0" smtClean="0"/>
              <a:t>(</a:t>
            </a:r>
            <a:r>
              <a:rPr lang="en-US" dirty="0" err="1" smtClean="0"/>
              <a:t>changesObj</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&lt; (read-only) bindings </a:t>
            </a:r>
            <a:r>
              <a:rPr lang="en-US" dirty="0" err="1" smtClean="0"/>
              <a:t>aktualisiert</a:t>
            </a:r>
            <a:r>
              <a:rPr lang="en-US" dirty="0" smtClean="0"/>
              <a:t> </a:t>
            </a:r>
            <a:r>
              <a:rPr lang="en-US" dirty="0" err="1" smtClean="0"/>
              <a:t>werden</a:t>
            </a:r>
            <a:endParaRPr lang="en-US" dirty="0" smtClean="0"/>
          </a:p>
          <a:p>
            <a:r>
              <a:rPr lang="en-US" dirty="0" smtClean="0"/>
              <a:t>$</a:t>
            </a:r>
            <a:r>
              <a:rPr lang="en-US" dirty="0" err="1" smtClean="0"/>
              <a:t>onDestroy</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der </a:t>
            </a:r>
            <a:r>
              <a:rPr lang="en-US" dirty="0" err="1" smtClean="0"/>
              <a:t>umgebende</a:t>
            </a:r>
            <a:r>
              <a:rPr lang="en-US" dirty="0" smtClean="0"/>
              <a:t> Scope </a:t>
            </a:r>
            <a:r>
              <a:rPr lang="en-US" dirty="0" err="1" smtClean="0"/>
              <a:t>zerstört</a:t>
            </a:r>
            <a:r>
              <a:rPr lang="en-US" dirty="0" smtClean="0"/>
              <a:t> </a:t>
            </a:r>
            <a:r>
              <a:rPr lang="en-US" dirty="0" err="1" smtClean="0"/>
              <a:t>wird</a:t>
            </a:r>
            <a:endParaRPr lang="en-US" dirty="0" smtClean="0"/>
          </a:p>
          <a:p>
            <a:r>
              <a:rPr lang="en-US" dirty="0" smtClean="0"/>
              <a:t>$</a:t>
            </a:r>
            <a:r>
              <a:rPr lang="en-US" dirty="0" err="1" smtClean="0"/>
              <a:t>postLink</a:t>
            </a:r>
            <a:r>
              <a:rPr lang="en-US" dirty="0" smtClean="0"/>
              <a:t>()</a:t>
            </a:r>
          </a:p>
          <a:p>
            <a:pPr lvl="1"/>
            <a:r>
              <a:rPr lang="en-US" dirty="0" err="1" smtClean="0"/>
              <a:t>Aufruf</a:t>
            </a:r>
            <a:r>
              <a:rPr lang="en-US" dirty="0" smtClean="0"/>
              <a:t> </a:t>
            </a:r>
            <a:r>
              <a:rPr lang="en-US" dirty="0" err="1"/>
              <a:t>n</a:t>
            </a:r>
            <a:r>
              <a:rPr lang="en-US" dirty="0" err="1" smtClean="0"/>
              <a:t>ach</a:t>
            </a:r>
            <a:r>
              <a:rPr lang="en-US" dirty="0" smtClean="0"/>
              <a:t> </a:t>
            </a:r>
            <a:r>
              <a:rPr lang="en-US" dirty="0" err="1" smtClean="0"/>
              <a:t>dem</a:t>
            </a:r>
            <a:r>
              <a:rPr lang="en-US" dirty="0" smtClean="0"/>
              <a:t> </a:t>
            </a:r>
            <a:r>
              <a:rPr lang="en-US" dirty="0" err="1" smtClean="0"/>
              <a:t>Einhängen</a:t>
            </a:r>
            <a:r>
              <a:rPr lang="en-US" dirty="0" smtClean="0"/>
              <a:t> in den DOM </a:t>
            </a:r>
            <a:r>
              <a:rPr lang="en-US" dirty="0" err="1" smtClean="0"/>
              <a:t>baum</a:t>
            </a:r>
            <a:r>
              <a:rPr lang="en-US" dirty="0" smtClean="0"/>
              <a:t> -&gt; </a:t>
            </a:r>
            <a:r>
              <a:rPr lang="en-US" dirty="0" err="1" smtClean="0"/>
              <a:t>Direkte</a:t>
            </a:r>
            <a:r>
              <a:rPr lang="en-US" dirty="0" smtClean="0"/>
              <a:t> DOM Manipulation</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85734283"/>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395038" y="73151"/>
            <a:ext cx="6386505" cy="6690233"/>
          </a:xfrm>
          <a:prstGeom prst="rect">
            <a:avLst/>
          </a:prstGeom>
        </p:spPr>
      </p:pic>
    </p:spTree>
    <p:extLst>
      <p:ext uri="{BB962C8B-B14F-4D97-AF65-F5344CB8AC3E}">
        <p14:creationId xmlns:p14="http://schemas.microsoft.com/office/powerpoint/2010/main" val="27888810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1599</Words>
  <Application>Microsoft Office PowerPoint</Application>
  <PresentationFormat>Widescreen</PresentationFormat>
  <Paragraphs>444</Paragraphs>
  <Slides>87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87</vt:i4>
      </vt:variant>
    </vt:vector>
  </HeadingPairs>
  <TitlesOfParts>
    <vt:vector size="98"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 Presentation</vt:lpstr>
      <vt:lpstr>PowerPoint Presentation</vt:lpstr>
      <vt:lpstr>$interval</vt:lpstr>
      <vt:lpstr>Scopes</vt:lpstr>
      <vt:lpstr>PowerPoint Presentation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 Presentation</vt:lpstr>
      <vt:lpstr>PowerPoint Presentation</vt:lpstr>
      <vt:lpstr>http Put</vt:lpstr>
      <vt:lpstr>Directives</vt:lpstr>
      <vt:lpstr>Custom Directive</vt:lpstr>
      <vt:lpstr>Custom Directive</vt:lpstr>
      <vt:lpstr>PowerPoint Presentation</vt:lpstr>
      <vt:lpstr>PowerPoint Presentation</vt:lpstr>
      <vt:lpstr>= vs @ vs &amp;</vt:lpstr>
      <vt:lpstr>PowerPoint Presentation</vt:lpstr>
      <vt:lpstr>PowerPoint Presentation</vt:lpstr>
      <vt:lpstr>Client Side Routing</vt:lpstr>
      <vt:lpstr>PowerPoint Presentation</vt:lpstr>
      <vt:lpstr>Client-Side Routing</vt:lpstr>
      <vt:lpstr>PowerPoint Presentation</vt:lpstr>
      <vt:lpstr>PowerPoint Presentation</vt:lpstr>
      <vt:lpstr>PowerPoint Presentation</vt:lpstr>
      <vt:lpstr>PowerPoint Presentation</vt:lpstr>
      <vt:lpstr>Events, $broadcast, $emit &amp; $on</vt:lpstr>
      <vt:lpstr>PowerPoint Presentation</vt:lpstr>
      <vt:lpstr>PowerPoint Presentation</vt:lpstr>
      <vt:lpstr>$destroy</vt:lpstr>
      <vt:lpstr>ng-switch</vt:lpstr>
      <vt:lpstr>ng-include</vt:lpstr>
      <vt:lpstr>Filter</vt:lpstr>
      <vt:lpstr>Unit Testing</vt:lpstr>
      <vt:lpstr>Jasmine</vt:lpstr>
      <vt:lpstr>Karma</vt:lpstr>
      <vt:lpstr>angular-mocks</vt:lpstr>
      <vt:lpstr>Jasmine JS</vt:lpstr>
      <vt:lpstr>Controller Testen</vt:lpstr>
      <vt:lpstr>$http mocking</vt:lpstr>
      <vt:lpstr>PowerPoint Presentation</vt:lpstr>
      <vt:lpstr>Forms</vt:lpstr>
      <vt:lpstr>Components</vt:lpstr>
      <vt:lpstr>Components</vt:lpstr>
      <vt:lpstr>Components Best Practices</vt:lpstr>
      <vt:lpstr>Lifecycle Hooks</vt:lpstr>
      <vt:lpstr>Component Lifecycle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234</cp:revision>
  <dcterms:created xsi:type="dcterms:W3CDTF">2015-10-05T13:47:00Z</dcterms:created>
  <dcterms:modified xsi:type="dcterms:W3CDTF">2016-03-29T14:26:48Z</dcterms:modified>
</cp:coreProperties>
</file>