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39" r:id="rId8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29.03.2016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1478</Words>
  <Application>Microsoft Office PowerPoint</Application>
  <PresentationFormat>Widescreen</PresentationFormat>
  <Paragraphs>420</Paragraphs>
  <Slides>82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224</cp:revision>
  <dcterms:created xsi:type="dcterms:W3CDTF">2015-10-05T13:47:00Z</dcterms:created>
  <dcterms:modified xsi:type="dcterms:W3CDTF">2016-03-29T10:56:00Z</dcterms:modified>
</cp:coreProperties>
</file>