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4.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5.xml" ContentType="application/vnd.openxmlformats-officedocument.theme+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32" r:id="rId6"/>
    <p:sldMasterId id="2147483763" r:id="rId7"/>
    <p:sldMasterId id="2147483795" r:id="rId8"/>
    <p:sldMasterId id="2147483827" r:id="rId9"/>
  </p:sldMasterIdLst>
  <p:notesMasterIdLst>
    <p:notesMasterId r:id="rId34"/>
  </p:notesMasterIdLst>
  <p:handoutMasterIdLst>
    <p:handoutMasterId r:id="rId35"/>
  </p:handoutMasterIdLst>
  <p:sldIdLst>
    <p:sldId id="377" r:id="rId10"/>
    <p:sldId id="378" r:id="rId11"/>
    <p:sldId id="379" r:id="rId12"/>
    <p:sldId id="380" r:id="rId13"/>
    <p:sldId id="390" r:id="rId14"/>
    <p:sldId id="393" r:id="rId15"/>
    <p:sldId id="381" r:id="rId16"/>
    <p:sldId id="382" r:id="rId17"/>
    <p:sldId id="383" r:id="rId18"/>
    <p:sldId id="391" r:id="rId19"/>
    <p:sldId id="387" r:id="rId20"/>
    <p:sldId id="392" r:id="rId21"/>
    <p:sldId id="389" r:id="rId22"/>
    <p:sldId id="394" r:id="rId23"/>
    <p:sldId id="395" r:id="rId24"/>
    <p:sldId id="396" r:id="rId25"/>
    <p:sldId id="397" r:id="rId26"/>
    <p:sldId id="398" r:id="rId27"/>
    <p:sldId id="399" r:id="rId28"/>
    <p:sldId id="401" r:id="rId29"/>
    <p:sldId id="400" r:id="rId30"/>
    <p:sldId id="384" r:id="rId31"/>
    <p:sldId id="385" r:id="rId32"/>
    <p:sldId id="402" r:id="rId33"/>
  </p:sldIdLst>
  <p:sldSz cx="12188825" cy="6858000"/>
  <p:notesSz cx="6881813" cy="10002838"/>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839">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sldGuideLst>
    </p:ext>
    <p:ext uri="{2D200454-40CA-4A62-9FC3-DE9A4176ACB9}">
      <p15:notesGuideLst xmlns:p15="http://schemas.microsoft.com/office/powerpoint/2012/main">
        <p15:guide id="1" orient="horz" pos="3151">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9A16"/>
    <a:srgbClr val="72BF44"/>
    <a:srgbClr val="725B44"/>
    <a:srgbClr val="ACE58F"/>
    <a:srgbClr val="FFFFFF"/>
    <a:srgbClr val="000000"/>
    <a:srgbClr val="F8F57B"/>
    <a:srgbClr val="59D01E"/>
    <a:srgbClr val="292929"/>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66" autoAdjust="0"/>
    <p:restoredTop sz="77330" autoAdjust="0"/>
  </p:normalViewPr>
  <p:slideViewPr>
    <p:cSldViewPr>
      <p:cViewPr varScale="1">
        <p:scale>
          <a:sx n="190" d="100"/>
          <a:sy n="190" d="100"/>
        </p:scale>
        <p:origin x="2670" y="162"/>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notesTextViewPr>
    <p:cViewPr>
      <p:scale>
        <a:sx n="150" d="100"/>
        <a:sy n="150" d="100"/>
      </p:scale>
      <p:origin x="0" y="0"/>
    </p:cViewPr>
  </p:notesTextViewPr>
  <p:sorterViewPr>
    <p:cViewPr>
      <p:scale>
        <a:sx n="100" d="100"/>
        <a:sy n="100" d="100"/>
      </p:scale>
      <p:origin x="0" y="0"/>
    </p:cViewPr>
  </p:sorterViewPr>
  <p:notesViewPr>
    <p:cSldViewPr showGuides="1">
      <p:cViewPr varScale="1">
        <p:scale>
          <a:sx n="81" d="100"/>
          <a:sy n="81" d="100"/>
        </p:scale>
        <p:origin x="-3156" y="-78"/>
      </p:cViewPr>
      <p:guideLst>
        <p:guide orient="horz" pos="3151"/>
        <p:guide pos="216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2.xml"/><Relationship Id="rId34"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presProps" Target="pres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500142"/>
          </a:xfrm>
          <a:prstGeom prst="rect">
            <a:avLst/>
          </a:prstGeom>
        </p:spPr>
        <p:txBody>
          <a:bodyPr vert="horz" lIns="96478" tIns="48239" rIns="96478" bIns="48239" rtlCol="0"/>
          <a:lstStyle>
            <a:lvl1pPr algn="l">
              <a:defRPr sz="1300"/>
            </a:lvl1pPr>
          </a:lstStyle>
          <a:p>
            <a:r>
              <a:rPr lang="en-US" dirty="0" err="1">
                <a:solidFill>
                  <a:schemeClr val="tx1">
                    <a:alpha val="99000"/>
                  </a:schemeClr>
                </a:solidFill>
                <a:latin typeface="Segoe UI" pitchFamily="34" charset="0"/>
              </a:rPr>
              <a:t>TechEd</a:t>
            </a:r>
            <a:r>
              <a:rPr lang="en-US" dirty="0">
                <a:solidFill>
                  <a:schemeClr val="tx1">
                    <a:alpha val="99000"/>
                  </a:schemeClr>
                </a:solidFill>
                <a:latin typeface="Segoe UI" pitchFamily="34" charset="0"/>
              </a:rPr>
              <a:t> 2012</a:t>
            </a:r>
          </a:p>
        </p:txBody>
      </p:sp>
      <p:sp>
        <p:nvSpPr>
          <p:cNvPr id="3" name="Date Placeholder 2"/>
          <p:cNvSpPr>
            <a:spLocks noGrp="1"/>
          </p:cNvSpPr>
          <p:nvPr>
            <p:ph type="dt" sz="quarter" idx="1"/>
          </p:nvPr>
        </p:nvSpPr>
        <p:spPr>
          <a:xfrm>
            <a:off x="3898102" y="0"/>
            <a:ext cx="2982119" cy="500142"/>
          </a:xfrm>
          <a:prstGeom prst="rect">
            <a:avLst/>
          </a:prstGeom>
        </p:spPr>
        <p:txBody>
          <a:bodyPr vert="horz" lIns="96478" tIns="48239" rIns="96478" bIns="48239" rtlCol="0"/>
          <a:lstStyle>
            <a:lvl1pPr algn="r">
              <a:defRPr sz="1300"/>
            </a:lvl1pPr>
          </a:lstStyle>
          <a:p>
            <a:fld id="{1C3F5198-D814-4F07-A84F-942E63C84983}" type="datetimeFigureOut">
              <a:rPr lang="en-US" smtClean="0">
                <a:solidFill>
                  <a:schemeClr val="tx1">
                    <a:alpha val="99000"/>
                  </a:schemeClr>
                </a:solidFill>
                <a:latin typeface="Segoe UI" pitchFamily="34" charset="0"/>
              </a:rPr>
              <a:pPr/>
              <a:t>4/28/2016</a:t>
            </a:fld>
            <a:endParaRPr lang="en-US" dirty="0">
              <a:solidFill>
                <a:schemeClr val="tx1">
                  <a:alpha val="99000"/>
                </a:schemeClr>
              </a:solidFill>
              <a:latin typeface="Segoe UI" pitchFamily="34" charset="0"/>
            </a:endParaRPr>
          </a:p>
        </p:txBody>
      </p:sp>
      <p:sp>
        <p:nvSpPr>
          <p:cNvPr id="4" name="Footer Placeholder 3"/>
          <p:cNvSpPr>
            <a:spLocks noGrp="1"/>
          </p:cNvSpPr>
          <p:nvPr>
            <p:ph type="ftr" sz="quarter" idx="2"/>
          </p:nvPr>
        </p:nvSpPr>
        <p:spPr>
          <a:xfrm>
            <a:off x="0" y="9500960"/>
            <a:ext cx="6270096" cy="500142"/>
          </a:xfrm>
          <a:prstGeom prst="rect">
            <a:avLst/>
          </a:prstGeom>
        </p:spPr>
        <p:txBody>
          <a:bodyPr vert="horz" lIns="96478" tIns="48239" rIns="96478" bIns="48239" rtlCol="0" anchor="b"/>
          <a:lstStyle>
            <a:lvl1pPr algn="l">
              <a:defRPr sz="1300"/>
            </a:lvl1pPr>
          </a:lstStyle>
          <a:p>
            <a:r>
              <a:rPr lang="en-US" sz="500" dirty="0">
                <a:solidFill>
                  <a:schemeClr val="tx1">
                    <a:alpha val="99000"/>
                  </a:schemeClr>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chemeClr val="tx1">
                    <a:alpha val="99000"/>
                  </a:schemeClr>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chemeClr val="tx1">
                    <a:alpha val="99000"/>
                  </a:schemeClr>
                </a:solidFill>
                <a:latin typeface="Segoe UI" pitchFamily="34" charset="0"/>
              </a:rPr>
            </a:br>
            <a:r>
              <a:rPr lang="en-US" sz="500" dirty="0">
                <a:solidFill>
                  <a:schemeClr val="tx1">
                    <a:alpha val="99000"/>
                  </a:schemeClr>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70096" y="9500960"/>
            <a:ext cx="610124" cy="500142"/>
          </a:xfrm>
          <a:prstGeom prst="rect">
            <a:avLst/>
          </a:prstGeom>
        </p:spPr>
        <p:txBody>
          <a:bodyPr vert="horz" lIns="96478" tIns="48239" rIns="96478" bIns="48239" rtlCol="0" anchor="b"/>
          <a:lstStyle>
            <a:lvl1pPr algn="r">
              <a:defRPr sz="1300"/>
            </a:lvl1pPr>
          </a:lstStyle>
          <a:p>
            <a:fld id="{8980CB99-47E3-46F4-AAEB-3919FBEFC014}" type="slidenum">
              <a:rPr lang="en-US" smtClean="0">
                <a:solidFill>
                  <a:schemeClr val="tx1">
                    <a:alpha val="99000"/>
                  </a:schemeClr>
                </a:solidFill>
                <a:latin typeface="Segoe UI" pitchFamily="34" charset="0"/>
              </a:rPr>
              <a:pPr/>
              <a:t>‹#›</a:t>
            </a:fld>
            <a:endParaRPr lang="en-US" dirty="0">
              <a:solidFill>
                <a:schemeClr val="tx1">
                  <a:alpha val="99000"/>
                </a:schemeClr>
              </a:solidFill>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500142"/>
          </a:xfrm>
          <a:prstGeom prst="rect">
            <a:avLst/>
          </a:prstGeom>
        </p:spPr>
        <p:txBody>
          <a:bodyPr vert="horz" lIns="96478" tIns="48239" rIns="96478" bIns="48239" rtlCol="0"/>
          <a:lstStyle>
            <a:lvl1pPr algn="l">
              <a:defRPr sz="1300">
                <a:solidFill>
                  <a:schemeClr val="tx1">
                    <a:alpha val="99000"/>
                  </a:schemeClr>
                </a:solidFill>
                <a:latin typeface="Segoe UI" pitchFamily="34" charset="0"/>
              </a:defRPr>
            </a:lvl1pPr>
          </a:lstStyle>
          <a:p>
            <a:r>
              <a:rPr lang="en-US"/>
              <a:t>TechEd 2012</a:t>
            </a:r>
            <a:endParaRPr lang="en-US" dirty="0"/>
          </a:p>
        </p:txBody>
      </p:sp>
      <p:sp>
        <p:nvSpPr>
          <p:cNvPr id="3" name="Date Placeholder 2"/>
          <p:cNvSpPr>
            <a:spLocks noGrp="1"/>
          </p:cNvSpPr>
          <p:nvPr>
            <p:ph type="dt" idx="1"/>
          </p:nvPr>
        </p:nvSpPr>
        <p:spPr>
          <a:xfrm>
            <a:off x="3898102" y="0"/>
            <a:ext cx="2982119" cy="500142"/>
          </a:xfrm>
          <a:prstGeom prst="rect">
            <a:avLst/>
          </a:prstGeom>
        </p:spPr>
        <p:txBody>
          <a:bodyPr vert="horz" lIns="96478" tIns="48239" rIns="96478" bIns="48239" rtlCol="0"/>
          <a:lstStyle>
            <a:lvl1pPr algn="r">
              <a:defRPr sz="1300">
                <a:solidFill>
                  <a:schemeClr val="tx1">
                    <a:alpha val="99000"/>
                  </a:schemeClr>
                </a:solidFill>
                <a:latin typeface="Segoe UI" pitchFamily="34" charset="0"/>
              </a:defRPr>
            </a:lvl1pPr>
          </a:lstStyle>
          <a:p>
            <a:fld id="{7C3FBCD4-166E-446F-AF18-7D4A0CF9AEF6}" type="datetimeFigureOut">
              <a:rPr lang="en-US" smtClean="0"/>
              <a:pPr/>
              <a:t>4/28/2016</a:t>
            </a:fld>
            <a:endParaRPr lang="en-US" dirty="0"/>
          </a:p>
        </p:txBody>
      </p:sp>
      <p:sp>
        <p:nvSpPr>
          <p:cNvPr id="4" name="Slide Image Placeholder 3"/>
          <p:cNvSpPr>
            <a:spLocks noGrp="1" noRot="1" noChangeAspect="1"/>
          </p:cNvSpPr>
          <p:nvPr>
            <p:ph type="sldImg" idx="2"/>
          </p:nvPr>
        </p:nvSpPr>
        <p:spPr>
          <a:xfrm>
            <a:off x="109538" y="750888"/>
            <a:ext cx="6662737" cy="3749675"/>
          </a:xfrm>
          <a:prstGeom prst="rect">
            <a:avLst/>
          </a:prstGeom>
          <a:noFill/>
          <a:ln w="12700">
            <a:solidFill>
              <a:prstClr val="black"/>
            </a:solidFill>
          </a:ln>
        </p:spPr>
        <p:txBody>
          <a:bodyPr vert="horz" lIns="96478" tIns="48239" rIns="96478" bIns="48239" rtlCol="0" anchor="ctr"/>
          <a:lstStyle/>
          <a:p>
            <a:endParaRPr lang="en-US" dirty="0"/>
          </a:p>
        </p:txBody>
      </p:sp>
      <p:sp>
        <p:nvSpPr>
          <p:cNvPr id="5" name="Notes Placeholder 4"/>
          <p:cNvSpPr>
            <a:spLocks noGrp="1"/>
          </p:cNvSpPr>
          <p:nvPr>
            <p:ph type="body" sz="quarter" idx="3"/>
          </p:nvPr>
        </p:nvSpPr>
        <p:spPr>
          <a:xfrm>
            <a:off x="688182" y="4751348"/>
            <a:ext cx="5505450" cy="4501277"/>
          </a:xfrm>
          <a:prstGeom prst="rect">
            <a:avLst/>
          </a:prstGeom>
        </p:spPr>
        <p:txBody>
          <a:bodyPr vert="horz" lIns="96478" tIns="48239" rIns="96478" bIns="4823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500960"/>
            <a:ext cx="6193632" cy="500142"/>
          </a:xfrm>
          <a:prstGeom prst="rect">
            <a:avLst/>
          </a:prstGeom>
        </p:spPr>
        <p:txBody>
          <a:bodyPr vert="horz" lIns="96478" tIns="48239" rIns="96478" bIns="48239" rtlCol="0" anchor="b"/>
          <a:lstStyle>
            <a:lvl1pPr algn="l">
              <a:defRPr sz="500">
                <a:solidFill>
                  <a:schemeClr val="tx1">
                    <a:alpha val="99000"/>
                  </a:schemeClr>
                </a:solidFill>
                <a:latin typeface="Segoe" pitchFamily="34" charset="0"/>
              </a:defRPr>
            </a:lvl1pPr>
          </a:lstStyle>
          <a:p>
            <a:r>
              <a:rPr lang="en-US" dirty="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latin typeface="Segoe UI" pitchFamily="34" charset="0"/>
              </a:rPr>
            </a:br>
            <a:r>
              <a:rPr lang="en-US" dirty="0">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93631" y="9500960"/>
            <a:ext cx="686589" cy="500142"/>
          </a:xfrm>
          <a:prstGeom prst="rect">
            <a:avLst/>
          </a:prstGeom>
        </p:spPr>
        <p:txBody>
          <a:bodyPr vert="horz" lIns="96478" tIns="48239" rIns="96478" bIns="48239" rtlCol="0" anchor="b"/>
          <a:lstStyle>
            <a:lvl1pPr algn="r">
              <a:defRPr sz="1300">
                <a:solidFill>
                  <a:schemeClr val="tx1">
                    <a:alpha val="99000"/>
                  </a:schemeClr>
                </a:solidFill>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alpha val="99000"/>
          </a:schemeClr>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timecockpit.com/" TargetMode="Externa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27"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8"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30"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Fuschia Tile"/>
          <p:cNvGrpSpPr/>
          <p:nvPr userDrawn="1"/>
        </p:nvGrpSpPr>
        <p:grpSpPr>
          <a:xfrm>
            <a:off x="1016507" y="3185266"/>
            <a:ext cx="1325880" cy="132588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4" name="Orange Tile"/>
          <p:cNvGrpSpPr/>
          <p:nvPr userDrawn="1"/>
        </p:nvGrpSpPr>
        <p:grpSpPr>
          <a:xfrm>
            <a:off x="2514069" y="3185266"/>
            <a:ext cx="1325880" cy="132588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7" name="Teal Tile"/>
          <p:cNvGrpSpPr/>
          <p:nvPr userDrawn="1"/>
        </p:nvGrpSpPr>
        <p:grpSpPr>
          <a:xfrm>
            <a:off x="1016507" y="4682828"/>
            <a:ext cx="1325880" cy="132588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 name="Green Tile"/>
          <p:cNvGrpSpPr/>
          <p:nvPr userDrawn="1"/>
        </p:nvGrpSpPr>
        <p:grpSpPr>
          <a:xfrm>
            <a:off x="2514069" y="4682828"/>
            <a:ext cx="1325880" cy="132588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useBgFill="1">
        <p:nvSpPr>
          <p:cNvPr id="4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4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4181452" y="5029200"/>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useBgFill="1">
        <p:nvSpPr>
          <p:cNvPr id="45" name="Bottom Mask"/>
          <p:cNvSpPr/>
          <p:nvPr userDrawn="1"/>
        </p:nvSpPr>
        <p:spPr bwMode="auto">
          <a:xfrm>
            <a:off x="0" y="6010275"/>
            <a:ext cx="12188826"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sz="half" idx="1"/>
          </p:nvPr>
        </p:nvSpPr>
        <p:spPr>
          <a:xfrm>
            <a:off x="519113" y="1447800"/>
            <a:ext cx="5486400" cy="1705768"/>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725" y="1447800"/>
            <a:ext cx="5486400" cy="1705768"/>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EXAMPLE ONLY: Title with photo">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1"/>
            <a:ext cx="12188825" cy="6858001"/>
          </a:xfrm>
          <a:prstGeom prst="rect">
            <a:avLst/>
          </a:prstGeom>
        </p:spPr>
      </p:pic>
      <p:sp>
        <p:nvSpPr>
          <p:cNvPr id="14" name="Title 6"/>
          <p:cNvSpPr txBox="1">
            <a:spLocks/>
          </p:cNvSpPr>
          <p:nvPr userDrawn="1"/>
        </p:nvSpPr>
        <p:spPr>
          <a:xfrm>
            <a:off x="0" y="4361688"/>
            <a:ext cx="12188825" cy="2496312"/>
          </a:xfrm>
          <a:prstGeom prst="rect">
            <a:avLst/>
          </a:prstGeom>
          <a:gradFill flip="none" rotWithShape="1">
            <a:gsLst>
              <a:gs pos="0">
                <a:srgbClr val="000000">
                  <a:alpha val="89804"/>
                </a:srgbClr>
              </a:gs>
              <a:gs pos="100000">
                <a:srgbClr val="000000">
                  <a:alpha val="0"/>
                </a:srgbClr>
              </a:gs>
            </a:gsLst>
            <a:lin ang="16200000" scaled="1"/>
            <a:tileRect/>
          </a:gra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274320" tIns="0" rIns="274320" bIns="182880" numCol="1" rtlCol="0" anchor="b" anchorCtr="0" compatLnSpc="1">
            <a:prstTxWarp prst="textNoShape">
              <a:avLst/>
            </a:prstTxWarp>
            <a:normAutofit/>
          </a:bodyPr>
          <a:lstStyle>
            <a:lvl1pPr marL="0" algn="l" defTabSz="1088105" rtl="0" eaLnBrk="1" latinLnBrk="0" hangingPunct="1">
              <a:lnSpc>
                <a:spcPct val="90000"/>
              </a:lnSpc>
              <a:spcBef>
                <a:spcPct val="0"/>
              </a:spcBef>
              <a:buNone/>
              <a:defRPr lang="en-US" sz="4000" kern="1200" spc="-58" baseline="0" dirty="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defTabSz="914400"/>
            <a:endParaRPr sz="6000">
              <a:solidFill>
                <a:prstClr val="white"/>
              </a:solidFill>
              <a:latin typeface="Segoe UI Light" pitchFamily="34" charset="0"/>
            </a:endParaRPr>
          </a:p>
        </p:txBody>
      </p:sp>
      <p:sp>
        <p:nvSpPr>
          <p:cNvPr id="4" name="Rectangle 3"/>
          <p:cNvSpPr/>
          <p:nvPr/>
        </p:nvSpPr>
        <p:spPr>
          <a:xfrm>
            <a:off x="-11903" y="2286000"/>
            <a:ext cx="7629919" cy="304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6179" tIns="38089" rIns="76179" bIns="38089" rtlCol="0" anchor="ctr"/>
          <a:lstStyle/>
          <a:p>
            <a:pPr algn="ctr" defTabSz="1088105"/>
            <a:endParaRPr lang="en-US" sz="2200">
              <a:solidFill>
                <a:prstClr val="white"/>
              </a:solidFill>
            </a:endParaRPr>
          </a:p>
        </p:txBody>
      </p:sp>
      <p:sp>
        <p:nvSpPr>
          <p:cNvPr id="5" name="Rectangle 4"/>
          <p:cNvSpPr/>
          <p:nvPr/>
        </p:nvSpPr>
        <p:spPr>
          <a:xfrm>
            <a:off x="-14232" y="0"/>
            <a:ext cx="2285405" cy="228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6179" tIns="38089" rIns="76179" bIns="38089" rtlCol="0" anchor="ctr"/>
          <a:lstStyle/>
          <a:p>
            <a:pPr algn="ctr" defTabSz="1088105"/>
            <a:endParaRPr lang="en-US" sz="2200">
              <a:solidFill>
                <a:prstClr val="white"/>
              </a:solidFill>
            </a:endParaRPr>
          </a:p>
        </p:txBody>
      </p:sp>
      <p:sp>
        <p:nvSpPr>
          <p:cNvPr id="6" name="Rectangle 5"/>
          <p:cNvSpPr/>
          <p:nvPr userDrawn="1"/>
        </p:nvSpPr>
        <p:spPr>
          <a:xfrm>
            <a:off x="0" y="5322095"/>
            <a:ext cx="1523603" cy="15359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6179" tIns="38089" rIns="76179" bIns="38089" rtlCol="0" anchor="ctr"/>
          <a:lstStyle/>
          <a:p>
            <a:pPr algn="ctr" defTabSz="1088105"/>
            <a:endParaRPr lang="en-US" sz="2200">
              <a:solidFill>
                <a:prstClr val="white"/>
              </a:solidFill>
            </a:endParaRPr>
          </a:p>
        </p:txBody>
      </p:sp>
      <p:sp>
        <p:nvSpPr>
          <p:cNvPr id="10" name="Rectangle 9"/>
          <p:cNvSpPr/>
          <p:nvPr userDrawn="1"/>
        </p:nvSpPr>
        <p:spPr>
          <a:xfrm>
            <a:off x="-11903" y="2286000"/>
            <a:ext cx="7629919" cy="304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6179" tIns="38089" rIns="76179" bIns="38089" rtlCol="0" anchor="ctr"/>
          <a:lstStyle/>
          <a:p>
            <a:pPr algn="ctr" defTabSz="1088105"/>
            <a:endParaRPr lang="en-US" sz="2200">
              <a:solidFill>
                <a:prstClr val="white"/>
              </a:solidFill>
            </a:endParaRPr>
          </a:p>
        </p:txBody>
      </p:sp>
      <p:sp>
        <p:nvSpPr>
          <p:cNvPr id="11" name="Rectangle 10"/>
          <p:cNvSpPr/>
          <p:nvPr userDrawn="1"/>
        </p:nvSpPr>
        <p:spPr>
          <a:xfrm>
            <a:off x="-14233" y="0"/>
            <a:ext cx="2299637" cy="228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6179" tIns="38089" rIns="76179" bIns="38089" rtlCol="0" anchor="ctr"/>
          <a:lstStyle/>
          <a:p>
            <a:pPr algn="ctr" defTabSz="1088105"/>
            <a:endParaRPr lang="en-US" sz="2200">
              <a:solidFill>
                <a:prstClr val="white"/>
              </a:solidFill>
            </a:endParaRPr>
          </a:p>
        </p:txBody>
      </p:sp>
      <p:sp>
        <p:nvSpPr>
          <p:cNvPr id="2" name="Title 1"/>
          <p:cNvSpPr>
            <a:spLocks noGrp="1"/>
          </p:cNvSpPr>
          <p:nvPr>
            <p:ph type="ctrTitle" hasCustomPrompt="1"/>
          </p:nvPr>
        </p:nvSpPr>
        <p:spPr>
          <a:xfrm>
            <a:off x="0" y="2286000"/>
            <a:ext cx="7232837" cy="2274626"/>
          </a:xfrm>
          <a:prstGeom prst="rect">
            <a:avLst/>
          </a:prstGeom>
        </p:spPr>
        <p:txBody>
          <a:bodyPr lIns="114268" tIns="152357" rIns="76171" bIns="76171" anchor="t">
            <a:noAutofit/>
          </a:bodyPr>
          <a:lstStyle>
            <a:lvl1pPr>
              <a:defRPr lang="en-US" sz="4400" dirty="0">
                <a:solidFill>
                  <a:srgbClr val="FFFFFF"/>
                </a:solidFill>
              </a:defRPr>
            </a:lvl1pPr>
          </a:lstStyle>
          <a:p>
            <a:pPr lvl="0">
              <a:lnSpc>
                <a:spcPct val="80000"/>
              </a:lnSpc>
            </a:pPr>
            <a:r>
              <a:rPr lang="en-US" dirty="0"/>
              <a:t>Click to add presentation title</a:t>
            </a:r>
          </a:p>
        </p:txBody>
      </p:sp>
      <p:sp>
        <p:nvSpPr>
          <p:cNvPr id="12" name="Subtitle 2"/>
          <p:cNvSpPr>
            <a:spLocks noGrp="1"/>
          </p:cNvSpPr>
          <p:nvPr>
            <p:ph type="subTitle" idx="1"/>
          </p:nvPr>
        </p:nvSpPr>
        <p:spPr>
          <a:xfrm>
            <a:off x="0" y="4560626"/>
            <a:ext cx="7232837" cy="761469"/>
          </a:xfrm>
          <a:prstGeom prst="rect">
            <a:avLst/>
          </a:prstGeom>
        </p:spPr>
        <p:txBody>
          <a:bodyPr lIns="114268" tIns="152357" rIns="76171" bIns="76171">
            <a:noAutofit/>
          </a:bodyPr>
          <a:lstStyle>
            <a:lvl1pPr marL="0" indent="0" algn="l">
              <a:lnSpc>
                <a:spcPct val="80000"/>
              </a:lnSpc>
              <a:buNone/>
              <a:defRPr sz="1800">
                <a:solidFill>
                  <a:srgbClr val="FFFFFF"/>
                </a:solidFill>
                <a:latin typeface="Segoe UI" pitchFamily="34" charset="0"/>
                <a:ea typeface="Segoe UI" pitchFamily="34" charset="0"/>
                <a:cs typeface="Segoe UI" pitchFamily="34" charset="0"/>
              </a:defRPr>
            </a:lvl1pPr>
            <a:lvl2pPr marL="544053" indent="0" algn="ctr">
              <a:buNone/>
              <a:defRPr>
                <a:solidFill>
                  <a:schemeClr val="tx1">
                    <a:tint val="75000"/>
                  </a:schemeClr>
                </a:solidFill>
              </a:defRPr>
            </a:lvl2pPr>
            <a:lvl3pPr marL="1088105" indent="0" algn="ctr">
              <a:buNone/>
              <a:defRPr>
                <a:solidFill>
                  <a:schemeClr val="tx1">
                    <a:tint val="75000"/>
                  </a:schemeClr>
                </a:solidFill>
              </a:defRPr>
            </a:lvl3pPr>
            <a:lvl4pPr marL="1632159" indent="0" algn="ctr">
              <a:buNone/>
              <a:defRPr>
                <a:solidFill>
                  <a:schemeClr val="tx1">
                    <a:tint val="75000"/>
                  </a:schemeClr>
                </a:solidFill>
              </a:defRPr>
            </a:lvl4pPr>
            <a:lvl5pPr marL="2176211" indent="0" algn="ctr">
              <a:buNone/>
              <a:defRPr>
                <a:solidFill>
                  <a:schemeClr val="tx1">
                    <a:tint val="75000"/>
                  </a:schemeClr>
                </a:solidFill>
              </a:defRPr>
            </a:lvl5pPr>
            <a:lvl6pPr marL="2720264" indent="0" algn="ctr">
              <a:buNone/>
              <a:defRPr>
                <a:solidFill>
                  <a:schemeClr val="tx1">
                    <a:tint val="75000"/>
                  </a:schemeClr>
                </a:solidFill>
              </a:defRPr>
            </a:lvl6pPr>
            <a:lvl7pPr marL="3264316" indent="0" algn="ctr">
              <a:buNone/>
              <a:defRPr>
                <a:solidFill>
                  <a:schemeClr val="tx1">
                    <a:tint val="75000"/>
                  </a:schemeClr>
                </a:solidFill>
              </a:defRPr>
            </a:lvl7pPr>
            <a:lvl8pPr marL="3808369" indent="0" algn="ctr">
              <a:buNone/>
              <a:defRPr>
                <a:solidFill>
                  <a:schemeClr val="tx1">
                    <a:tint val="75000"/>
                  </a:schemeClr>
                </a:solidFill>
              </a:defRPr>
            </a:lvl8pPr>
            <a:lvl9pPr marL="4352422" indent="0" algn="ctr">
              <a:buNone/>
              <a:defRPr>
                <a:solidFill>
                  <a:schemeClr val="tx1">
                    <a:tint val="75000"/>
                  </a:schemeClr>
                </a:solidFill>
              </a:defRPr>
            </a:lvl9pPr>
          </a:lstStyle>
          <a:p>
            <a:r>
              <a:rPr lang="en-US"/>
              <a:t>Click to edit Master subtitle style</a:t>
            </a:r>
            <a:endParaRPr lang="en-US" dirty="0"/>
          </a:p>
        </p:txBody>
      </p:sp>
      <p:pic>
        <p:nvPicPr>
          <p:cNvPr id="13" name="Picture 3"/>
          <p:cNvPicPr>
            <a:picLocks noChangeAspect="1" noChangeArrowheads="1"/>
          </p:cNvPicPr>
          <p:nvPr userDrawn="1"/>
        </p:nvPicPr>
        <p:blipFill>
          <a:blip r:embed="rId3" cstate="email">
            <a:extLst>
              <a:ext uri="{28A0092B-C50C-407E-A947-70E740481C1C}">
                <a14:useLocalDpi xmlns:a14="http://schemas.microsoft.com/office/drawing/2010/main"/>
              </a:ext>
            </a:extLst>
          </a:blip>
          <a:stretch>
            <a:fillRect/>
          </a:stretch>
        </p:blipFill>
        <p:spPr bwMode="auto">
          <a:xfrm>
            <a:off x="9884938" y="5840296"/>
            <a:ext cx="1910477" cy="702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4606567"/>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nvPr>
        </p:nvSpPr>
        <p:spPr>
          <a:xfrm>
            <a:off x="0" y="573604"/>
            <a:ext cx="12188825"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
        <p:nvSpPr>
          <p:cNvPr id="16" name="Text Placeholder 15"/>
          <p:cNvSpPr>
            <a:spLocks noGrp="1"/>
          </p:cNvSpPr>
          <p:nvPr>
            <p:ph type="body" sz="quarter" idx="14"/>
          </p:nvPr>
        </p:nvSpPr>
        <p:spPr>
          <a:xfrm>
            <a:off x="761802" y="1524000"/>
            <a:ext cx="10665222"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Slide Number Placeholder 18"/>
          <p:cNvSpPr>
            <a:spLocks noGrp="1"/>
          </p:cNvSpPr>
          <p:nvPr>
            <p:ph type="sldNum" sz="quarter" idx="15"/>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
        <p:nvSpPr>
          <p:cNvPr id="20" name="Footer Placeholder 19"/>
          <p:cNvSpPr>
            <a:spLocks noGrp="1"/>
          </p:cNvSpPr>
          <p:nvPr>
            <p:ph type="ftr" sz="quarter" idx="16"/>
          </p:nvPr>
        </p:nvSpPr>
        <p:spPr/>
        <p:txBody>
          <a:bodyPr/>
          <a:lstStyle/>
          <a:p>
            <a:endParaRPr lang="en-US" dirty="0">
              <a:solidFill>
                <a:srgbClr val="505050"/>
              </a:solidFill>
            </a:endParaRPr>
          </a:p>
        </p:txBody>
      </p:sp>
    </p:spTree>
    <p:extLst>
      <p:ext uri="{BB962C8B-B14F-4D97-AF65-F5344CB8AC3E}">
        <p14:creationId xmlns:p14="http://schemas.microsoft.com/office/powerpoint/2010/main" val="2788159820"/>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and content (alternate)">
    <p:spTree>
      <p:nvGrpSpPr>
        <p:cNvPr id="1" name=""/>
        <p:cNvGrpSpPr/>
        <p:nvPr/>
      </p:nvGrpSpPr>
      <p:grpSpPr>
        <a:xfrm>
          <a:off x="0" y="0"/>
          <a:ext cx="0" cy="0"/>
          <a:chOff x="0" y="0"/>
          <a:chExt cx="0" cy="0"/>
        </a:xfrm>
      </p:grpSpPr>
      <p:sp>
        <p:nvSpPr>
          <p:cNvPr id="2" name="Title 1"/>
          <p:cNvSpPr>
            <a:spLocks noGrp="1"/>
          </p:cNvSpPr>
          <p:nvPr>
            <p:ph type="title"/>
          </p:nvPr>
        </p:nvSpPr>
        <p:spPr>
          <a:xfrm>
            <a:off x="761802" y="2"/>
            <a:ext cx="11427023" cy="646042"/>
          </a:xfrm>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2" hasCustomPrompt="1"/>
          </p:nvPr>
        </p:nvSpPr>
        <p:spPr>
          <a:xfrm>
            <a:off x="761802" y="573604"/>
            <a:ext cx="11427023"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
        <p:nvSpPr>
          <p:cNvPr id="4" name="Text Placeholder 3"/>
          <p:cNvSpPr>
            <a:spLocks noGrp="1"/>
          </p:cNvSpPr>
          <p:nvPr>
            <p:ph type="body" sz="quarter" idx="15" hasCustomPrompt="1"/>
          </p:nvPr>
        </p:nvSpPr>
        <p:spPr>
          <a:xfrm>
            <a:off x="1542119" y="1524000"/>
            <a:ext cx="9884904" cy="4572000"/>
          </a:xfrm>
          <a:prstGeom prst="rect">
            <a:avLst/>
          </a:prstGeom>
        </p:spPr>
        <p:txBody>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0"/>
            <a:ext cx="761802" cy="6857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15" name="Slide Number Placeholder 4"/>
          <p:cNvSpPr>
            <a:spLocks noGrp="1"/>
          </p:cNvSpPr>
          <p:nvPr>
            <p:ph type="sldNum" sz="quarter" idx="16"/>
          </p:nvPr>
        </p:nvSpPr>
        <p:spPr>
          <a:xfrm>
            <a:off x="11427024" y="6478587"/>
            <a:ext cx="761800" cy="379413"/>
          </a:xfrm>
          <a:prstGeom prst="rect">
            <a:avLst/>
          </a:prstGeom>
        </p:spPr>
        <p:txBody>
          <a:bodyPr/>
          <a:lstStyle/>
          <a:p>
            <a:fld id="{6A4C1A4A-E5E6-4CC1-B72C-A20A4EB3E2D2}" type="slidenum">
              <a:rPr lang="en-US" smtClean="0">
                <a:solidFill>
                  <a:srgbClr val="505050"/>
                </a:solidFill>
              </a:rPr>
              <a:pPr/>
              <a:t>‹#›</a:t>
            </a:fld>
            <a:endParaRPr lang="en-US" dirty="0">
              <a:solidFill>
                <a:srgbClr val="505050"/>
              </a:solidFill>
            </a:endParaRPr>
          </a:p>
        </p:txBody>
      </p:sp>
      <p:sp>
        <p:nvSpPr>
          <p:cNvPr id="10" name="Footer Placeholder 3"/>
          <p:cNvSpPr>
            <a:spLocks noGrp="1"/>
          </p:cNvSpPr>
          <p:nvPr>
            <p:ph type="ftr" sz="quarter" idx="11"/>
          </p:nvPr>
        </p:nvSpPr>
        <p:spPr>
          <a:xfrm>
            <a:off x="3047207" y="6477873"/>
            <a:ext cx="8379816" cy="380127"/>
          </a:xfrm>
        </p:spPr>
        <p:txBody>
          <a:bodyPr/>
          <a:lstStyle/>
          <a:p>
            <a:endParaRPr lang="en-US" dirty="0">
              <a:solidFill>
                <a:srgbClr val="505050"/>
              </a:solidFill>
            </a:endParaRPr>
          </a:p>
        </p:txBody>
      </p:sp>
    </p:spTree>
    <p:extLst>
      <p:ext uri="{BB962C8B-B14F-4D97-AF65-F5344CB8AC3E}">
        <p14:creationId xmlns:p14="http://schemas.microsoft.com/office/powerpoint/2010/main" val="395586896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dirty="0"/>
              <a:t>Click to edit Master title style</a:t>
            </a:r>
          </a:p>
        </p:txBody>
      </p:sp>
      <p:sp>
        <p:nvSpPr>
          <p:cNvPr id="4" name="Footer Placeholder 3"/>
          <p:cNvSpPr>
            <a:spLocks noGrp="1"/>
          </p:cNvSpPr>
          <p:nvPr>
            <p:ph type="ftr" sz="quarter" idx="11"/>
          </p:nvPr>
        </p:nvSpPr>
        <p:spPr/>
        <p:txBody>
          <a:bodyPr/>
          <a:lstStyle/>
          <a:p>
            <a:endParaRPr lang="en-US" dirty="0">
              <a:solidFill>
                <a:srgbClr val="505050"/>
              </a:solidFill>
            </a:endParaRPr>
          </a:p>
        </p:txBody>
      </p:sp>
      <p:sp>
        <p:nvSpPr>
          <p:cNvPr id="5" name="Slide Number Placeholder 4"/>
          <p:cNvSpPr>
            <a:spLocks noGrp="1"/>
          </p:cNvSpPr>
          <p:nvPr>
            <p:ph type="sldNum" sz="quarter" idx="12"/>
          </p:nvPr>
        </p:nvSpPr>
        <p:spPr>
          <a:xfrm>
            <a:off x="11427024" y="6478587"/>
            <a:ext cx="761800" cy="379413"/>
          </a:xfrm>
          <a:prstGeom prst="rect">
            <a:avLst/>
          </a:prstGeom>
        </p:spPr>
        <p:txBody>
          <a:bodyPr/>
          <a:lstStyle/>
          <a:p>
            <a:fld id="{6A4C1A4A-E5E6-4CC1-B72C-A20A4EB3E2D2}" type="slidenum">
              <a:rPr lang="en-US" smtClean="0">
                <a:solidFill>
                  <a:srgbClr val="505050"/>
                </a:solidFill>
              </a:rPr>
              <a:pPr/>
              <a:t>‹#›</a:t>
            </a:fld>
            <a:endParaRPr lang="en-US" dirty="0">
              <a:solidFill>
                <a:srgbClr val="505050"/>
              </a:solidFill>
            </a:endParaRPr>
          </a:p>
        </p:txBody>
      </p:sp>
      <p:sp>
        <p:nvSpPr>
          <p:cNvPr id="6" name="Text Placeholder 5"/>
          <p:cNvSpPr>
            <a:spLocks noGrp="1"/>
          </p:cNvSpPr>
          <p:nvPr>
            <p:ph type="body" sz="quarter" idx="13" hasCustomPrompt="1"/>
          </p:nvPr>
        </p:nvSpPr>
        <p:spPr>
          <a:xfrm>
            <a:off x="0" y="573604"/>
            <a:ext cx="12188825"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Tree>
    <p:extLst>
      <p:ext uri="{BB962C8B-B14F-4D97-AF65-F5344CB8AC3E}">
        <p14:creationId xmlns:p14="http://schemas.microsoft.com/office/powerpoint/2010/main" val="4198498406"/>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only (alternate)">
    <p:spTree>
      <p:nvGrpSpPr>
        <p:cNvPr id="1" name=""/>
        <p:cNvGrpSpPr/>
        <p:nvPr/>
      </p:nvGrpSpPr>
      <p:grpSpPr>
        <a:xfrm>
          <a:off x="0" y="0"/>
          <a:ext cx="0" cy="0"/>
          <a:chOff x="0" y="0"/>
          <a:chExt cx="0" cy="0"/>
        </a:xfrm>
      </p:grpSpPr>
      <p:sp>
        <p:nvSpPr>
          <p:cNvPr id="2" name="Title 1"/>
          <p:cNvSpPr>
            <a:spLocks noGrp="1"/>
          </p:cNvSpPr>
          <p:nvPr>
            <p:ph type="title"/>
          </p:nvPr>
        </p:nvSpPr>
        <p:spPr>
          <a:xfrm>
            <a:off x="761802" y="2"/>
            <a:ext cx="11427023" cy="646042"/>
          </a:xfrm>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2" hasCustomPrompt="1"/>
          </p:nvPr>
        </p:nvSpPr>
        <p:spPr>
          <a:xfrm>
            <a:off x="761802" y="573604"/>
            <a:ext cx="11427023"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
        <p:nvSpPr>
          <p:cNvPr id="9" name="Rectangle 8"/>
          <p:cNvSpPr/>
          <p:nvPr userDrawn="1"/>
        </p:nvSpPr>
        <p:spPr>
          <a:xfrm>
            <a:off x="0" y="1"/>
            <a:ext cx="761802" cy="685641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15" name="Slide Number Placeholder 4"/>
          <p:cNvSpPr>
            <a:spLocks noGrp="1"/>
          </p:cNvSpPr>
          <p:nvPr>
            <p:ph type="sldNum" sz="quarter" idx="16"/>
          </p:nvPr>
        </p:nvSpPr>
        <p:spPr>
          <a:xfrm>
            <a:off x="11427024" y="6478587"/>
            <a:ext cx="761800" cy="379413"/>
          </a:xfrm>
          <a:prstGeom prst="rect">
            <a:avLst/>
          </a:prstGeom>
        </p:spPr>
        <p:txBody>
          <a:bodyPr/>
          <a:lstStyle/>
          <a:p>
            <a:fld id="{6A4C1A4A-E5E6-4CC1-B72C-A20A4EB3E2D2}" type="slidenum">
              <a:rPr lang="en-US" smtClean="0">
                <a:solidFill>
                  <a:srgbClr val="505050"/>
                </a:solidFill>
              </a:rPr>
              <a:pPr/>
              <a:t>‹#›</a:t>
            </a:fld>
            <a:endParaRPr lang="en-US" dirty="0">
              <a:solidFill>
                <a:srgbClr val="505050"/>
              </a:solidFill>
            </a:endParaRPr>
          </a:p>
        </p:txBody>
      </p:sp>
      <p:sp>
        <p:nvSpPr>
          <p:cNvPr id="10" name="Footer Placeholder 3"/>
          <p:cNvSpPr>
            <a:spLocks noGrp="1"/>
          </p:cNvSpPr>
          <p:nvPr>
            <p:ph type="ftr" sz="quarter" idx="11"/>
          </p:nvPr>
        </p:nvSpPr>
        <p:spPr>
          <a:xfrm>
            <a:off x="3047206" y="6477873"/>
            <a:ext cx="8379817" cy="380127"/>
          </a:xfrm>
        </p:spPr>
        <p:txBody>
          <a:bodyPr/>
          <a:lstStyle/>
          <a:p>
            <a:endParaRPr lang="en-US" dirty="0">
              <a:solidFill>
                <a:srgbClr val="505050"/>
              </a:solidFill>
            </a:endParaRPr>
          </a:p>
        </p:txBody>
      </p:sp>
    </p:spTree>
    <p:extLst>
      <p:ext uri="{BB962C8B-B14F-4D97-AF65-F5344CB8AC3E}">
        <p14:creationId xmlns:p14="http://schemas.microsoft.com/office/powerpoint/2010/main" val="322424582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Developer cod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4" name="Text Placeholder 3"/>
          <p:cNvSpPr>
            <a:spLocks noGrp="1"/>
          </p:cNvSpPr>
          <p:nvPr>
            <p:ph type="body" sz="quarter" idx="15" hasCustomPrompt="1"/>
          </p:nvPr>
        </p:nvSpPr>
        <p:spPr>
          <a:xfrm>
            <a:off x="761802" y="1524000"/>
            <a:ext cx="10665222" cy="4572000"/>
          </a:xfrm>
          <a:prstGeom prst="rect">
            <a:avLst/>
          </a:prstGeom>
        </p:spPr>
        <p:txBody>
          <a:bodyPr/>
          <a:lstStyle>
            <a:lvl1pPr marL="0" indent="0">
              <a:buNone/>
              <a:defRPr>
                <a:solidFill>
                  <a:schemeClr val="tx1"/>
                </a:solidFill>
                <a:latin typeface="Courier New" pitchFamily="49" charset="0"/>
                <a:cs typeface="Courier New" pitchFamily="49" charset="0"/>
              </a:defRPr>
            </a:lvl1pPr>
            <a:lvl2pPr marL="281674" indent="0">
              <a:buNone/>
              <a:defRPr>
                <a:solidFill>
                  <a:schemeClr val="tx1"/>
                </a:solidFill>
                <a:latin typeface="Courier New" pitchFamily="49" charset="0"/>
                <a:cs typeface="Courier New" pitchFamily="49" charset="0"/>
              </a:defRPr>
            </a:lvl2pPr>
            <a:lvl3pPr marL="588476" indent="0">
              <a:buNone/>
              <a:defRPr>
                <a:solidFill>
                  <a:schemeClr val="tx1"/>
                </a:solidFill>
                <a:latin typeface="Courier New" pitchFamily="49" charset="0"/>
                <a:cs typeface="Courier New" pitchFamily="49" charset="0"/>
              </a:defRPr>
            </a:lvl3pPr>
            <a:lvl4pPr marL="870150" indent="0">
              <a:buNone/>
              <a:defRPr>
                <a:solidFill>
                  <a:schemeClr val="tx1"/>
                </a:solidFill>
                <a:latin typeface="Courier New" pitchFamily="49" charset="0"/>
                <a:cs typeface="Courier New" pitchFamily="49" charset="0"/>
              </a:defRPr>
            </a:lvl4pPr>
            <a:lvl5pPr marL="1105540" indent="0">
              <a:buNone/>
              <a:defRPr>
                <a:solidFill>
                  <a:schemeClr val="tx1"/>
                </a:solidFill>
                <a:latin typeface="Courier New" pitchFamily="49" charset="0"/>
                <a:cs typeface="Courier New" pitchFamily="49" charset="0"/>
              </a:defRPr>
            </a:lvl5pPr>
          </a:lstStyle>
          <a:p>
            <a:pPr lvl="0"/>
            <a:r>
              <a:rPr lang="en-US" dirty="0"/>
              <a:t>Click to add developer code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5"/>
          <p:cNvSpPr>
            <a:spLocks noGrp="1"/>
          </p:cNvSpPr>
          <p:nvPr>
            <p:ph type="body" sz="quarter" idx="12" hasCustomPrompt="1"/>
          </p:nvPr>
        </p:nvSpPr>
        <p:spPr>
          <a:xfrm>
            <a:off x="0" y="573604"/>
            <a:ext cx="12188825"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
        <p:nvSpPr>
          <p:cNvPr id="6" name="Footer Placeholder 5"/>
          <p:cNvSpPr>
            <a:spLocks noGrp="1"/>
          </p:cNvSpPr>
          <p:nvPr>
            <p:ph type="ftr" sz="quarter" idx="16"/>
          </p:nvPr>
        </p:nvSpPr>
        <p:spPr/>
        <p:txBody>
          <a:bodyPr/>
          <a:lstStyle/>
          <a:p>
            <a:endParaRPr lang="en-US" dirty="0">
              <a:solidFill>
                <a:srgbClr val="505050"/>
              </a:solidFill>
            </a:endParaRPr>
          </a:p>
        </p:txBody>
      </p:sp>
      <p:sp>
        <p:nvSpPr>
          <p:cNvPr id="10" name="Slide Number Placeholder 9"/>
          <p:cNvSpPr>
            <a:spLocks noGrp="1"/>
          </p:cNvSpPr>
          <p:nvPr>
            <p:ph type="sldNum" sz="quarter" idx="17"/>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371903214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Text Placeholder 23"/>
          <p:cNvSpPr>
            <a:spLocks noGrp="1"/>
          </p:cNvSpPr>
          <p:nvPr>
            <p:ph type="body" sz="quarter" idx="14" hasCustomPrompt="1"/>
          </p:nvPr>
        </p:nvSpPr>
        <p:spPr>
          <a:xfrm>
            <a:off x="11427023" y="6478324"/>
            <a:ext cx="761802" cy="378354"/>
          </a:xfrm>
          <a:prstGeom prst="rect">
            <a:avLst/>
          </a:prstGeom>
        </p:spPr>
        <p:txBody>
          <a:bodyPr anchor="ctr"/>
          <a:lstStyle>
            <a:lvl1pPr marL="0" indent="0" algn="r">
              <a:buNone/>
              <a:defRPr sz="800">
                <a:solidFill>
                  <a:schemeClr val="tx1"/>
                </a:solidFill>
              </a:defRPr>
            </a:lvl1pPr>
          </a:lstStyle>
          <a:p>
            <a:fld id="{13C7C2A1-6219-4FFB-8871-7AF0864EFB3F}" type="slidenum">
              <a:rPr lang="en-US" smtClean="0"/>
              <a:t>‹#›</a:t>
            </a:fld>
            <a:endParaRPr lang="en-US" dirty="0"/>
          </a:p>
        </p:txBody>
      </p:sp>
      <p:sp>
        <p:nvSpPr>
          <p:cNvPr id="2" name="Footer Placeholder 1"/>
          <p:cNvSpPr>
            <a:spLocks noGrp="1"/>
          </p:cNvSpPr>
          <p:nvPr>
            <p:ph type="ftr" sz="quarter" idx="15"/>
          </p:nvPr>
        </p:nvSpPr>
        <p:spPr/>
        <p:txBody>
          <a:bodyPr/>
          <a:lstStyle/>
          <a:p>
            <a:endParaRPr lang="en-US" dirty="0">
              <a:solidFill>
                <a:srgbClr val="505050"/>
              </a:solidFill>
            </a:endParaRPr>
          </a:p>
        </p:txBody>
      </p:sp>
      <p:sp>
        <p:nvSpPr>
          <p:cNvPr id="3" name="Slide Number Placeholder 2"/>
          <p:cNvSpPr>
            <a:spLocks noGrp="1"/>
          </p:cNvSpPr>
          <p:nvPr>
            <p:ph type="sldNum" sz="quarter" idx="16"/>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199988272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1" name="Rectangle 20"/>
          <p:cNvSpPr/>
          <p:nvPr userDrawn="1"/>
        </p:nvSpPr>
        <p:spPr>
          <a:xfrm>
            <a:off x="1" y="6478587"/>
            <a:ext cx="12188824" cy="37941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nvPr>
        </p:nvSpPr>
        <p:spPr>
          <a:xfrm>
            <a:off x="0" y="573604"/>
            <a:ext cx="12188825"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
        <p:nvSpPr>
          <p:cNvPr id="16" name="Text Placeholder 15"/>
          <p:cNvSpPr>
            <a:spLocks noGrp="1"/>
          </p:cNvSpPr>
          <p:nvPr>
            <p:ph type="body" sz="quarter" idx="14"/>
          </p:nvPr>
        </p:nvSpPr>
        <p:spPr>
          <a:xfrm>
            <a:off x="761802" y="1524000"/>
            <a:ext cx="10665222"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Slide Number Placeholder 18"/>
          <p:cNvSpPr>
            <a:spLocks noGrp="1"/>
          </p:cNvSpPr>
          <p:nvPr>
            <p:ph type="sldNum" sz="quarter" idx="15"/>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
        <p:nvSpPr>
          <p:cNvPr id="20" name="Footer Placeholder 19"/>
          <p:cNvSpPr>
            <a:spLocks noGrp="1"/>
          </p:cNvSpPr>
          <p:nvPr>
            <p:ph type="ftr" sz="quarter" idx="16"/>
          </p:nvPr>
        </p:nvSpPr>
        <p:spPr/>
        <p:txBody>
          <a:bodyPr/>
          <a:lstStyle/>
          <a:p>
            <a:endParaRPr lang="en-US" dirty="0">
              <a:solidFill>
                <a:srgbClr val="505050"/>
              </a:solidFill>
            </a:endParaRPr>
          </a:p>
        </p:txBody>
      </p:sp>
    </p:spTree>
    <p:extLst>
      <p:ext uri="{BB962C8B-B14F-4D97-AF65-F5344CB8AC3E}">
        <p14:creationId xmlns:p14="http://schemas.microsoft.com/office/powerpoint/2010/main" val="810739786"/>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and content (alternate 2)">
    <p:spTree>
      <p:nvGrpSpPr>
        <p:cNvPr id="1" name=""/>
        <p:cNvGrpSpPr/>
        <p:nvPr/>
      </p:nvGrpSpPr>
      <p:grpSpPr>
        <a:xfrm>
          <a:off x="0" y="0"/>
          <a:ext cx="0" cy="0"/>
          <a:chOff x="0" y="0"/>
          <a:chExt cx="0" cy="0"/>
        </a:xfrm>
      </p:grpSpPr>
      <p:sp>
        <p:nvSpPr>
          <p:cNvPr id="16" name="Rectangle 15"/>
          <p:cNvSpPr/>
          <p:nvPr userDrawn="1"/>
        </p:nvSpPr>
        <p:spPr>
          <a:xfrm>
            <a:off x="1" y="6478587"/>
            <a:ext cx="12188824" cy="37941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sp>
        <p:nvSpPr>
          <p:cNvPr id="2" name="Title 1"/>
          <p:cNvSpPr>
            <a:spLocks noGrp="1"/>
          </p:cNvSpPr>
          <p:nvPr>
            <p:ph type="title"/>
          </p:nvPr>
        </p:nvSpPr>
        <p:spPr>
          <a:xfrm>
            <a:off x="761802" y="2"/>
            <a:ext cx="11427023" cy="646042"/>
          </a:xfrm>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2" hasCustomPrompt="1"/>
          </p:nvPr>
        </p:nvSpPr>
        <p:spPr>
          <a:xfrm>
            <a:off x="761802" y="573604"/>
            <a:ext cx="11427023"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
        <p:nvSpPr>
          <p:cNvPr id="4" name="Text Placeholder 3"/>
          <p:cNvSpPr>
            <a:spLocks noGrp="1"/>
          </p:cNvSpPr>
          <p:nvPr>
            <p:ph type="body" sz="quarter" idx="15" hasCustomPrompt="1"/>
          </p:nvPr>
        </p:nvSpPr>
        <p:spPr>
          <a:xfrm>
            <a:off x="1542119" y="1524000"/>
            <a:ext cx="9884904" cy="4572000"/>
          </a:xfrm>
          <a:prstGeom prst="rect">
            <a:avLst/>
          </a:prstGeom>
        </p:spPr>
        <p:txBody>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0"/>
            <a:ext cx="761802" cy="6857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15" name="Slide Number Placeholder 4"/>
          <p:cNvSpPr>
            <a:spLocks noGrp="1"/>
          </p:cNvSpPr>
          <p:nvPr>
            <p:ph type="sldNum" sz="quarter" idx="16"/>
          </p:nvPr>
        </p:nvSpPr>
        <p:spPr>
          <a:xfrm>
            <a:off x="11427024" y="6478587"/>
            <a:ext cx="761800" cy="379413"/>
          </a:xfrm>
          <a:prstGeom prst="rect">
            <a:avLst/>
          </a:prstGeom>
        </p:spPr>
        <p:txBody>
          <a:bodyPr/>
          <a:lstStyle/>
          <a:p>
            <a:fld id="{6A4C1A4A-E5E6-4CC1-B72C-A20A4EB3E2D2}" type="slidenum">
              <a:rPr lang="en-US" smtClean="0">
                <a:solidFill>
                  <a:srgbClr val="505050"/>
                </a:solidFill>
              </a:rPr>
              <a:pPr/>
              <a:t>‹#›</a:t>
            </a:fld>
            <a:endParaRPr lang="en-US" dirty="0">
              <a:solidFill>
                <a:srgbClr val="505050"/>
              </a:solidFill>
            </a:endParaRPr>
          </a:p>
        </p:txBody>
      </p:sp>
      <p:sp>
        <p:nvSpPr>
          <p:cNvPr id="10" name="Footer Placeholder 3"/>
          <p:cNvSpPr>
            <a:spLocks noGrp="1"/>
          </p:cNvSpPr>
          <p:nvPr>
            <p:ph type="ftr" sz="quarter" idx="11"/>
          </p:nvPr>
        </p:nvSpPr>
        <p:spPr>
          <a:xfrm>
            <a:off x="3047207" y="6477873"/>
            <a:ext cx="8379816" cy="380127"/>
          </a:xfrm>
        </p:spPr>
        <p:txBody>
          <a:bodyPr/>
          <a:lstStyle/>
          <a:p>
            <a:endParaRPr lang="en-US" dirty="0">
              <a:solidFill>
                <a:srgbClr val="505050"/>
              </a:solidFill>
            </a:endParaRPr>
          </a:p>
        </p:txBody>
      </p:sp>
    </p:spTree>
    <p:extLst>
      <p:ext uri="{BB962C8B-B14F-4D97-AF65-F5344CB8AC3E}">
        <p14:creationId xmlns:p14="http://schemas.microsoft.com/office/powerpoint/2010/main" val="89049104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only 2">
    <p:spTree>
      <p:nvGrpSpPr>
        <p:cNvPr id="1" name=""/>
        <p:cNvGrpSpPr/>
        <p:nvPr/>
      </p:nvGrpSpPr>
      <p:grpSpPr>
        <a:xfrm>
          <a:off x="0" y="0"/>
          <a:ext cx="0" cy="0"/>
          <a:chOff x="0" y="0"/>
          <a:chExt cx="0" cy="0"/>
        </a:xfrm>
      </p:grpSpPr>
      <p:sp>
        <p:nvSpPr>
          <p:cNvPr id="10" name="Rectangle 9"/>
          <p:cNvSpPr/>
          <p:nvPr userDrawn="1"/>
        </p:nvSpPr>
        <p:spPr>
          <a:xfrm>
            <a:off x="1" y="6478587"/>
            <a:ext cx="12188824" cy="37941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endParaRPr lang="en-US" dirty="0">
              <a:solidFill>
                <a:srgbClr val="505050"/>
              </a:solidFill>
            </a:endParaRPr>
          </a:p>
        </p:txBody>
      </p:sp>
      <p:sp>
        <p:nvSpPr>
          <p:cNvPr id="5" name="Slide Number Placeholder 4"/>
          <p:cNvSpPr>
            <a:spLocks noGrp="1"/>
          </p:cNvSpPr>
          <p:nvPr>
            <p:ph type="sldNum" sz="quarter" idx="12"/>
          </p:nvPr>
        </p:nvSpPr>
        <p:spPr>
          <a:xfrm>
            <a:off x="11427024" y="6478587"/>
            <a:ext cx="761800" cy="379413"/>
          </a:xfrm>
          <a:prstGeom prst="rect">
            <a:avLst/>
          </a:prstGeom>
        </p:spPr>
        <p:txBody>
          <a:bodyPr/>
          <a:lstStyle/>
          <a:p>
            <a:fld id="{6A4C1A4A-E5E6-4CC1-B72C-A20A4EB3E2D2}" type="slidenum">
              <a:rPr lang="en-US" smtClean="0">
                <a:solidFill>
                  <a:srgbClr val="505050"/>
                </a:solidFill>
              </a:rPr>
              <a:pPr/>
              <a:t>‹#›</a:t>
            </a:fld>
            <a:endParaRPr lang="en-US" dirty="0">
              <a:solidFill>
                <a:srgbClr val="505050"/>
              </a:solidFill>
            </a:endParaRPr>
          </a:p>
        </p:txBody>
      </p:sp>
      <p:sp>
        <p:nvSpPr>
          <p:cNvPr id="6" name="Text Placeholder 5"/>
          <p:cNvSpPr>
            <a:spLocks noGrp="1"/>
          </p:cNvSpPr>
          <p:nvPr>
            <p:ph type="body" sz="quarter" idx="13" hasCustomPrompt="1"/>
          </p:nvPr>
        </p:nvSpPr>
        <p:spPr>
          <a:xfrm>
            <a:off x="0" y="573604"/>
            <a:ext cx="12188825"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Tree>
    <p:extLst>
      <p:ext uri="{BB962C8B-B14F-4D97-AF65-F5344CB8AC3E}">
        <p14:creationId xmlns:p14="http://schemas.microsoft.com/office/powerpoint/2010/main" val="388319271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only (alternate 2)">
    <p:spTree>
      <p:nvGrpSpPr>
        <p:cNvPr id="1" name=""/>
        <p:cNvGrpSpPr/>
        <p:nvPr/>
      </p:nvGrpSpPr>
      <p:grpSpPr>
        <a:xfrm>
          <a:off x="0" y="0"/>
          <a:ext cx="0" cy="0"/>
          <a:chOff x="0" y="0"/>
          <a:chExt cx="0" cy="0"/>
        </a:xfrm>
      </p:grpSpPr>
      <p:sp>
        <p:nvSpPr>
          <p:cNvPr id="12" name="Rectangle 11"/>
          <p:cNvSpPr/>
          <p:nvPr userDrawn="1"/>
        </p:nvSpPr>
        <p:spPr>
          <a:xfrm>
            <a:off x="1" y="6478587"/>
            <a:ext cx="12188824" cy="37941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sp>
        <p:nvSpPr>
          <p:cNvPr id="2" name="Title 1"/>
          <p:cNvSpPr>
            <a:spLocks noGrp="1"/>
          </p:cNvSpPr>
          <p:nvPr>
            <p:ph type="title"/>
          </p:nvPr>
        </p:nvSpPr>
        <p:spPr>
          <a:xfrm>
            <a:off x="761802" y="2"/>
            <a:ext cx="11427023" cy="646042"/>
          </a:xfrm>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2" hasCustomPrompt="1"/>
          </p:nvPr>
        </p:nvSpPr>
        <p:spPr>
          <a:xfrm>
            <a:off x="761802" y="573604"/>
            <a:ext cx="11427023"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
        <p:nvSpPr>
          <p:cNvPr id="9" name="Rectangle 8"/>
          <p:cNvSpPr/>
          <p:nvPr userDrawn="1"/>
        </p:nvSpPr>
        <p:spPr>
          <a:xfrm>
            <a:off x="0" y="1"/>
            <a:ext cx="761802" cy="685641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15" name="Slide Number Placeholder 4"/>
          <p:cNvSpPr>
            <a:spLocks noGrp="1"/>
          </p:cNvSpPr>
          <p:nvPr>
            <p:ph type="sldNum" sz="quarter" idx="16"/>
          </p:nvPr>
        </p:nvSpPr>
        <p:spPr>
          <a:xfrm>
            <a:off x="11427024" y="6478587"/>
            <a:ext cx="761800" cy="379413"/>
          </a:xfrm>
          <a:prstGeom prst="rect">
            <a:avLst/>
          </a:prstGeom>
        </p:spPr>
        <p:txBody>
          <a:bodyPr/>
          <a:lstStyle/>
          <a:p>
            <a:fld id="{6A4C1A4A-E5E6-4CC1-B72C-A20A4EB3E2D2}" type="slidenum">
              <a:rPr lang="en-US" smtClean="0">
                <a:solidFill>
                  <a:srgbClr val="505050"/>
                </a:solidFill>
              </a:rPr>
              <a:pPr/>
              <a:t>‹#›</a:t>
            </a:fld>
            <a:endParaRPr lang="en-US" dirty="0">
              <a:solidFill>
                <a:srgbClr val="505050"/>
              </a:solidFill>
            </a:endParaRPr>
          </a:p>
        </p:txBody>
      </p:sp>
      <p:sp>
        <p:nvSpPr>
          <p:cNvPr id="10" name="Footer Placeholder 3"/>
          <p:cNvSpPr>
            <a:spLocks noGrp="1"/>
          </p:cNvSpPr>
          <p:nvPr>
            <p:ph type="ftr" sz="quarter" idx="11"/>
          </p:nvPr>
        </p:nvSpPr>
        <p:spPr>
          <a:xfrm>
            <a:off x="3047206" y="6477873"/>
            <a:ext cx="8379817" cy="380127"/>
          </a:xfrm>
        </p:spPr>
        <p:txBody>
          <a:bodyPr/>
          <a:lstStyle/>
          <a:p>
            <a:endParaRPr lang="en-US" dirty="0">
              <a:solidFill>
                <a:srgbClr val="505050"/>
              </a:solidFill>
            </a:endParaRPr>
          </a:p>
        </p:txBody>
      </p:sp>
    </p:spTree>
    <p:extLst>
      <p:ext uri="{BB962C8B-B14F-4D97-AF65-F5344CB8AC3E}">
        <p14:creationId xmlns:p14="http://schemas.microsoft.com/office/powerpoint/2010/main" val="172330659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Developer code 2">
    <p:spTree>
      <p:nvGrpSpPr>
        <p:cNvPr id="1" name=""/>
        <p:cNvGrpSpPr/>
        <p:nvPr/>
      </p:nvGrpSpPr>
      <p:grpSpPr>
        <a:xfrm>
          <a:off x="0" y="0"/>
          <a:ext cx="0" cy="0"/>
          <a:chOff x="0" y="0"/>
          <a:chExt cx="0" cy="0"/>
        </a:xfrm>
      </p:grpSpPr>
      <p:sp>
        <p:nvSpPr>
          <p:cNvPr id="13" name="Rectangle 12"/>
          <p:cNvSpPr/>
          <p:nvPr userDrawn="1"/>
        </p:nvSpPr>
        <p:spPr>
          <a:xfrm>
            <a:off x="1" y="6478587"/>
            <a:ext cx="12188824" cy="37941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4" name="Text Placeholder 3"/>
          <p:cNvSpPr>
            <a:spLocks noGrp="1"/>
          </p:cNvSpPr>
          <p:nvPr>
            <p:ph type="body" sz="quarter" idx="15" hasCustomPrompt="1"/>
          </p:nvPr>
        </p:nvSpPr>
        <p:spPr>
          <a:xfrm>
            <a:off x="761802" y="1524000"/>
            <a:ext cx="10665222" cy="4572000"/>
          </a:xfrm>
          <a:prstGeom prst="rect">
            <a:avLst/>
          </a:prstGeom>
        </p:spPr>
        <p:txBody>
          <a:bodyPr/>
          <a:lstStyle>
            <a:lvl1pPr marL="0" indent="0">
              <a:buNone/>
              <a:defRPr>
                <a:solidFill>
                  <a:schemeClr val="tx1"/>
                </a:solidFill>
                <a:latin typeface="Courier New" pitchFamily="49" charset="0"/>
                <a:cs typeface="Courier New" pitchFamily="49" charset="0"/>
              </a:defRPr>
            </a:lvl1pPr>
            <a:lvl2pPr marL="281674" indent="0">
              <a:buNone/>
              <a:defRPr>
                <a:solidFill>
                  <a:schemeClr val="tx1"/>
                </a:solidFill>
                <a:latin typeface="Courier New" pitchFamily="49" charset="0"/>
                <a:cs typeface="Courier New" pitchFamily="49" charset="0"/>
              </a:defRPr>
            </a:lvl2pPr>
            <a:lvl3pPr marL="588476" indent="0">
              <a:buNone/>
              <a:defRPr>
                <a:solidFill>
                  <a:schemeClr val="tx1"/>
                </a:solidFill>
                <a:latin typeface="Courier New" pitchFamily="49" charset="0"/>
                <a:cs typeface="Courier New" pitchFamily="49" charset="0"/>
              </a:defRPr>
            </a:lvl3pPr>
            <a:lvl4pPr marL="870150" indent="0">
              <a:buNone/>
              <a:defRPr>
                <a:solidFill>
                  <a:schemeClr val="tx1"/>
                </a:solidFill>
                <a:latin typeface="Courier New" pitchFamily="49" charset="0"/>
                <a:cs typeface="Courier New" pitchFamily="49" charset="0"/>
              </a:defRPr>
            </a:lvl4pPr>
            <a:lvl5pPr marL="1105540" indent="0">
              <a:buNone/>
              <a:defRPr>
                <a:solidFill>
                  <a:schemeClr val="tx1"/>
                </a:solidFill>
                <a:latin typeface="Courier New" pitchFamily="49" charset="0"/>
                <a:cs typeface="Courier New" pitchFamily="49" charset="0"/>
              </a:defRPr>
            </a:lvl5pPr>
          </a:lstStyle>
          <a:p>
            <a:pPr lvl="0"/>
            <a:r>
              <a:rPr lang="en-US" dirty="0"/>
              <a:t>Click to add developer code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5"/>
          <p:cNvSpPr>
            <a:spLocks noGrp="1"/>
          </p:cNvSpPr>
          <p:nvPr>
            <p:ph type="body" sz="quarter" idx="12" hasCustomPrompt="1"/>
          </p:nvPr>
        </p:nvSpPr>
        <p:spPr>
          <a:xfrm>
            <a:off x="0" y="573604"/>
            <a:ext cx="12188825"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
        <p:nvSpPr>
          <p:cNvPr id="6" name="Footer Placeholder 5"/>
          <p:cNvSpPr>
            <a:spLocks noGrp="1"/>
          </p:cNvSpPr>
          <p:nvPr>
            <p:ph type="ftr" sz="quarter" idx="16"/>
          </p:nvPr>
        </p:nvSpPr>
        <p:spPr/>
        <p:txBody>
          <a:bodyPr/>
          <a:lstStyle/>
          <a:p>
            <a:endParaRPr lang="en-US" dirty="0">
              <a:solidFill>
                <a:srgbClr val="505050"/>
              </a:solidFill>
            </a:endParaRPr>
          </a:p>
        </p:txBody>
      </p:sp>
      <p:sp>
        <p:nvSpPr>
          <p:cNvPr id="10" name="Slide Number Placeholder 9"/>
          <p:cNvSpPr>
            <a:spLocks noGrp="1"/>
          </p:cNvSpPr>
          <p:nvPr>
            <p:ph type="sldNum" sz="quarter" idx="17"/>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2319348252"/>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Blank 2">
    <p:spTree>
      <p:nvGrpSpPr>
        <p:cNvPr id="1" name=""/>
        <p:cNvGrpSpPr/>
        <p:nvPr/>
      </p:nvGrpSpPr>
      <p:grpSpPr>
        <a:xfrm>
          <a:off x="0" y="0"/>
          <a:ext cx="0" cy="0"/>
          <a:chOff x="0" y="0"/>
          <a:chExt cx="0" cy="0"/>
        </a:xfrm>
      </p:grpSpPr>
      <p:sp>
        <p:nvSpPr>
          <p:cNvPr id="9" name="Rectangle 8"/>
          <p:cNvSpPr/>
          <p:nvPr userDrawn="1"/>
        </p:nvSpPr>
        <p:spPr>
          <a:xfrm>
            <a:off x="1" y="6478587"/>
            <a:ext cx="12188824" cy="37941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sp>
        <p:nvSpPr>
          <p:cNvPr id="6" name="Text Placeholder 23"/>
          <p:cNvSpPr>
            <a:spLocks noGrp="1"/>
          </p:cNvSpPr>
          <p:nvPr>
            <p:ph type="body" sz="quarter" idx="14" hasCustomPrompt="1"/>
          </p:nvPr>
        </p:nvSpPr>
        <p:spPr>
          <a:xfrm>
            <a:off x="11427023" y="6478324"/>
            <a:ext cx="761802" cy="378354"/>
          </a:xfrm>
          <a:prstGeom prst="rect">
            <a:avLst/>
          </a:prstGeom>
        </p:spPr>
        <p:txBody>
          <a:bodyPr anchor="ctr"/>
          <a:lstStyle>
            <a:lvl1pPr marL="0" indent="0" algn="r">
              <a:buNone/>
              <a:defRPr sz="800">
                <a:solidFill>
                  <a:schemeClr val="tx1"/>
                </a:solidFill>
              </a:defRPr>
            </a:lvl1pPr>
          </a:lstStyle>
          <a:p>
            <a:fld id="{13C7C2A1-6219-4FFB-8871-7AF0864EFB3F}" type="slidenum">
              <a:rPr lang="en-US" smtClean="0"/>
              <a:t>‹#›</a:t>
            </a:fld>
            <a:endParaRPr lang="en-US" dirty="0"/>
          </a:p>
        </p:txBody>
      </p:sp>
      <p:sp>
        <p:nvSpPr>
          <p:cNvPr id="2" name="Footer Placeholder 1"/>
          <p:cNvSpPr>
            <a:spLocks noGrp="1"/>
          </p:cNvSpPr>
          <p:nvPr>
            <p:ph type="ftr" sz="quarter" idx="15"/>
          </p:nvPr>
        </p:nvSpPr>
        <p:spPr/>
        <p:txBody>
          <a:bodyPr/>
          <a:lstStyle/>
          <a:p>
            <a:endParaRPr lang="en-US" dirty="0">
              <a:solidFill>
                <a:srgbClr val="505050"/>
              </a:solidFill>
            </a:endParaRPr>
          </a:p>
        </p:txBody>
      </p:sp>
      <p:sp>
        <p:nvSpPr>
          <p:cNvPr id="3" name="Slide Number Placeholder 2"/>
          <p:cNvSpPr>
            <a:spLocks noGrp="1"/>
          </p:cNvSpPr>
          <p:nvPr>
            <p:ph type="sldNum" sz="quarter" idx="16"/>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164268041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8" name="Rectangle 7"/>
          <p:cNvSpPr/>
          <p:nvPr userDrawn="1"/>
        </p:nvSpPr>
        <p:spPr>
          <a:xfrm>
            <a:off x="761802" y="1"/>
            <a:ext cx="11427023"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10" name="Rectangle 9"/>
          <p:cNvSpPr/>
          <p:nvPr/>
        </p:nvSpPr>
        <p:spPr>
          <a:xfrm>
            <a:off x="761802" y="1"/>
            <a:ext cx="11427023"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7" name="Rectangle 6"/>
          <p:cNvSpPr/>
          <p:nvPr/>
        </p:nvSpPr>
        <p:spPr>
          <a:xfrm>
            <a:off x="761802" y="1"/>
            <a:ext cx="11427023"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9" name="Text Placeholder 8"/>
          <p:cNvSpPr>
            <a:spLocks noGrp="1"/>
          </p:cNvSpPr>
          <p:nvPr>
            <p:ph type="body" sz="quarter" idx="13"/>
          </p:nvPr>
        </p:nvSpPr>
        <p:spPr>
          <a:xfrm>
            <a:off x="761801" y="2286001"/>
            <a:ext cx="7618016" cy="2286000"/>
          </a:xfrm>
          <a:prstGeom prst="rect">
            <a:avLst/>
          </a:prstGeom>
        </p:spPr>
        <p:txBody>
          <a:bodyPr lIns="380893" anchor="b">
            <a:noAutofit/>
          </a:bodyPr>
          <a:lstStyle>
            <a:lvl1pPr marL="0" indent="0">
              <a:lnSpc>
                <a:spcPct val="80000"/>
              </a:lnSpc>
              <a:buNone/>
              <a:defRPr sz="4800">
                <a:solidFill>
                  <a:schemeClr val="bg1"/>
                </a:solidFill>
                <a:latin typeface="Segoe UI Light" pitchFamily="34" charset="0"/>
              </a:defRPr>
            </a:lvl1pPr>
          </a:lstStyle>
          <a:p>
            <a:pPr lvl="0"/>
            <a:r>
              <a:rPr lang="en-US"/>
              <a:t>Click to edit Master text styles</a:t>
            </a:r>
          </a:p>
        </p:txBody>
      </p:sp>
      <p:sp>
        <p:nvSpPr>
          <p:cNvPr id="11" name="Text Placeholder 10"/>
          <p:cNvSpPr>
            <a:spLocks noGrp="1"/>
          </p:cNvSpPr>
          <p:nvPr>
            <p:ph type="body" sz="quarter" idx="14"/>
          </p:nvPr>
        </p:nvSpPr>
        <p:spPr>
          <a:xfrm>
            <a:off x="761801" y="4572000"/>
            <a:ext cx="7618016" cy="762000"/>
          </a:xfrm>
          <a:prstGeom prst="rect">
            <a:avLst/>
          </a:prstGeom>
        </p:spPr>
        <p:txBody>
          <a:bodyPr lIns="380893">
            <a:noAutofit/>
          </a:bodyPr>
          <a:lstStyle>
            <a:lvl1pPr marL="190428" indent="-190428">
              <a:lnSpc>
                <a:spcPct val="80000"/>
              </a:lnSpc>
              <a:buNone/>
              <a:defRPr lang="en-US" sz="2000" kern="1200" dirty="0">
                <a:solidFill>
                  <a:srgbClr val="FFFFFF"/>
                </a:solidFill>
                <a:latin typeface="Segoe UI" pitchFamily="34" charset="0"/>
                <a:ea typeface="Segoe UI" pitchFamily="34" charset="0"/>
                <a:cs typeface="Segoe UI" pitchFamily="34" charset="0"/>
              </a:defRPr>
            </a:lvl1pPr>
          </a:lstStyle>
          <a:p>
            <a:pPr marL="0" lvl="0" indent="0" algn="l" defTabSz="1088105" rtl="0" eaLnBrk="1" latinLnBrk="0" hangingPunct="1">
              <a:spcBef>
                <a:spcPct val="20000"/>
              </a:spcBef>
              <a:buClr>
                <a:srgbClr val="0072C6"/>
              </a:buClr>
              <a:buSzPct val="100000"/>
            </a:pPr>
            <a:r>
              <a:rPr lang="en-US"/>
              <a:t>Click to edit Master text styles</a:t>
            </a:r>
          </a:p>
        </p:txBody>
      </p:sp>
      <p:sp>
        <p:nvSpPr>
          <p:cNvPr id="12" name="Rectangle 11"/>
          <p:cNvSpPr/>
          <p:nvPr/>
        </p:nvSpPr>
        <p:spPr>
          <a:xfrm>
            <a:off x="0" y="1"/>
            <a:ext cx="761802" cy="68564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15" name="TextBox 14"/>
          <p:cNvSpPr txBox="1"/>
          <p:nvPr/>
        </p:nvSpPr>
        <p:spPr>
          <a:xfrm>
            <a:off x="761802" y="1"/>
            <a:ext cx="5332611" cy="1313656"/>
          </a:xfrm>
          <a:prstGeom prst="rect">
            <a:avLst/>
          </a:prstGeom>
        </p:spPr>
        <p:txBody>
          <a:bodyPr vert="horz" wrap="square" lIns="380893" tIns="54411" rIns="108821" bIns="54411" rtlCol="0" anchor="ctr">
            <a:noAutofit/>
          </a:bodyPr>
          <a:lstStyle/>
          <a:p>
            <a:pPr defTabSz="1088105"/>
            <a:r>
              <a:rPr lang="en-US" sz="8000" dirty="0">
                <a:solidFill>
                  <a:srgbClr val="00188F"/>
                </a:solidFill>
                <a:latin typeface="Segoe UI Light" pitchFamily="34" charset="0"/>
                <a:ea typeface="Segoe UI" pitchFamily="34" charset="0"/>
                <a:cs typeface="Segoe UI" pitchFamily="34" charset="0"/>
              </a:rPr>
              <a:t>Demo</a:t>
            </a:r>
          </a:p>
        </p:txBody>
      </p:sp>
      <p:sp>
        <p:nvSpPr>
          <p:cNvPr id="13" name="TextBox 12"/>
          <p:cNvSpPr txBox="1"/>
          <p:nvPr userDrawn="1"/>
        </p:nvSpPr>
        <p:spPr>
          <a:xfrm>
            <a:off x="761802" y="1"/>
            <a:ext cx="5332611" cy="1313656"/>
          </a:xfrm>
          <a:prstGeom prst="rect">
            <a:avLst/>
          </a:prstGeom>
        </p:spPr>
        <p:txBody>
          <a:bodyPr vert="horz" wrap="square" lIns="380893" tIns="54411" rIns="108821" bIns="54411" rtlCol="0" anchor="ctr">
            <a:noAutofit/>
          </a:bodyPr>
          <a:lstStyle/>
          <a:p>
            <a:pPr defTabSz="1088105"/>
            <a:r>
              <a:rPr lang="en-US" sz="8000" dirty="0">
                <a:solidFill>
                  <a:srgbClr val="00BCF2"/>
                </a:solidFill>
                <a:latin typeface="Segoe UI Light" pitchFamily="34" charset="0"/>
                <a:ea typeface="Segoe UI" pitchFamily="34" charset="0"/>
                <a:cs typeface="Segoe UI" pitchFamily="34" charset="0"/>
              </a:rPr>
              <a:t>Demo</a:t>
            </a:r>
          </a:p>
        </p:txBody>
      </p:sp>
    </p:spTree>
    <p:extLst>
      <p:ext uri="{BB962C8B-B14F-4D97-AF65-F5344CB8AC3E}">
        <p14:creationId xmlns:p14="http://schemas.microsoft.com/office/powerpoint/2010/main" val="270706495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8" name="Rectangle 7"/>
          <p:cNvSpPr/>
          <p:nvPr userDrawn="1"/>
        </p:nvSpPr>
        <p:spPr>
          <a:xfrm>
            <a:off x="761802" y="1"/>
            <a:ext cx="11427023"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10" name="Rectangle 9"/>
          <p:cNvSpPr/>
          <p:nvPr/>
        </p:nvSpPr>
        <p:spPr>
          <a:xfrm>
            <a:off x="761802" y="1"/>
            <a:ext cx="11427023"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7" name="Rectangle 6"/>
          <p:cNvSpPr/>
          <p:nvPr/>
        </p:nvSpPr>
        <p:spPr>
          <a:xfrm>
            <a:off x="761802" y="1"/>
            <a:ext cx="11427023"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9" name="Text Placeholder 8"/>
          <p:cNvSpPr>
            <a:spLocks noGrp="1"/>
          </p:cNvSpPr>
          <p:nvPr>
            <p:ph type="body" sz="quarter" idx="13"/>
          </p:nvPr>
        </p:nvSpPr>
        <p:spPr>
          <a:xfrm>
            <a:off x="761801" y="2286001"/>
            <a:ext cx="7618016" cy="2286000"/>
          </a:xfrm>
          <a:prstGeom prst="rect">
            <a:avLst/>
          </a:prstGeom>
        </p:spPr>
        <p:txBody>
          <a:bodyPr lIns="380893" anchor="b">
            <a:noAutofit/>
          </a:bodyPr>
          <a:lstStyle>
            <a:lvl1pPr marL="0" indent="0">
              <a:lnSpc>
                <a:spcPct val="80000"/>
              </a:lnSpc>
              <a:buNone/>
              <a:defRPr sz="4800">
                <a:solidFill>
                  <a:schemeClr val="bg1"/>
                </a:solidFill>
                <a:latin typeface="Segoe UI Light" pitchFamily="34" charset="0"/>
              </a:defRPr>
            </a:lvl1pPr>
          </a:lstStyle>
          <a:p>
            <a:pPr lvl="0"/>
            <a:r>
              <a:rPr lang="en-US"/>
              <a:t>Click to edit Master text styles</a:t>
            </a:r>
          </a:p>
        </p:txBody>
      </p:sp>
      <p:sp>
        <p:nvSpPr>
          <p:cNvPr id="11" name="Text Placeholder 10"/>
          <p:cNvSpPr>
            <a:spLocks noGrp="1"/>
          </p:cNvSpPr>
          <p:nvPr>
            <p:ph type="body" sz="quarter" idx="14"/>
          </p:nvPr>
        </p:nvSpPr>
        <p:spPr>
          <a:xfrm>
            <a:off x="761801" y="4572000"/>
            <a:ext cx="7618016" cy="762000"/>
          </a:xfrm>
          <a:prstGeom prst="rect">
            <a:avLst/>
          </a:prstGeom>
        </p:spPr>
        <p:txBody>
          <a:bodyPr lIns="380893">
            <a:noAutofit/>
          </a:bodyPr>
          <a:lstStyle>
            <a:lvl1pPr marL="190428" indent="-190428">
              <a:lnSpc>
                <a:spcPct val="80000"/>
              </a:lnSpc>
              <a:buNone/>
              <a:defRPr lang="en-US" sz="2000" kern="1200" dirty="0">
                <a:solidFill>
                  <a:srgbClr val="FFFFFF"/>
                </a:solidFill>
                <a:latin typeface="Segoe UI" pitchFamily="34" charset="0"/>
                <a:ea typeface="Segoe UI" pitchFamily="34" charset="0"/>
                <a:cs typeface="Segoe UI" pitchFamily="34" charset="0"/>
              </a:defRPr>
            </a:lvl1pPr>
          </a:lstStyle>
          <a:p>
            <a:pPr marL="0" lvl="0" indent="0" algn="l" defTabSz="1088105" rtl="0" eaLnBrk="1" latinLnBrk="0" hangingPunct="1">
              <a:spcBef>
                <a:spcPct val="20000"/>
              </a:spcBef>
              <a:buClr>
                <a:srgbClr val="0072C6"/>
              </a:buClr>
              <a:buSzPct val="100000"/>
            </a:pPr>
            <a:r>
              <a:rPr lang="en-US"/>
              <a:t>Click to edit Master text styles</a:t>
            </a:r>
          </a:p>
        </p:txBody>
      </p:sp>
      <p:sp>
        <p:nvSpPr>
          <p:cNvPr id="12" name="Rectangle 11"/>
          <p:cNvSpPr/>
          <p:nvPr/>
        </p:nvSpPr>
        <p:spPr>
          <a:xfrm>
            <a:off x="0" y="1"/>
            <a:ext cx="761802" cy="68564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2" name="TextBox 1"/>
          <p:cNvSpPr txBox="1"/>
          <p:nvPr/>
        </p:nvSpPr>
        <p:spPr>
          <a:xfrm>
            <a:off x="761802" y="1"/>
            <a:ext cx="5332611" cy="1313656"/>
          </a:xfrm>
          <a:prstGeom prst="rect">
            <a:avLst/>
          </a:prstGeom>
        </p:spPr>
        <p:txBody>
          <a:bodyPr vert="horz" wrap="square" lIns="380893" tIns="54411" rIns="108821" bIns="54411" rtlCol="0" anchor="ctr">
            <a:noAutofit/>
          </a:bodyPr>
          <a:lstStyle/>
          <a:p>
            <a:pPr defTabSz="1088105"/>
            <a:r>
              <a:rPr lang="en-US" sz="8000" dirty="0">
                <a:solidFill>
                  <a:srgbClr val="00188F"/>
                </a:solidFill>
                <a:latin typeface="Segoe UI Light" pitchFamily="34" charset="0"/>
                <a:ea typeface="Segoe UI" pitchFamily="34" charset="0"/>
                <a:cs typeface="Segoe UI" pitchFamily="34" charset="0"/>
              </a:rPr>
              <a:t>Video</a:t>
            </a:r>
          </a:p>
        </p:txBody>
      </p:sp>
      <p:sp>
        <p:nvSpPr>
          <p:cNvPr id="13" name="TextBox 12"/>
          <p:cNvSpPr txBox="1"/>
          <p:nvPr userDrawn="1"/>
        </p:nvSpPr>
        <p:spPr>
          <a:xfrm>
            <a:off x="761802" y="1"/>
            <a:ext cx="5332611" cy="1313656"/>
          </a:xfrm>
          <a:prstGeom prst="rect">
            <a:avLst/>
          </a:prstGeom>
        </p:spPr>
        <p:txBody>
          <a:bodyPr vert="horz" wrap="square" lIns="380893" tIns="54411" rIns="108821" bIns="54411" rtlCol="0" anchor="ctr">
            <a:noAutofit/>
          </a:bodyPr>
          <a:lstStyle/>
          <a:p>
            <a:pPr defTabSz="1088105"/>
            <a:r>
              <a:rPr lang="en-US" sz="8000" dirty="0">
                <a:solidFill>
                  <a:srgbClr val="00BCF2"/>
                </a:solidFill>
                <a:latin typeface="Segoe UI Light" pitchFamily="34" charset="0"/>
                <a:ea typeface="Segoe UI" pitchFamily="34" charset="0"/>
                <a:cs typeface="Segoe UI" pitchFamily="34" charset="0"/>
              </a:rPr>
              <a:t>Video</a:t>
            </a:r>
          </a:p>
        </p:txBody>
      </p:sp>
    </p:spTree>
    <p:extLst>
      <p:ext uri="{BB962C8B-B14F-4D97-AF65-F5344CB8AC3E}">
        <p14:creationId xmlns:p14="http://schemas.microsoft.com/office/powerpoint/2010/main" val="28186808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Speaker notes">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Click to add title</a:t>
            </a:r>
          </a:p>
        </p:txBody>
      </p:sp>
      <p:sp>
        <p:nvSpPr>
          <p:cNvPr id="5" name="Text Placeholder 15"/>
          <p:cNvSpPr>
            <a:spLocks noGrp="1"/>
          </p:cNvSpPr>
          <p:nvPr>
            <p:ph type="body" sz="quarter" idx="14" hasCustomPrompt="1"/>
          </p:nvPr>
        </p:nvSpPr>
        <p:spPr>
          <a:xfrm>
            <a:off x="761802" y="1524000"/>
            <a:ext cx="10665222" cy="4572000"/>
          </a:xfrm>
        </p:spPr>
        <p:txBody>
          <a:bodyPr/>
          <a:lstStyle>
            <a:lvl1pPr>
              <a:buClr>
                <a:schemeClr val="bg1"/>
              </a:buCl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speaker notes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700" spc="-60" baseline="0">
                <a:gradFill>
                  <a:gsLst>
                    <a:gs pos="0">
                      <a:srgbClr val="000000"/>
                    </a:gs>
                    <a:gs pos="100000">
                      <a:srgbClr val="000000"/>
                    </a:gs>
                  </a:gsLst>
                  <a:lin ang="5400000" scaled="0"/>
                </a:gradFill>
                <a:effectLst/>
                <a:latin typeface="Segoe UI Light" pitchFamily="34" charset="0"/>
                <a:ea typeface="Segoe UI" pitchFamily="34" charset="0"/>
                <a:cs typeface="Segoe UI" pitchFamily="34" charset="0"/>
              </a:defRPr>
            </a:lvl1pPr>
          </a:lstStyle>
          <a:p>
            <a:pPr lvl="0"/>
            <a:r>
              <a:rPr lang="en-US" dirty="0"/>
              <a:t>Next slide topic</a:t>
            </a:r>
          </a:p>
        </p:txBody>
      </p:sp>
    </p:spTree>
    <p:extLst>
      <p:ext uri="{BB962C8B-B14F-4D97-AF65-F5344CB8AC3E}">
        <p14:creationId xmlns:p14="http://schemas.microsoft.com/office/powerpoint/2010/main" val="372795717"/>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8" name="Rectangle 7"/>
          <p:cNvSpPr/>
          <p:nvPr userDrawn="1"/>
        </p:nvSpPr>
        <p:spPr>
          <a:xfrm>
            <a:off x="761802" y="1"/>
            <a:ext cx="11427023"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10" name="Rectangle 9"/>
          <p:cNvSpPr/>
          <p:nvPr/>
        </p:nvSpPr>
        <p:spPr>
          <a:xfrm>
            <a:off x="761802" y="1"/>
            <a:ext cx="11427023"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7" name="Rectangle 6"/>
          <p:cNvSpPr/>
          <p:nvPr/>
        </p:nvSpPr>
        <p:spPr>
          <a:xfrm>
            <a:off x="761802" y="1"/>
            <a:ext cx="11427023"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9" name="Text Placeholder 8"/>
          <p:cNvSpPr>
            <a:spLocks noGrp="1"/>
          </p:cNvSpPr>
          <p:nvPr>
            <p:ph type="body" sz="quarter" idx="13" hasCustomPrompt="1"/>
          </p:nvPr>
        </p:nvSpPr>
        <p:spPr>
          <a:xfrm>
            <a:off x="761801" y="2286001"/>
            <a:ext cx="7618016" cy="2286000"/>
          </a:xfrm>
          <a:prstGeom prst="rect">
            <a:avLst/>
          </a:prstGeom>
        </p:spPr>
        <p:txBody>
          <a:bodyPr lIns="380893" tIns="38089" rIns="76179" bIns="38089" anchor="b">
            <a:noAutofit/>
          </a:bodyPr>
          <a:lstStyle>
            <a:lvl1pPr marL="0" indent="0">
              <a:lnSpc>
                <a:spcPct val="80000"/>
              </a:lnSpc>
              <a:buNone/>
              <a:defRPr sz="4800">
                <a:solidFill>
                  <a:schemeClr val="bg1"/>
                </a:solidFill>
                <a:latin typeface="Segoe UI Light" pitchFamily="34" charset="0"/>
              </a:defRPr>
            </a:lvl1pPr>
          </a:lstStyle>
          <a:p>
            <a:r>
              <a:rPr lang="en-US" dirty="0"/>
              <a:t>Click to add section title</a:t>
            </a:r>
          </a:p>
        </p:txBody>
      </p:sp>
      <p:sp>
        <p:nvSpPr>
          <p:cNvPr id="11" name="Text Placeholder 10"/>
          <p:cNvSpPr>
            <a:spLocks noGrp="1"/>
          </p:cNvSpPr>
          <p:nvPr>
            <p:ph type="body" sz="quarter" idx="14" hasCustomPrompt="1"/>
          </p:nvPr>
        </p:nvSpPr>
        <p:spPr>
          <a:xfrm>
            <a:off x="761801" y="4572000"/>
            <a:ext cx="7618016" cy="762000"/>
          </a:xfrm>
          <a:prstGeom prst="rect">
            <a:avLst/>
          </a:prstGeom>
        </p:spPr>
        <p:txBody>
          <a:bodyPr lIns="380893" tIns="38089" rIns="76179" bIns="38089">
            <a:noAutofit/>
          </a:bodyPr>
          <a:lstStyle>
            <a:lvl1pPr marL="190428" indent="-190428">
              <a:lnSpc>
                <a:spcPct val="80000"/>
              </a:lnSpc>
              <a:buNone/>
              <a:defRPr lang="en-US" sz="2000" kern="1200" dirty="0">
                <a:solidFill>
                  <a:srgbClr val="FFFFFF"/>
                </a:solidFill>
                <a:latin typeface="Segoe UI" pitchFamily="34" charset="0"/>
                <a:ea typeface="Segoe UI" pitchFamily="34" charset="0"/>
                <a:cs typeface="Segoe UI" pitchFamily="34" charset="0"/>
              </a:defRPr>
            </a:lvl1pPr>
          </a:lstStyle>
          <a:p>
            <a:pPr marL="0" lvl="0" indent="0" algn="l" defTabSz="1088105" rtl="0" eaLnBrk="1" latinLnBrk="0" hangingPunct="1">
              <a:spcBef>
                <a:spcPct val="20000"/>
              </a:spcBef>
              <a:buClr>
                <a:srgbClr val="0072C6"/>
              </a:buClr>
              <a:buSzPct val="100000"/>
            </a:pPr>
            <a:r>
              <a:rPr lang="en-US" dirty="0"/>
              <a:t>Click to add subtitle</a:t>
            </a:r>
          </a:p>
        </p:txBody>
      </p:sp>
    </p:spTree>
    <p:extLst>
      <p:ext uri="{BB962C8B-B14F-4D97-AF65-F5344CB8AC3E}">
        <p14:creationId xmlns:p14="http://schemas.microsoft.com/office/powerpoint/2010/main" val="2481322099"/>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10" name="Rectangle 9"/>
          <p:cNvSpPr/>
          <p:nvPr/>
        </p:nvSpPr>
        <p:spPr>
          <a:xfrm>
            <a:off x="761802" y="1"/>
            <a:ext cx="11427023" cy="6858000"/>
          </a:xfrm>
          <a:prstGeom prst="rect">
            <a:avLst/>
          </a:prstGeom>
          <a:solidFill>
            <a:srgbClr val="7FBA00"/>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7" name="Rectangle 6"/>
          <p:cNvSpPr/>
          <p:nvPr/>
        </p:nvSpPr>
        <p:spPr>
          <a:xfrm>
            <a:off x="761802" y="1"/>
            <a:ext cx="11427023" cy="6858000"/>
          </a:xfrm>
          <a:prstGeom prst="rect">
            <a:avLst/>
          </a:prstGeom>
          <a:solidFill>
            <a:srgbClr val="7FBA00"/>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8" name="Rectangle 7"/>
          <p:cNvSpPr/>
          <p:nvPr userDrawn="1"/>
        </p:nvSpPr>
        <p:spPr>
          <a:xfrm>
            <a:off x="761802" y="1"/>
            <a:ext cx="11427023" cy="6858000"/>
          </a:xfrm>
          <a:prstGeom prst="rect">
            <a:avLst/>
          </a:prstGeom>
          <a:solidFill>
            <a:srgbClr val="7FBA00"/>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9" name="Text Placeholder 8"/>
          <p:cNvSpPr>
            <a:spLocks noGrp="1"/>
          </p:cNvSpPr>
          <p:nvPr>
            <p:ph type="body" sz="quarter" idx="13" hasCustomPrompt="1"/>
          </p:nvPr>
        </p:nvSpPr>
        <p:spPr>
          <a:xfrm>
            <a:off x="761801" y="2286001"/>
            <a:ext cx="7618016" cy="2286000"/>
          </a:xfrm>
          <a:prstGeom prst="rect">
            <a:avLst/>
          </a:prstGeom>
        </p:spPr>
        <p:txBody>
          <a:bodyPr lIns="380893" tIns="38089" rIns="76179" bIns="38089" anchor="b">
            <a:noAutofit/>
          </a:bodyPr>
          <a:lstStyle>
            <a:lvl1pPr marL="0" indent="0">
              <a:lnSpc>
                <a:spcPct val="80000"/>
              </a:lnSpc>
              <a:buNone/>
              <a:defRPr sz="4800">
                <a:solidFill>
                  <a:schemeClr val="bg1"/>
                </a:solidFill>
                <a:latin typeface="Segoe UI Light" pitchFamily="34" charset="0"/>
              </a:defRPr>
            </a:lvl1pPr>
          </a:lstStyle>
          <a:p>
            <a:r>
              <a:rPr lang="en-US" dirty="0"/>
              <a:t>Click to add section title</a:t>
            </a:r>
          </a:p>
        </p:txBody>
      </p:sp>
      <p:sp>
        <p:nvSpPr>
          <p:cNvPr id="11" name="Text Placeholder 10"/>
          <p:cNvSpPr>
            <a:spLocks noGrp="1"/>
          </p:cNvSpPr>
          <p:nvPr>
            <p:ph type="body" sz="quarter" idx="14" hasCustomPrompt="1"/>
          </p:nvPr>
        </p:nvSpPr>
        <p:spPr>
          <a:xfrm>
            <a:off x="761801" y="4572000"/>
            <a:ext cx="7618016" cy="762000"/>
          </a:xfrm>
          <a:prstGeom prst="rect">
            <a:avLst/>
          </a:prstGeom>
        </p:spPr>
        <p:txBody>
          <a:bodyPr lIns="380893" tIns="38089" rIns="76179" bIns="38089">
            <a:noAutofit/>
          </a:bodyPr>
          <a:lstStyle>
            <a:lvl1pPr marL="190428" indent="-190428">
              <a:lnSpc>
                <a:spcPct val="80000"/>
              </a:lnSpc>
              <a:buNone/>
              <a:defRPr lang="en-US" sz="2000" kern="1200" dirty="0">
                <a:solidFill>
                  <a:srgbClr val="FFFFFF"/>
                </a:solidFill>
                <a:latin typeface="Segoe UI" pitchFamily="34" charset="0"/>
                <a:ea typeface="Segoe UI" pitchFamily="34" charset="0"/>
                <a:cs typeface="Segoe UI" pitchFamily="34" charset="0"/>
              </a:defRPr>
            </a:lvl1pPr>
          </a:lstStyle>
          <a:p>
            <a:pPr marL="0" lvl="0" indent="0" algn="l" defTabSz="1088105" rtl="0" eaLnBrk="1" latinLnBrk="0" hangingPunct="1">
              <a:spcBef>
                <a:spcPct val="20000"/>
              </a:spcBef>
              <a:buClr>
                <a:srgbClr val="0072C6"/>
              </a:buClr>
              <a:buSzPct val="100000"/>
            </a:pPr>
            <a:r>
              <a:rPr lang="en-US" dirty="0"/>
              <a:t>Click to add subtitle</a:t>
            </a:r>
          </a:p>
        </p:txBody>
      </p:sp>
    </p:spTree>
    <p:extLst>
      <p:ext uri="{BB962C8B-B14F-4D97-AF65-F5344CB8AC3E}">
        <p14:creationId xmlns:p14="http://schemas.microsoft.com/office/powerpoint/2010/main" val="3498712750"/>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Section header 3">
    <p:spTree>
      <p:nvGrpSpPr>
        <p:cNvPr id="1" name=""/>
        <p:cNvGrpSpPr/>
        <p:nvPr/>
      </p:nvGrpSpPr>
      <p:grpSpPr>
        <a:xfrm>
          <a:off x="0" y="0"/>
          <a:ext cx="0" cy="0"/>
          <a:chOff x="0" y="0"/>
          <a:chExt cx="0" cy="0"/>
        </a:xfrm>
      </p:grpSpPr>
      <p:sp>
        <p:nvSpPr>
          <p:cNvPr id="8" name="Rectangle 7"/>
          <p:cNvSpPr/>
          <p:nvPr userDrawn="1"/>
        </p:nvSpPr>
        <p:spPr>
          <a:xfrm>
            <a:off x="761802" y="1"/>
            <a:ext cx="11427023"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10" name="Rectangle 9"/>
          <p:cNvSpPr/>
          <p:nvPr/>
        </p:nvSpPr>
        <p:spPr>
          <a:xfrm>
            <a:off x="761802" y="1"/>
            <a:ext cx="11427023"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7" name="Rectangle 6"/>
          <p:cNvSpPr/>
          <p:nvPr/>
        </p:nvSpPr>
        <p:spPr>
          <a:xfrm>
            <a:off x="761802" y="1"/>
            <a:ext cx="11427023"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9" name="Text Placeholder 8"/>
          <p:cNvSpPr>
            <a:spLocks noGrp="1"/>
          </p:cNvSpPr>
          <p:nvPr>
            <p:ph type="body" sz="quarter" idx="13" hasCustomPrompt="1"/>
          </p:nvPr>
        </p:nvSpPr>
        <p:spPr>
          <a:xfrm>
            <a:off x="761801" y="2286001"/>
            <a:ext cx="7618016" cy="2286000"/>
          </a:xfrm>
          <a:prstGeom prst="rect">
            <a:avLst/>
          </a:prstGeom>
        </p:spPr>
        <p:txBody>
          <a:bodyPr lIns="380893" tIns="38089" rIns="76179" bIns="38089" anchor="b">
            <a:noAutofit/>
          </a:bodyPr>
          <a:lstStyle>
            <a:lvl1pPr marL="0" indent="0">
              <a:lnSpc>
                <a:spcPct val="80000"/>
              </a:lnSpc>
              <a:buNone/>
              <a:defRPr sz="4800">
                <a:solidFill>
                  <a:schemeClr val="bg1"/>
                </a:solidFill>
                <a:latin typeface="Segoe UI Light" pitchFamily="34" charset="0"/>
              </a:defRPr>
            </a:lvl1pPr>
          </a:lstStyle>
          <a:p>
            <a:r>
              <a:rPr lang="en-US" dirty="0"/>
              <a:t>Click to add section title</a:t>
            </a:r>
          </a:p>
        </p:txBody>
      </p:sp>
      <p:sp>
        <p:nvSpPr>
          <p:cNvPr id="11" name="Text Placeholder 10"/>
          <p:cNvSpPr>
            <a:spLocks noGrp="1"/>
          </p:cNvSpPr>
          <p:nvPr>
            <p:ph type="body" sz="quarter" idx="14" hasCustomPrompt="1"/>
          </p:nvPr>
        </p:nvSpPr>
        <p:spPr>
          <a:xfrm>
            <a:off x="761801" y="4572000"/>
            <a:ext cx="7618016" cy="762000"/>
          </a:xfrm>
          <a:prstGeom prst="rect">
            <a:avLst/>
          </a:prstGeom>
        </p:spPr>
        <p:txBody>
          <a:bodyPr lIns="380893" tIns="38089" rIns="76179" bIns="38089">
            <a:noAutofit/>
          </a:bodyPr>
          <a:lstStyle>
            <a:lvl1pPr marL="190428" indent="-190428">
              <a:lnSpc>
                <a:spcPct val="80000"/>
              </a:lnSpc>
              <a:buNone/>
              <a:defRPr lang="en-US" sz="2000" kern="1200" dirty="0">
                <a:solidFill>
                  <a:srgbClr val="FFFFFF"/>
                </a:solidFill>
                <a:latin typeface="Segoe UI" pitchFamily="34" charset="0"/>
                <a:ea typeface="Segoe UI" pitchFamily="34" charset="0"/>
                <a:cs typeface="Segoe UI" pitchFamily="34" charset="0"/>
              </a:defRPr>
            </a:lvl1pPr>
          </a:lstStyle>
          <a:p>
            <a:pPr marL="0" lvl="0" indent="0" algn="l" defTabSz="1088105" rtl="0" eaLnBrk="1" latinLnBrk="0" hangingPunct="1">
              <a:spcBef>
                <a:spcPct val="20000"/>
              </a:spcBef>
              <a:buClr>
                <a:srgbClr val="0072C6"/>
              </a:buClr>
              <a:buSzPct val="100000"/>
            </a:pPr>
            <a:r>
              <a:rPr lang="en-US" dirty="0"/>
              <a:t>Click to add subtitle</a:t>
            </a:r>
          </a:p>
        </p:txBody>
      </p:sp>
    </p:spTree>
    <p:extLst>
      <p:ext uri="{BB962C8B-B14F-4D97-AF65-F5344CB8AC3E}">
        <p14:creationId xmlns:p14="http://schemas.microsoft.com/office/powerpoint/2010/main" val="300336634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Microsoft logo 1">
    <p:spTree>
      <p:nvGrpSpPr>
        <p:cNvPr id="1" name=""/>
        <p:cNvGrpSpPr/>
        <p:nvPr/>
      </p:nvGrpSpPr>
      <p:grpSpPr>
        <a:xfrm>
          <a:off x="0" y="0"/>
          <a:ext cx="0" cy="0"/>
          <a:chOff x="0" y="0"/>
          <a:chExt cx="0" cy="0"/>
        </a:xfrm>
      </p:grpSpPr>
      <p:sp>
        <p:nvSpPr>
          <p:cNvPr id="5" name="Rectangle 4"/>
          <p:cNvSpPr/>
          <p:nvPr/>
        </p:nvSpPr>
        <p:spPr>
          <a:xfrm>
            <a:off x="0" y="0"/>
            <a:ext cx="1218882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6" name="Picture 2" descr="C:\Users\v-kenmac\Documents\_Microsoft - Common Files\_MS Brand\Microsoft_logo_All_colors\MSFT_logo_rgb_C-Wht.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355415" y="2424203"/>
            <a:ext cx="4531630" cy="1666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10935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Tree>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Microsoft logo 3">
    <p:spTree>
      <p:nvGrpSpPr>
        <p:cNvPr id="1" name=""/>
        <p:cNvGrpSpPr/>
        <p:nvPr/>
      </p:nvGrpSpPr>
      <p:grpSpPr>
        <a:xfrm>
          <a:off x="0" y="0"/>
          <a:ext cx="0" cy="0"/>
          <a:chOff x="0" y="0"/>
          <a:chExt cx="0" cy="0"/>
        </a:xfrm>
      </p:grpSpPr>
      <p:sp>
        <p:nvSpPr>
          <p:cNvPr id="5" name="Rectangle 4"/>
          <p:cNvSpPr/>
          <p:nvPr/>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58642" y="3048833"/>
            <a:ext cx="2570735" cy="417442"/>
          </a:xfrm>
          <a:prstGeom prst="rect">
            <a:avLst/>
          </a:prstGeom>
        </p:spPr>
      </p:pic>
      <p:sp>
        <p:nvSpPr>
          <p:cNvPr id="4" name="Rectangle 3"/>
          <p:cNvSpPr/>
          <p:nvPr/>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8" name="Picture 2" descr="C:\Users\v-kenmac\Documents\_Microsoft - Common Files\_MS Brand\Microsoft_logo_All_colors\MSFT_logo_rgb_C-Wht.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355415" y="2424203"/>
            <a:ext cx="4531630" cy="1666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1236515"/>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9423951"/>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blank">
  <p:cSld name="5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8263349"/>
      </p:ext>
    </p:extLst>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4" y="228602"/>
            <a:ext cx="10360501" cy="66479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5" y="1447800"/>
            <a:ext cx="11149012" cy="2000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0433659"/>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304721" y="228633"/>
            <a:ext cx="11579384" cy="863569"/>
          </a:xfrm>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169" y="1189178"/>
            <a:ext cx="11650488"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99"/>
            </a:lvl2pPr>
            <a:lvl3pPr marL="387225" indent="-380876">
              <a:buFont typeface="Arial" pitchFamily="34" charset="0"/>
              <a:buChar char="•"/>
              <a:defRPr sz="2132"/>
            </a:lvl3pPr>
            <a:lvl4pPr marL="772333" indent="-380876">
              <a:buFont typeface="Arial" pitchFamily="34" charset="0"/>
              <a:buChar char="•"/>
              <a:defRPr sz="2132"/>
            </a:lvl4pPr>
            <a:lvl5pPr marL="1144745" indent="-380876">
              <a:buFont typeface="Arial" pitchFamily="34" charset="0"/>
              <a:buChar char="•"/>
              <a:defRPr sz="2132"/>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54812796"/>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p:cSld name="5_Title and Content_Orang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spc="-100" baseline="0"/>
            </a:lvl1pPr>
          </a:lstStyle>
          <a:p>
            <a:r>
              <a:rPr lang="en-US" dirty="0"/>
              <a:t>Click to edit Master title style</a:t>
            </a:r>
          </a:p>
        </p:txBody>
      </p:sp>
      <p:sp>
        <p:nvSpPr>
          <p:cNvPr id="4" name="Text Placeholder 3"/>
          <p:cNvSpPr>
            <a:spLocks noGrp="1"/>
          </p:cNvSpPr>
          <p:nvPr>
            <p:ph type="body" sz="quarter" idx="10"/>
          </p:nvPr>
        </p:nvSpPr>
        <p:spPr>
          <a:xfrm>
            <a:off x="611188" y="1449390"/>
            <a:ext cx="10972801" cy="1874103"/>
          </a:xfrm>
        </p:spPr>
        <p:txBody>
          <a:bodyPr>
            <a:spAutoFit/>
          </a:bodyPr>
          <a:lstStyle>
            <a:lvl1pPr marL="0" indent="0">
              <a:spcBef>
                <a:spcPts val="0"/>
              </a:spcBef>
              <a:spcAft>
                <a:spcPts val="600"/>
              </a:spcAft>
              <a:buNone/>
              <a:defRPr sz="2799" spc="-100" baseline="0">
                <a:gradFill>
                  <a:gsLst>
                    <a:gs pos="10000">
                      <a:srgbClr val="FF8A00"/>
                    </a:gs>
                    <a:gs pos="29583">
                      <a:srgbClr val="FF8A00"/>
                    </a:gs>
                  </a:gsLst>
                  <a:lin ang="5400000" scaled="0"/>
                </a:gradFill>
                <a:latin typeface="+mn-lt"/>
              </a:defRPr>
            </a:lvl1pPr>
            <a:lvl2pPr marL="0" indent="0">
              <a:spcBef>
                <a:spcPts val="0"/>
              </a:spcBef>
              <a:spcAft>
                <a:spcPts val="1200"/>
              </a:spcAft>
              <a:buNone/>
              <a:defRPr sz="1999">
                <a:latin typeface="Segoe UI Light" pitchFamily="34" charset="0"/>
                <a:ea typeface="Segoe UI" pitchFamily="34" charset="0"/>
                <a:cs typeface="Segoe UI" pitchFamily="34" charset="0"/>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5560312"/>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331">
                <a:solidFill>
                  <a:srgbClr val="0072C6"/>
                </a:solidFill>
              </a:defRPr>
            </a:lvl1pPr>
          </a:lstStyle>
          <a:p>
            <a:r>
              <a:rPr lang="en-US" dirty="0"/>
              <a:t>Click to edit Master title style</a:t>
            </a:r>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200"/>
              </a:spcBef>
              <a:buNone/>
              <a:defRPr sz="3999">
                <a:solidFill>
                  <a:srgbClr val="0072C6"/>
                </a:solidFill>
                <a:latin typeface="+mj-lt"/>
              </a:defRPr>
            </a:lvl1pPr>
            <a:lvl2pPr marL="0" indent="0">
              <a:buNone/>
              <a:defRPr sz="1999"/>
            </a:lvl2pPr>
            <a:lvl3pPr marL="233319" indent="0">
              <a:buNone/>
              <a:defRPr sz="1999"/>
            </a:lvl3pPr>
            <a:lvl4pPr marL="457113" indent="0">
              <a:buNone/>
              <a:defRPr sz="1999"/>
            </a:lvl4pPr>
            <a:lvl5pPr marL="693605" indent="0">
              <a:buNone/>
              <a:defRPr sz="1999"/>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200"/>
              </a:spcBef>
              <a:buNone/>
              <a:defRPr lang="en-US" sz="3999" kern="1200" spc="-71" baseline="0" dirty="0" smtClean="0">
                <a:solidFill>
                  <a:srgbClr val="0072C6"/>
                </a:solidFill>
                <a:latin typeface="+mj-lt"/>
                <a:ea typeface="+mn-ea"/>
                <a:cs typeface="+mn-cs"/>
              </a:defRPr>
            </a:lvl1pPr>
            <a:lvl2pPr marL="3175" marR="0" indent="0" algn="l" defTabSz="914188" rtl="0" eaLnBrk="1" fontAlgn="auto" latinLnBrk="0" hangingPunct="1">
              <a:lnSpc>
                <a:spcPct val="90000"/>
              </a:lnSpc>
              <a:spcBef>
                <a:spcPct val="20000"/>
              </a:spcBef>
              <a:spcAft>
                <a:spcPts val="0"/>
              </a:spcAft>
              <a:buClrTx/>
              <a:buSzPct val="90000"/>
              <a:buFont typeface="Arial" pitchFamily="34" charset="0"/>
              <a:buNone/>
              <a:tabLst/>
              <a:defRPr lang="en-US" sz="1999" kern="1200" spc="-71" baseline="0" dirty="0" smtClean="0">
                <a:gradFill>
                  <a:gsLst>
                    <a:gs pos="1250">
                      <a:schemeClr val="bg2"/>
                    </a:gs>
                    <a:gs pos="100000">
                      <a:schemeClr val="bg2"/>
                    </a:gs>
                  </a:gsLst>
                  <a:lin ang="5400000" scaled="0"/>
                </a:gradFill>
                <a:latin typeface="+mn-lt"/>
                <a:ea typeface="+mn-ea"/>
                <a:cs typeface="+mn-cs"/>
              </a:defRPr>
            </a:lvl2pPr>
            <a:lvl3pPr marL="233319" marR="0" indent="0" algn="l" defTabSz="914188" rtl="0" eaLnBrk="1" fontAlgn="auto" latinLnBrk="0" hangingPunct="1">
              <a:lnSpc>
                <a:spcPct val="90000"/>
              </a:lnSpc>
              <a:spcBef>
                <a:spcPct val="20000"/>
              </a:spcBef>
              <a:spcAft>
                <a:spcPts val="0"/>
              </a:spcAft>
              <a:buClrTx/>
              <a:buSzPct val="90000"/>
              <a:buFont typeface="Arial" pitchFamily="34" charset="0"/>
              <a:buNone/>
              <a:tabLst/>
              <a:defRPr lang="en-US" sz="1999" kern="1200" spc="-71" baseline="0" dirty="0" smtClean="0">
                <a:gradFill>
                  <a:gsLst>
                    <a:gs pos="1250">
                      <a:schemeClr val="bg2"/>
                    </a:gs>
                    <a:gs pos="100000">
                      <a:schemeClr val="bg2"/>
                    </a:gs>
                  </a:gsLst>
                  <a:lin ang="5400000" scaled="0"/>
                </a:gradFill>
                <a:latin typeface="+mn-lt"/>
                <a:ea typeface="+mn-ea"/>
                <a:cs typeface="+mn-cs"/>
              </a:defRPr>
            </a:lvl3pPr>
            <a:lvl4pPr marL="460286" marR="0" indent="0" algn="l" defTabSz="914188" rtl="0" eaLnBrk="1" fontAlgn="auto" latinLnBrk="0" hangingPunct="1">
              <a:lnSpc>
                <a:spcPct val="90000"/>
              </a:lnSpc>
              <a:spcBef>
                <a:spcPct val="20000"/>
              </a:spcBef>
              <a:spcAft>
                <a:spcPts val="0"/>
              </a:spcAft>
              <a:buClrTx/>
              <a:buSzPct val="90000"/>
              <a:buFont typeface="Arial" pitchFamily="34" charset="0"/>
              <a:buNone/>
              <a:tabLst/>
              <a:defRPr lang="en-US" sz="1999" kern="1200" spc="-71" baseline="0" dirty="0" smtClean="0">
                <a:gradFill>
                  <a:gsLst>
                    <a:gs pos="1250">
                      <a:schemeClr val="bg2"/>
                    </a:gs>
                    <a:gs pos="100000">
                      <a:schemeClr val="bg2"/>
                    </a:gs>
                  </a:gsLst>
                  <a:lin ang="5400000" scaled="0"/>
                </a:gradFill>
                <a:latin typeface="+mn-lt"/>
                <a:ea typeface="+mn-ea"/>
                <a:cs typeface="+mn-cs"/>
              </a:defRPr>
            </a:lvl4pPr>
            <a:lvl5pPr marL="687257" marR="0" indent="0" algn="l" defTabSz="914188" rtl="0" eaLnBrk="1" fontAlgn="auto" latinLnBrk="0" hangingPunct="1">
              <a:lnSpc>
                <a:spcPct val="90000"/>
              </a:lnSpc>
              <a:spcBef>
                <a:spcPct val="20000"/>
              </a:spcBef>
              <a:spcAft>
                <a:spcPts val="0"/>
              </a:spcAft>
              <a:buClrTx/>
              <a:buSzPct val="90000"/>
              <a:buFont typeface="Arial" pitchFamily="34" charset="0"/>
              <a:buNone/>
              <a:tabLst/>
              <a:defRPr lang="en-US" sz="1999"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14188" rtl="0" eaLnBrk="1" fontAlgn="auto" latinLnBrk="0" hangingPunct="1">
              <a:lnSpc>
                <a:spcPct val="90000"/>
              </a:lnSpc>
              <a:spcBef>
                <a:spcPct val="20000"/>
              </a:spcBef>
              <a:spcAft>
                <a:spcPts val="0"/>
              </a:spcAft>
              <a:buClrTx/>
              <a:buSzPct val="90000"/>
              <a:buFont typeface="Arial" pitchFamily="34" charset="0"/>
              <a:buNone/>
              <a:tabLst/>
            </a:pPr>
            <a:r>
              <a:rPr lang="en-US" dirty="0"/>
              <a:t>Click to edit Master text styles</a:t>
            </a:r>
          </a:p>
          <a:p>
            <a:pPr marL="0" marR="0" lvl="1" indent="0" algn="l" defTabSz="914188" rtl="0" eaLnBrk="1" fontAlgn="auto" latinLnBrk="0" hangingPunct="1">
              <a:lnSpc>
                <a:spcPct val="90000"/>
              </a:lnSpc>
              <a:spcBef>
                <a:spcPct val="20000"/>
              </a:spcBef>
              <a:spcAft>
                <a:spcPts val="0"/>
              </a:spcAft>
              <a:buClrTx/>
              <a:buSzPct val="90000"/>
              <a:buFont typeface="Arial" pitchFamily="34" charset="0"/>
              <a:buNone/>
              <a:tabLst/>
            </a:pPr>
            <a:r>
              <a:rPr lang="en-US" dirty="0"/>
              <a:t>Second level</a:t>
            </a:r>
          </a:p>
          <a:p>
            <a:pPr marL="0" marR="0" lvl="2" indent="0" algn="l" defTabSz="914188" rtl="0" eaLnBrk="1" fontAlgn="auto" latinLnBrk="0" hangingPunct="1">
              <a:lnSpc>
                <a:spcPct val="90000"/>
              </a:lnSpc>
              <a:spcBef>
                <a:spcPct val="20000"/>
              </a:spcBef>
              <a:spcAft>
                <a:spcPts val="0"/>
              </a:spcAft>
              <a:buClrTx/>
              <a:buSzPct val="90000"/>
              <a:buFont typeface="Arial" pitchFamily="34" charset="0"/>
              <a:buNone/>
              <a:tabLst/>
            </a:pPr>
            <a:r>
              <a:rPr lang="en-US" dirty="0"/>
              <a:t>Third level</a:t>
            </a:r>
          </a:p>
          <a:p>
            <a:pPr marL="0" marR="0" lvl="3" indent="0" algn="l" defTabSz="914188" rtl="0" eaLnBrk="1" fontAlgn="auto" latinLnBrk="0" hangingPunct="1">
              <a:lnSpc>
                <a:spcPct val="90000"/>
              </a:lnSpc>
              <a:spcBef>
                <a:spcPct val="20000"/>
              </a:spcBef>
              <a:spcAft>
                <a:spcPts val="0"/>
              </a:spcAft>
              <a:buClrTx/>
              <a:buSzPct val="90000"/>
              <a:buFont typeface="Arial" pitchFamily="34" charset="0"/>
              <a:buNone/>
              <a:tabLst/>
            </a:pPr>
            <a:r>
              <a:rPr lang="en-US" dirty="0"/>
              <a:t>Fourth level</a:t>
            </a:r>
          </a:p>
          <a:p>
            <a:pPr marL="0" marR="0" lvl="4" indent="0" algn="l" defTabSz="914188" rtl="0" eaLnBrk="1" fontAlgn="auto" latinLnBrk="0" hangingPunct="1">
              <a:lnSpc>
                <a:spcPct val="90000"/>
              </a:lnSpc>
              <a:spcBef>
                <a:spcPct val="20000"/>
              </a:spcBef>
              <a:spcAft>
                <a:spcPts val="0"/>
              </a:spcAft>
              <a:buClrTx/>
              <a:buSzPct val="90000"/>
              <a:buFont typeface="Arial" pitchFamily="34" charset="0"/>
              <a:buNone/>
              <a:tabLst/>
            </a:pPr>
            <a:r>
              <a:rPr lang="en-US" dirty="0"/>
              <a:t>Fifth level</a:t>
            </a:r>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91436" tIns="45718" rIns="91436" bIns="45718" anchor="ctr"/>
          <a:lstStyle>
            <a:lvl1pPr algn="l">
              <a:defRPr sz="1600">
                <a:gradFill>
                  <a:gsLst>
                    <a:gs pos="100000">
                      <a:schemeClr val="bg2"/>
                    </a:gs>
                    <a:gs pos="0">
                      <a:schemeClr val="bg2"/>
                    </a:gs>
                  </a:gsLst>
                  <a:lin ang="5400000" scaled="0"/>
                </a:gradFill>
              </a:defRPr>
            </a:lvl1pPr>
          </a:lstStyle>
          <a:p>
            <a:pPr defTabSz="914188"/>
            <a:fld id="{727B4C2D-45E2-4621-8491-2995EB46A674}" type="slidenum">
              <a:rPr lang="en-US" smtClean="0">
                <a:gradFill>
                  <a:gsLst>
                    <a:gs pos="100000">
                      <a:srgbClr val="797A7D"/>
                    </a:gs>
                    <a:gs pos="0">
                      <a:srgbClr val="797A7D"/>
                    </a:gs>
                  </a:gsLst>
                  <a:lin ang="5400000" scaled="0"/>
                </a:gradFill>
              </a:rPr>
              <a:pPr defTabSz="914188"/>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349583275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1917948" y="3284984"/>
            <a:ext cx="8496944" cy="997196"/>
          </a:xfrm>
        </p:spPr>
        <p:txBody>
          <a:bodyPr/>
          <a:lstStyle>
            <a:lvl1pPr marL="361950" indent="-361950">
              <a:buFont typeface="Arial" pitchFamily="34" charset="0"/>
              <a:buNone/>
              <a:defRPr sz="7200">
                <a:latin typeface="Segoe UI Light" pitchFamily="34" charset="0"/>
              </a:defRPr>
            </a:lvl1pPr>
          </a:lstStyle>
          <a:p>
            <a:pPr lvl="0"/>
            <a:r>
              <a:rPr lang="de-AT" dirty="0">
                <a:latin typeface="Segoe UI Light" pitchFamily="34" charset="0"/>
              </a:rPr>
              <a:t>Title</a:t>
            </a:r>
            <a:endParaRPr lang="de-AT" dirty="0"/>
          </a:p>
        </p:txBody>
      </p:sp>
    </p:spTree>
    <p:extLst>
      <p:ext uri="{BB962C8B-B14F-4D97-AF65-F5344CB8AC3E}">
        <p14:creationId xmlns:p14="http://schemas.microsoft.com/office/powerpoint/2010/main" val="102808048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MS_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072694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6" name="Text Placeholder 5"/>
          <p:cNvSpPr>
            <a:spLocks noGrp="1"/>
          </p:cNvSpPr>
          <p:nvPr>
            <p:ph type="body" sz="quarter" idx="10"/>
          </p:nvPr>
        </p:nvSpPr>
        <p:spPr>
          <a:xfrm>
            <a:off x="519114" y="1905000"/>
            <a:ext cx="11149012"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299541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em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a:t>Demo</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6" name="Demo Tile"/>
          <p:cNvGrpSpPr/>
          <p:nvPr userDrawn="1"/>
        </p:nvGrpSpPr>
        <p:grpSpPr>
          <a:xfrm>
            <a:off x="1017613" y="3187884"/>
            <a:ext cx="2827252" cy="2827252"/>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6" name="Text Placeholder 5"/>
          <p:cNvSpPr>
            <a:spLocks noGrp="1"/>
          </p:cNvSpPr>
          <p:nvPr>
            <p:ph type="body" sz="quarter" idx="10"/>
          </p:nvPr>
        </p:nvSpPr>
        <p:spPr>
          <a:xfrm>
            <a:off x="519114" y="1905000"/>
            <a:ext cx="11149012" cy="2108269"/>
          </a:xfrm>
        </p:spPr>
        <p:txBody>
          <a:bodyPr/>
          <a:lstStyle>
            <a:lvl1pPr>
              <a:lnSpc>
                <a:spcPct val="90000"/>
              </a:lnSpc>
              <a:tabLst>
                <a:tab pos="361950" algn="l"/>
                <a:tab pos="714375" algn="l"/>
                <a:tab pos="1076325" algn="l"/>
                <a:tab pos="1438275" algn="l"/>
                <a:tab pos="1790700" algn="l"/>
                <a:tab pos="2152650" algn="l"/>
                <a:tab pos="2514600" algn="l"/>
                <a:tab pos="2867025" algn="l"/>
                <a:tab pos="3228975" algn="l"/>
                <a:tab pos="3590925" algn="l"/>
              </a:tabLst>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91649468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367646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522142" y="452669"/>
            <a:ext cx="10331410" cy="914131"/>
          </a:xfrm>
          <a:prstGeom prst="rect">
            <a:avLst/>
          </a:prstGeom>
        </p:spPr>
        <p:txBody>
          <a:bodyPr lIns="0" tIns="0" rIns="0" bIns="0" anchor="b"/>
          <a:lstStyle>
            <a:lvl1pPr marL="0" indent="0">
              <a:spcBef>
                <a:spcPts val="0"/>
              </a:spcBef>
              <a:buFontTx/>
              <a:buNone/>
              <a:defRPr sz="1866">
                <a:solidFill>
                  <a:schemeClr val="accent2"/>
                </a:solidFill>
                <a:latin typeface="+mn-lt"/>
              </a:defRPr>
            </a:lvl1pPr>
            <a:lvl2pPr marL="609448" indent="0">
              <a:buFontTx/>
              <a:buNone/>
              <a:defRPr sz="1866">
                <a:latin typeface="+mn-lt"/>
              </a:defRPr>
            </a:lvl2pPr>
            <a:lvl3pPr marL="1218895" indent="0">
              <a:buFontTx/>
              <a:buNone/>
              <a:defRPr sz="1866">
                <a:latin typeface="+mn-lt"/>
              </a:defRPr>
            </a:lvl3pPr>
            <a:lvl4pPr marL="1828343" indent="0">
              <a:buFontTx/>
              <a:buNone/>
              <a:defRPr sz="1866">
                <a:latin typeface="+mn-lt"/>
              </a:defRPr>
            </a:lvl4pPr>
            <a:lvl5pPr marL="2437790" indent="0">
              <a:buFontTx/>
              <a:buNone/>
              <a:defRPr sz="1866">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6960763" y="1997459"/>
            <a:ext cx="1053246" cy="1053453"/>
          </a:xfrm>
          <a:prstGeom prst="rect">
            <a:avLst/>
          </a:prstGeom>
          <a:solidFill>
            <a:schemeClr val="bg1">
              <a:lumMod val="75000"/>
            </a:schemeClr>
          </a:solidFill>
        </p:spPr>
        <p:txBody>
          <a:bodyPr anchor="ctr"/>
          <a:lstStyle>
            <a:lvl1pPr marL="0" indent="0" algn="ctr">
              <a:buNone/>
              <a:defRPr sz="1333">
                <a:solidFill>
                  <a:schemeClr val="bg1">
                    <a:lumMod val="50000"/>
                  </a:schemeClr>
                </a:solidFill>
                <a:latin typeface="+mj-lt"/>
              </a:defRPr>
            </a:lvl1pPr>
          </a:lstStyle>
          <a:p>
            <a:pPr lvl="0"/>
            <a:r>
              <a:rPr lang="en-US" noProof="0" dirty="0"/>
              <a:t>Image</a:t>
            </a:r>
          </a:p>
        </p:txBody>
      </p:sp>
      <p:sp>
        <p:nvSpPr>
          <p:cNvPr id="3" name="Rectangle 2"/>
          <p:cNvSpPr/>
          <p:nvPr/>
        </p:nvSpPr>
        <p:spPr>
          <a:xfrm>
            <a:off x="0" y="1994912"/>
            <a:ext cx="6862298" cy="33136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noProof="0" dirty="0"/>
          </a:p>
        </p:txBody>
      </p:sp>
      <p:sp>
        <p:nvSpPr>
          <p:cNvPr id="7" name="Titel 1"/>
          <p:cNvSpPr>
            <a:spLocks noGrp="1"/>
          </p:cNvSpPr>
          <p:nvPr>
            <p:ph type="title" hasCustomPrompt="1"/>
          </p:nvPr>
        </p:nvSpPr>
        <p:spPr>
          <a:xfrm>
            <a:off x="1524936" y="3261019"/>
            <a:ext cx="5046611" cy="909307"/>
          </a:xfrm>
          <a:prstGeom prst="rect">
            <a:avLst/>
          </a:prstGeom>
        </p:spPr>
        <p:txBody>
          <a:bodyPr wrap="square" lIns="0" tIns="0" rIns="0" bIns="0" anchor="b"/>
          <a:lstStyle>
            <a:lvl1pPr>
              <a:defRPr sz="7198">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8110112" y="1994912"/>
            <a:ext cx="3935412" cy="528000"/>
          </a:xfrm>
          <a:prstGeom prst="rect">
            <a:avLst/>
          </a:prstGeom>
        </p:spPr>
        <p:txBody>
          <a:bodyPr lIns="0" tIns="0" rIns="0" bIns="0">
            <a:noAutofit/>
          </a:bodyPr>
          <a:lstStyle>
            <a:lvl1pPr marL="0" indent="0">
              <a:buNone/>
              <a:defRPr sz="3199">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8110112" y="2522912"/>
            <a:ext cx="3935412" cy="528000"/>
          </a:xfrm>
          <a:prstGeom prst="rect">
            <a:avLst/>
          </a:prstGeom>
        </p:spPr>
        <p:txBody>
          <a:bodyPr lIns="0" tIns="0" rIns="0" bIns="0">
            <a:noAutofit/>
          </a:bodyPr>
          <a:lstStyle>
            <a:lvl1pPr marL="0" indent="0">
              <a:buNone/>
              <a:defRPr sz="1333">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8110112" y="3117638"/>
            <a:ext cx="3935412" cy="1062105"/>
          </a:xfrm>
          <a:prstGeom prst="rect">
            <a:avLst/>
          </a:prstGeom>
        </p:spPr>
        <p:txBody>
          <a:bodyPr lIns="0" tIns="0" rIns="0" bIns="0" anchor="ctr">
            <a:noAutofit/>
          </a:bodyPr>
          <a:lstStyle>
            <a:lvl1pPr marL="0" indent="0">
              <a:buNone/>
              <a:defRPr sz="1333">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524937" y="4179744"/>
            <a:ext cx="5052197" cy="489601"/>
          </a:xfrm>
          <a:prstGeom prst="rect">
            <a:avLst/>
          </a:prstGeom>
        </p:spPr>
        <p:txBody>
          <a:bodyPr lIns="0" tIns="0" rIns="0" bIns="0" anchor="b"/>
          <a:lstStyle>
            <a:lvl1pPr marL="0" indent="0">
              <a:buFontTx/>
              <a:buNone/>
              <a:defRPr sz="3199">
                <a:solidFill>
                  <a:schemeClr val="tx1"/>
                </a:solidFill>
                <a:latin typeface="+mj-lt"/>
              </a:defRPr>
            </a:lvl1pPr>
            <a:lvl2pPr marL="609448" indent="0">
              <a:buFontTx/>
              <a:buNone/>
              <a:defRPr sz="3199">
                <a:solidFill>
                  <a:schemeClr val="tx1"/>
                </a:solidFill>
                <a:latin typeface="+mj-lt"/>
              </a:defRPr>
            </a:lvl2pPr>
            <a:lvl3pPr marL="1218895" indent="0">
              <a:buFontTx/>
              <a:buNone/>
              <a:defRPr sz="3199">
                <a:solidFill>
                  <a:schemeClr val="tx1"/>
                </a:solidFill>
                <a:latin typeface="+mj-lt"/>
              </a:defRPr>
            </a:lvl3pPr>
            <a:lvl4pPr marL="1828343" indent="0">
              <a:buFontTx/>
              <a:buNone/>
              <a:defRPr sz="3199">
                <a:solidFill>
                  <a:schemeClr val="tx1"/>
                </a:solidFill>
                <a:latin typeface="+mj-lt"/>
              </a:defRPr>
            </a:lvl4pPr>
            <a:lvl5pPr marL="2437790" indent="0">
              <a:buFontTx/>
              <a:buNone/>
              <a:defRPr sz="3199">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6955771" y="3117638"/>
            <a:ext cx="1058238" cy="1062105"/>
          </a:xfrm>
          <a:prstGeom prst="rect">
            <a:avLst/>
          </a:prstGeom>
          <a:solidFill>
            <a:schemeClr val="bg1">
              <a:lumMod val="75000"/>
            </a:schemeClr>
          </a:solidFill>
        </p:spPr>
        <p:txBody>
          <a:bodyPr lIns="46800" rIns="46800" anchor="ctr"/>
          <a:lstStyle>
            <a:lvl1pPr marL="0" indent="0" algn="r">
              <a:buFontTx/>
              <a:buNone/>
              <a:defRPr sz="1333">
                <a:solidFill>
                  <a:schemeClr val="tx1"/>
                </a:solidFill>
                <a:latin typeface="+mn-lt"/>
              </a:defRPr>
            </a:lvl1pPr>
            <a:lvl2pPr marL="609448" indent="0">
              <a:buFontTx/>
              <a:buNone/>
              <a:defRPr sz="1333">
                <a:latin typeface="+mn-lt"/>
              </a:defRPr>
            </a:lvl2pPr>
            <a:lvl3pPr marL="1218895" indent="0">
              <a:buFontTx/>
              <a:buNone/>
              <a:defRPr sz="1333">
                <a:latin typeface="+mn-lt"/>
              </a:defRPr>
            </a:lvl3pPr>
            <a:lvl4pPr marL="1828343" indent="0">
              <a:buFontTx/>
              <a:buNone/>
              <a:defRPr sz="1333">
                <a:latin typeface="+mn-lt"/>
              </a:defRPr>
            </a:lvl4pPr>
            <a:lvl5pPr marL="2437790" indent="0">
              <a:buFontTx/>
              <a:buNone/>
              <a:defRPr sz="1333">
                <a:latin typeface="+mn-lt"/>
              </a:defRPr>
            </a:lvl5pPr>
          </a:lstStyle>
          <a:p>
            <a:pPr lvl="0"/>
            <a:r>
              <a:rPr lang="en-US" noProof="0" dirty="0"/>
              <a:t>Contact</a:t>
            </a:r>
          </a:p>
        </p:txBody>
      </p:sp>
      <p:sp>
        <p:nvSpPr>
          <p:cNvPr id="31" name="Rectangle 30"/>
          <p:cNvSpPr/>
          <p:nvPr/>
        </p:nvSpPr>
        <p:spPr>
          <a:xfrm>
            <a:off x="6955771" y="4246469"/>
            <a:ext cx="1058238" cy="10621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noProof="0" dirty="0"/>
          </a:p>
        </p:txBody>
      </p:sp>
      <p:pic>
        <p:nvPicPr>
          <p:cNvPr id="30" name="Grafik 3" descr="timecockpit_horizontal_rgb.png"/>
          <p:cNvPicPr>
            <a:picLocks noChangeAspect="1"/>
          </p:cNvPicPr>
          <p:nvPr/>
        </p:nvPicPr>
        <p:blipFill rotWithShape="1">
          <a:blip r:embed="rId2" cstate="print"/>
          <a:srcRect r="83641"/>
          <a:stretch/>
        </p:blipFill>
        <p:spPr>
          <a:xfrm>
            <a:off x="7055257" y="4347777"/>
            <a:ext cx="859263" cy="859487"/>
          </a:xfrm>
          <a:prstGeom prst="rect">
            <a:avLst/>
          </a:prstGeom>
        </p:spPr>
      </p:pic>
      <p:sp>
        <p:nvSpPr>
          <p:cNvPr id="32" name="Textfeld 12"/>
          <p:cNvSpPr txBox="1"/>
          <p:nvPr/>
        </p:nvSpPr>
        <p:spPr>
          <a:xfrm>
            <a:off x="8014126" y="4833071"/>
            <a:ext cx="1538691" cy="338554"/>
          </a:xfrm>
          <a:prstGeom prst="rect">
            <a:avLst/>
          </a:prstGeom>
          <a:noFill/>
        </p:spPr>
        <p:txBody>
          <a:bodyPr wrap="none" rtlCol="0">
            <a:spAutoFit/>
          </a:bodyPr>
          <a:lstStyle/>
          <a:p>
            <a:r>
              <a:rPr lang="en-US" sz="1600" b="1" noProof="0" dirty="0">
                <a:solidFill>
                  <a:schemeClr val="accent1"/>
                </a:solidFill>
              </a:rPr>
              <a:t>Saves the day.</a:t>
            </a:r>
          </a:p>
        </p:txBody>
      </p:sp>
      <p:pic>
        <p:nvPicPr>
          <p:cNvPr id="33" name="Grafik 3" descr="timecockpit_horizontal_rgb.png"/>
          <p:cNvPicPr>
            <a:picLocks noChangeAspect="1"/>
          </p:cNvPicPr>
          <p:nvPr/>
        </p:nvPicPr>
        <p:blipFill rotWithShape="1">
          <a:blip r:embed="rId2" cstate="print"/>
          <a:srcRect l="21866" r="-448"/>
          <a:stretch/>
        </p:blipFill>
        <p:spPr>
          <a:xfrm>
            <a:off x="8070263" y="4370903"/>
            <a:ext cx="2975676" cy="619637"/>
          </a:xfrm>
          <a:prstGeom prst="rect">
            <a:avLst/>
          </a:prstGeom>
        </p:spPr>
      </p:pic>
    </p:spTree>
    <p:extLst>
      <p:ext uri="{BB962C8B-B14F-4D97-AF65-F5344CB8AC3E}">
        <p14:creationId xmlns:p14="http://schemas.microsoft.com/office/powerpoint/2010/main" val="1440930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ubtitle">
    <p:spTree>
      <p:nvGrpSpPr>
        <p:cNvPr id="1" name=""/>
        <p:cNvGrpSpPr/>
        <p:nvPr/>
      </p:nvGrpSpPr>
      <p:grpSpPr>
        <a:xfrm>
          <a:off x="0" y="0"/>
          <a:ext cx="0" cy="0"/>
          <a:chOff x="0" y="0"/>
          <a:chExt cx="0" cy="0"/>
        </a:xfrm>
      </p:grpSpPr>
      <p:sp>
        <p:nvSpPr>
          <p:cNvPr id="3" name="Rectangle 2"/>
          <p:cNvSpPr/>
          <p:nvPr/>
        </p:nvSpPr>
        <p:spPr>
          <a:xfrm>
            <a:off x="0" y="1994912"/>
            <a:ext cx="12188825" cy="33136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noProof="0" dirty="0"/>
          </a:p>
        </p:txBody>
      </p:sp>
      <p:sp>
        <p:nvSpPr>
          <p:cNvPr id="7" name="Titel 1"/>
          <p:cNvSpPr>
            <a:spLocks noGrp="1"/>
          </p:cNvSpPr>
          <p:nvPr>
            <p:ph type="title" hasCustomPrompt="1"/>
          </p:nvPr>
        </p:nvSpPr>
        <p:spPr>
          <a:xfrm>
            <a:off x="1524936" y="3261019"/>
            <a:ext cx="9368760" cy="909307"/>
          </a:xfrm>
          <a:prstGeom prst="rect">
            <a:avLst/>
          </a:prstGeom>
        </p:spPr>
        <p:txBody>
          <a:bodyPr wrap="square" lIns="0" tIns="0" rIns="0" bIns="0" anchor="b"/>
          <a:lstStyle>
            <a:lvl1pPr>
              <a:defRPr sz="7198">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524936" y="4179744"/>
            <a:ext cx="9379130" cy="489601"/>
          </a:xfrm>
          <a:prstGeom prst="rect">
            <a:avLst/>
          </a:prstGeom>
        </p:spPr>
        <p:txBody>
          <a:bodyPr lIns="0" tIns="0" rIns="0" bIns="0" anchor="b"/>
          <a:lstStyle>
            <a:lvl1pPr marL="0" indent="0">
              <a:buFontTx/>
              <a:buNone/>
              <a:defRPr sz="3199">
                <a:solidFill>
                  <a:schemeClr val="tx1"/>
                </a:solidFill>
                <a:latin typeface="+mj-lt"/>
              </a:defRPr>
            </a:lvl1pPr>
            <a:lvl2pPr marL="609448" indent="0">
              <a:buFontTx/>
              <a:buNone/>
              <a:defRPr sz="3199">
                <a:solidFill>
                  <a:schemeClr val="tx1"/>
                </a:solidFill>
                <a:latin typeface="+mj-lt"/>
              </a:defRPr>
            </a:lvl2pPr>
            <a:lvl3pPr marL="1218895" indent="0">
              <a:buFontTx/>
              <a:buNone/>
              <a:defRPr sz="3199">
                <a:solidFill>
                  <a:schemeClr val="tx1"/>
                </a:solidFill>
                <a:latin typeface="+mj-lt"/>
              </a:defRPr>
            </a:lvl3pPr>
            <a:lvl4pPr marL="1828343" indent="0">
              <a:buFontTx/>
              <a:buNone/>
              <a:defRPr sz="3199">
                <a:solidFill>
                  <a:schemeClr val="tx1"/>
                </a:solidFill>
                <a:latin typeface="+mj-lt"/>
              </a:defRPr>
            </a:lvl4pPr>
            <a:lvl5pPr marL="2437790" indent="0">
              <a:buFontTx/>
              <a:buNone/>
              <a:defRPr sz="3199">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3897582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5190" y="260648"/>
            <a:ext cx="10328364" cy="909307"/>
          </a:xfrm>
          <a:prstGeom prst="rect">
            <a:avLst/>
          </a:prstGeom>
        </p:spPr>
        <p:txBody>
          <a:bodyPr wrap="none" lIns="0" tIns="0" rIns="0" bIns="0" anchor="ctr"/>
          <a:lstStyle>
            <a:lvl1pPr>
              <a:defRPr sz="5865">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1168096" y="1604797"/>
            <a:ext cx="10685458" cy="5253203"/>
          </a:xfrm>
          <a:prstGeom prst="rect">
            <a:avLst/>
          </a:prstGeom>
        </p:spPr>
        <p:txBody>
          <a:bodyPr lIns="0" tIns="0" rIns="0" bIns="0"/>
          <a:lstStyle>
            <a:lvl1pPr marL="364709" indent="-355511">
              <a:spcBef>
                <a:spcPts val="2399"/>
              </a:spcBef>
              <a:buClr>
                <a:schemeClr val="bg1">
                  <a:lumMod val="75000"/>
                </a:schemeClr>
              </a:buClr>
              <a:buSzPct val="75000"/>
              <a:buFont typeface="Wingdings 3" pitchFamily="18" charset="2"/>
              <a:buChar char=""/>
              <a:defRPr sz="3199">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3976" indent="0">
              <a:spcBef>
                <a:spcPts val="0"/>
              </a:spcBef>
              <a:buNone/>
              <a:defRPr sz="2133">
                <a:solidFill>
                  <a:schemeClr val="accent1"/>
                </a:solidFill>
                <a:latin typeface="+mj-lt"/>
                <a:ea typeface="Segoe UI" pitchFamily="34" charset="0"/>
                <a:cs typeface="Segoe UI" pitchFamily="34" charset="0"/>
              </a:defRPr>
            </a:lvl2pPr>
            <a:lvl3pPr marL="721604" indent="0">
              <a:spcBef>
                <a:spcPts val="0"/>
              </a:spcBef>
              <a:buNone/>
              <a:defRPr sz="1866">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a:t>Textmasterformat bearbeiten</a:t>
            </a:r>
          </a:p>
          <a:p>
            <a:pPr lvl="1"/>
            <a:r>
              <a:rPr lang="de-DE"/>
              <a:t>Zweite Ebene</a:t>
            </a:r>
          </a:p>
          <a:p>
            <a:pPr lvl="2"/>
            <a:r>
              <a:rPr lang="de-DE"/>
              <a:t>Dritte Ebene</a:t>
            </a:r>
          </a:p>
        </p:txBody>
      </p:sp>
      <p:sp>
        <p:nvSpPr>
          <p:cNvPr id="4" name="Text Placeholder 4"/>
          <p:cNvSpPr>
            <a:spLocks noGrp="1"/>
          </p:cNvSpPr>
          <p:nvPr>
            <p:ph type="body" sz="quarter" idx="23"/>
          </p:nvPr>
        </p:nvSpPr>
        <p:spPr>
          <a:xfrm>
            <a:off x="1525190" y="6371762"/>
            <a:ext cx="10328364"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Tree>
    <p:extLst>
      <p:ext uri="{BB962C8B-B14F-4D97-AF65-F5344CB8AC3E}">
        <p14:creationId xmlns:p14="http://schemas.microsoft.com/office/powerpoint/2010/main" val="283058064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5190" y="260648"/>
            <a:ext cx="10328364" cy="909307"/>
          </a:xfrm>
          <a:prstGeom prst="rect">
            <a:avLst/>
          </a:prstGeom>
        </p:spPr>
        <p:txBody>
          <a:bodyPr wrap="none" lIns="0" tIns="0" rIns="0" bIns="0" anchor="ctr"/>
          <a:lstStyle>
            <a:lvl1pPr>
              <a:defRPr sz="5865">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1168097" y="1604797"/>
            <a:ext cx="5406245" cy="5253203"/>
          </a:xfrm>
          <a:prstGeom prst="rect">
            <a:avLst/>
          </a:prstGeom>
        </p:spPr>
        <p:txBody>
          <a:bodyPr lIns="0" tIns="0" rIns="0" bIns="0"/>
          <a:lstStyle>
            <a:lvl1pPr marL="364709" indent="-355511">
              <a:spcBef>
                <a:spcPts val="2399"/>
              </a:spcBef>
              <a:buClr>
                <a:schemeClr val="bg1">
                  <a:lumMod val="75000"/>
                </a:schemeClr>
              </a:buClr>
              <a:buSzPct val="75000"/>
              <a:buFont typeface="Wingdings 3" pitchFamily="18" charset="2"/>
              <a:buChar char=""/>
              <a:defRPr sz="3199">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3976" indent="0">
              <a:spcBef>
                <a:spcPts val="0"/>
              </a:spcBef>
              <a:buNone/>
              <a:defRPr sz="2133">
                <a:solidFill>
                  <a:schemeClr val="accent1"/>
                </a:solidFill>
                <a:latin typeface="+mj-lt"/>
                <a:ea typeface="Segoe UI" pitchFamily="34" charset="0"/>
                <a:cs typeface="Segoe UI" pitchFamily="34" charset="0"/>
              </a:defRPr>
            </a:lvl2pPr>
            <a:lvl3pPr marL="721604" indent="0">
              <a:spcBef>
                <a:spcPts val="0"/>
              </a:spcBef>
              <a:buNone/>
              <a:defRPr sz="1866">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a:t>Textmasterformat bearbeiten</a:t>
            </a:r>
          </a:p>
          <a:p>
            <a:pPr lvl="1"/>
            <a:r>
              <a:rPr lang="de-DE"/>
              <a:t>Zweite Ebene</a:t>
            </a:r>
          </a:p>
          <a:p>
            <a:pPr lvl="2"/>
            <a:r>
              <a:rPr lang="de-DE"/>
              <a:t>Dritte Ebene</a:t>
            </a:r>
          </a:p>
        </p:txBody>
      </p:sp>
      <p:sp>
        <p:nvSpPr>
          <p:cNvPr id="4" name="Content Placeholder 7"/>
          <p:cNvSpPr>
            <a:spLocks noGrp="1"/>
          </p:cNvSpPr>
          <p:nvPr>
            <p:ph sz="quarter" idx="13"/>
          </p:nvPr>
        </p:nvSpPr>
        <p:spPr>
          <a:xfrm>
            <a:off x="6766313" y="1604797"/>
            <a:ext cx="5087242" cy="5253203"/>
          </a:xfrm>
          <a:prstGeom prst="rect">
            <a:avLst/>
          </a:prstGeom>
        </p:spPr>
        <p:txBody>
          <a:bodyPr lIns="0" tIns="0" rIns="0" bIns="0"/>
          <a:lstStyle>
            <a:lvl1pPr marL="364709" indent="-355511">
              <a:spcBef>
                <a:spcPts val="2399"/>
              </a:spcBef>
              <a:buClr>
                <a:schemeClr val="bg1">
                  <a:lumMod val="75000"/>
                </a:schemeClr>
              </a:buClr>
              <a:buSzPct val="75000"/>
              <a:buFont typeface="Wingdings 3" pitchFamily="18" charset="2"/>
              <a:buChar char=""/>
              <a:defRPr sz="3199">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3976" indent="0">
              <a:spcBef>
                <a:spcPts val="0"/>
              </a:spcBef>
              <a:buNone/>
              <a:defRPr sz="2133">
                <a:solidFill>
                  <a:schemeClr val="accent1"/>
                </a:solidFill>
                <a:latin typeface="+mj-lt"/>
                <a:ea typeface="Segoe UI" pitchFamily="34" charset="0"/>
                <a:cs typeface="Segoe UI" pitchFamily="34" charset="0"/>
              </a:defRPr>
            </a:lvl2pPr>
            <a:lvl3pPr marL="721604" indent="0">
              <a:spcBef>
                <a:spcPts val="0"/>
              </a:spcBef>
              <a:buNone/>
              <a:defRPr sz="1866">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a:t>Textmasterformat bearbeiten</a:t>
            </a:r>
          </a:p>
          <a:p>
            <a:pPr lvl="1"/>
            <a:r>
              <a:rPr lang="de-DE"/>
              <a:t>Zweite Ebene</a:t>
            </a:r>
          </a:p>
          <a:p>
            <a:pPr lvl="2"/>
            <a:r>
              <a:rPr lang="de-DE"/>
              <a:t>Dritte Ebene</a:t>
            </a:r>
          </a:p>
        </p:txBody>
      </p:sp>
      <p:sp>
        <p:nvSpPr>
          <p:cNvPr id="5" name="Text Placeholder 4"/>
          <p:cNvSpPr>
            <a:spLocks noGrp="1"/>
          </p:cNvSpPr>
          <p:nvPr>
            <p:ph type="body" sz="quarter" idx="23"/>
          </p:nvPr>
        </p:nvSpPr>
        <p:spPr>
          <a:xfrm>
            <a:off x="1525190" y="6371762"/>
            <a:ext cx="5049153"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
        <p:nvSpPr>
          <p:cNvPr id="6" name="Text Placeholder 4"/>
          <p:cNvSpPr>
            <a:spLocks noGrp="1"/>
          </p:cNvSpPr>
          <p:nvPr>
            <p:ph type="body" sz="quarter" idx="24"/>
          </p:nvPr>
        </p:nvSpPr>
        <p:spPr>
          <a:xfrm>
            <a:off x="6766313" y="6371762"/>
            <a:ext cx="5087242"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Tree>
    <p:extLst>
      <p:ext uri="{BB962C8B-B14F-4D97-AF65-F5344CB8AC3E}">
        <p14:creationId xmlns:p14="http://schemas.microsoft.com/office/powerpoint/2010/main" val="39353098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Dual Column Layout">
    <p:spTree>
      <p:nvGrpSpPr>
        <p:cNvPr id="1" name=""/>
        <p:cNvGrpSpPr/>
        <p:nvPr/>
      </p:nvGrpSpPr>
      <p:grpSpPr>
        <a:xfrm>
          <a:off x="0" y="0"/>
          <a:ext cx="0" cy="0"/>
          <a:chOff x="0" y="0"/>
          <a:chExt cx="0" cy="0"/>
        </a:xfrm>
      </p:grpSpPr>
      <p:sp>
        <p:nvSpPr>
          <p:cNvPr id="7" name="Rectangle 2"/>
          <p:cNvSpPr/>
          <p:nvPr userDrawn="1"/>
        </p:nvSpPr>
        <p:spPr>
          <a:xfrm>
            <a:off x="-1" y="0"/>
            <a:ext cx="12188825" cy="685800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399" dirty="0">
              <a:latin typeface="+mj-lt"/>
            </a:endParaRPr>
          </a:p>
        </p:txBody>
      </p:sp>
      <p:sp>
        <p:nvSpPr>
          <p:cNvPr id="2" name="Titel 1"/>
          <p:cNvSpPr>
            <a:spLocks noGrp="1"/>
          </p:cNvSpPr>
          <p:nvPr>
            <p:ph type="title" hasCustomPrompt="1"/>
          </p:nvPr>
        </p:nvSpPr>
        <p:spPr>
          <a:xfrm>
            <a:off x="1525190" y="260648"/>
            <a:ext cx="10328364" cy="909307"/>
          </a:xfrm>
          <a:prstGeom prst="rect">
            <a:avLst/>
          </a:prstGeom>
        </p:spPr>
        <p:txBody>
          <a:bodyPr wrap="none" lIns="0" tIns="0" rIns="0" bIns="0" anchor="ctr"/>
          <a:lstStyle>
            <a:lvl1pPr>
              <a:defRPr sz="5865">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1168097" y="1604797"/>
            <a:ext cx="5406245" cy="5253203"/>
          </a:xfrm>
          <a:prstGeom prst="rect">
            <a:avLst/>
          </a:prstGeom>
        </p:spPr>
        <p:txBody>
          <a:bodyPr lIns="0" tIns="0" rIns="0" bIns="0"/>
          <a:lstStyle>
            <a:lvl1pPr marL="364709" indent="-355511">
              <a:spcBef>
                <a:spcPts val="2399"/>
              </a:spcBef>
              <a:buClr>
                <a:schemeClr val="bg1">
                  <a:lumMod val="75000"/>
                </a:schemeClr>
              </a:buClr>
              <a:buSzPct val="75000"/>
              <a:buFont typeface="Wingdings 3" pitchFamily="18" charset="2"/>
              <a:buChar char=""/>
              <a:defRPr sz="3199">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3976" indent="0">
              <a:spcBef>
                <a:spcPts val="0"/>
              </a:spcBef>
              <a:buNone/>
              <a:defRPr sz="2133">
                <a:solidFill>
                  <a:schemeClr val="accent1"/>
                </a:solidFill>
                <a:latin typeface="+mj-lt"/>
                <a:ea typeface="Segoe UI" pitchFamily="34" charset="0"/>
                <a:cs typeface="Segoe UI" pitchFamily="34" charset="0"/>
              </a:defRPr>
            </a:lvl2pPr>
            <a:lvl3pPr marL="721604" indent="0">
              <a:spcBef>
                <a:spcPts val="0"/>
              </a:spcBef>
              <a:buNone/>
              <a:defRPr sz="1866">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a:t>Textmasterformat bearbeiten</a:t>
            </a:r>
          </a:p>
          <a:p>
            <a:pPr lvl="1"/>
            <a:r>
              <a:rPr lang="de-DE"/>
              <a:t>Zweite Ebene</a:t>
            </a:r>
          </a:p>
          <a:p>
            <a:pPr lvl="2"/>
            <a:r>
              <a:rPr lang="de-DE"/>
              <a:t>Dritte Ebene</a:t>
            </a:r>
          </a:p>
        </p:txBody>
      </p:sp>
      <p:sp>
        <p:nvSpPr>
          <p:cNvPr id="4" name="Content Placeholder 7"/>
          <p:cNvSpPr>
            <a:spLocks noGrp="1"/>
          </p:cNvSpPr>
          <p:nvPr>
            <p:ph sz="quarter" idx="13"/>
          </p:nvPr>
        </p:nvSpPr>
        <p:spPr>
          <a:xfrm>
            <a:off x="6766313" y="1604797"/>
            <a:ext cx="5087242" cy="5253203"/>
          </a:xfrm>
          <a:prstGeom prst="rect">
            <a:avLst/>
          </a:prstGeom>
        </p:spPr>
        <p:txBody>
          <a:bodyPr lIns="0" tIns="0" rIns="0" bIns="0"/>
          <a:lstStyle>
            <a:lvl1pPr marL="364709" indent="-355511">
              <a:spcBef>
                <a:spcPts val="2399"/>
              </a:spcBef>
              <a:buClr>
                <a:schemeClr val="bg1">
                  <a:lumMod val="75000"/>
                </a:schemeClr>
              </a:buClr>
              <a:buSzPct val="75000"/>
              <a:buFont typeface="Wingdings 3" pitchFamily="18" charset="2"/>
              <a:buChar char=""/>
              <a:defRPr sz="3199">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3976" indent="0">
              <a:spcBef>
                <a:spcPts val="0"/>
              </a:spcBef>
              <a:buNone/>
              <a:defRPr sz="2133">
                <a:solidFill>
                  <a:schemeClr val="accent1"/>
                </a:solidFill>
                <a:latin typeface="+mj-lt"/>
                <a:ea typeface="Segoe UI" pitchFamily="34" charset="0"/>
                <a:cs typeface="Segoe UI" pitchFamily="34" charset="0"/>
              </a:defRPr>
            </a:lvl2pPr>
            <a:lvl3pPr marL="721604" indent="0">
              <a:spcBef>
                <a:spcPts val="0"/>
              </a:spcBef>
              <a:buNone/>
              <a:defRPr sz="1866">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a:t>Textmasterformat bearbeiten</a:t>
            </a:r>
          </a:p>
          <a:p>
            <a:pPr lvl="1"/>
            <a:r>
              <a:rPr lang="de-DE"/>
              <a:t>Zweite Ebene</a:t>
            </a:r>
          </a:p>
          <a:p>
            <a:pPr lvl="2"/>
            <a:r>
              <a:rPr lang="de-DE"/>
              <a:t>Dritte Ebene</a:t>
            </a:r>
          </a:p>
        </p:txBody>
      </p:sp>
      <p:sp>
        <p:nvSpPr>
          <p:cNvPr id="5" name="Text Placeholder 4"/>
          <p:cNvSpPr>
            <a:spLocks noGrp="1"/>
          </p:cNvSpPr>
          <p:nvPr>
            <p:ph type="body" sz="quarter" idx="23"/>
          </p:nvPr>
        </p:nvSpPr>
        <p:spPr>
          <a:xfrm>
            <a:off x="1525190" y="6371762"/>
            <a:ext cx="5049153"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
        <p:nvSpPr>
          <p:cNvPr id="6" name="Text Placeholder 4"/>
          <p:cNvSpPr>
            <a:spLocks noGrp="1"/>
          </p:cNvSpPr>
          <p:nvPr>
            <p:ph type="body" sz="quarter" idx="24"/>
          </p:nvPr>
        </p:nvSpPr>
        <p:spPr>
          <a:xfrm>
            <a:off x="6766313" y="6371762"/>
            <a:ext cx="5087242"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Tree>
    <p:extLst>
      <p:ext uri="{BB962C8B-B14F-4D97-AF65-F5344CB8AC3E}">
        <p14:creationId xmlns:p14="http://schemas.microsoft.com/office/powerpoint/2010/main" val="404468458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5190" y="260648"/>
            <a:ext cx="10328364" cy="909307"/>
          </a:xfrm>
          <a:prstGeom prst="rect">
            <a:avLst/>
          </a:prstGeom>
        </p:spPr>
        <p:txBody>
          <a:bodyPr wrap="none" lIns="0" tIns="0" rIns="0" bIns="0" anchor="ctr"/>
          <a:lstStyle>
            <a:lvl1pPr>
              <a:defRPr sz="5865">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525190" y="6371762"/>
            <a:ext cx="10328364"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Tree>
    <p:extLst>
      <p:ext uri="{BB962C8B-B14F-4D97-AF65-F5344CB8AC3E}">
        <p14:creationId xmlns:p14="http://schemas.microsoft.com/office/powerpoint/2010/main" val="2460978452"/>
      </p:ext>
    </p:extLst>
  </p:cSld>
  <p:clrMapOvr>
    <a:masterClrMapping/>
  </p:clrMapOvr>
  <p:transition spd="slow">
    <p:push/>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Nur Titel">
    <p:spTree>
      <p:nvGrpSpPr>
        <p:cNvPr id="1" name=""/>
        <p:cNvGrpSpPr/>
        <p:nvPr/>
      </p:nvGrpSpPr>
      <p:grpSpPr>
        <a:xfrm>
          <a:off x="0" y="0"/>
          <a:ext cx="0" cy="0"/>
          <a:chOff x="0" y="0"/>
          <a:chExt cx="0" cy="0"/>
        </a:xfrm>
      </p:grpSpPr>
      <p:sp>
        <p:nvSpPr>
          <p:cNvPr id="4" name="Rectangle 2"/>
          <p:cNvSpPr/>
          <p:nvPr userDrawn="1"/>
        </p:nvSpPr>
        <p:spPr>
          <a:xfrm>
            <a:off x="-1" y="0"/>
            <a:ext cx="12188825" cy="685800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399" dirty="0">
              <a:latin typeface="+mj-lt"/>
            </a:endParaRPr>
          </a:p>
        </p:txBody>
      </p:sp>
      <p:sp>
        <p:nvSpPr>
          <p:cNvPr id="2" name="Titel 1"/>
          <p:cNvSpPr>
            <a:spLocks noGrp="1"/>
          </p:cNvSpPr>
          <p:nvPr>
            <p:ph type="title" hasCustomPrompt="1"/>
          </p:nvPr>
        </p:nvSpPr>
        <p:spPr>
          <a:xfrm>
            <a:off x="1525190" y="260648"/>
            <a:ext cx="10328364" cy="909307"/>
          </a:xfrm>
          <a:prstGeom prst="rect">
            <a:avLst/>
          </a:prstGeom>
        </p:spPr>
        <p:txBody>
          <a:bodyPr wrap="none" lIns="0" tIns="0" rIns="0" bIns="0" anchor="ctr"/>
          <a:lstStyle>
            <a:lvl1pPr>
              <a:defRPr sz="5865">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525190" y="6371762"/>
            <a:ext cx="10328364"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Tree>
    <p:extLst>
      <p:ext uri="{BB962C8B-B14F-4D97-AF65-F5344CB8AC3E}">
        <p14:creationId xmlns:p14="http://schemas.microsoft.com/office/powerpoint/2010/main" val="2309265783"/>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Vide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a:t>Video</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9" name="Green Tile"/>
          <p:cNvGrpSpPr/>
          <p:nvPr userDrawn="1"/>
        </p:nvGrpSpPr>
        <p:grpSpPr>
          <a:xfrm>
            <a:off x="1015856" y="3187136"/>
            <a:ext cx="2827252" cy="2827252"/>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8834544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525190" y="6371762"/>
            <a:ext cx="10328364"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Tree>
    <p:extLst>
      <p:ext uri="{BB962C8B-B14F-4D97-AF65-F5344CB8AC3E}">
        <p14:creationId xmlns:p14="http://schemas.microsoft.com/office/powerpoint/2010/main" val="2138013494"/>
      </p:ext>
    </p:extLst>
  </p:cSld>
  <p:clrMapOvr>
    <a:masterClrMapping/>
  </p:clrMapOvr>
  <p:transition spd="slow">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Content With Title &amp;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0330" y="260648"/>
            <a:ext cx="10328364" cy="909307"/>
          </a:xfrm>
          <a:prstGeom prst="rect">
            <a:avLst/>
          </a:prstGeom>
        </p:spPr>
        <p:txBody>
          <a:bodyPr wrap="none" lIns="0" tIns="0" rIns="0" bIns="0" anchor="ctr"/>
          <a:lstStyle>
            <a:lvl1pPr>
              <a:defRPr sz="5865">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1168096" y="1892829"/>
            <a:ext cx="10680598" cy="4965171"/>
          </a:xfrm>
          <a:prstGeom prst="rect">
            <a:avLst/>
          </a:prstGeom>
        </p:spPr>
        <p:txBody>
          <a:bodyPr lIns="0" tIns="0" rIns="0" bIns="0"/>
          <a:lstStyle>
            <a:lvl1pPr marL="355511" indent="-355511">
              <a:spcBef>
                <a:spcPts val="2399"/>
              </a:spcBef>
              <a:buClr>
                <a:schemeClr val="bg1">
                  <a:lumMod val="75000"/>
                </a:schemeClr>
              </a:buClr>
              <a:buSzPct val="75000"/>
              <a:buFont typeface="Wingdings 3" pitchFamily="18" charset="2"/>
              <a:buChar char=""/>
              <a:defRPr sz="3199">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55111" indent="0">
              <a:spcBef>
                <a:spcPts val="0"/>
              </a:spcBef>
              <a:buNone/>
              <a:defRPr sz="2133">
                <a:solidFill>
                  <a:schemeClr val="accent1"/>
                </a:solidFill>
                <a:latin typeface="+mj-lt"/>
                <a:ea typeface="Segoe UI" pitchFamily="34" charset="0"/>
                <a:cs typeface="Segoe UI" pitchFamily="34" charset="0"/>
              </a:defRPr>
            </a:lvl2pPr>
            <a:lvl3pPr marL="721604" indent="0">
              <a:spcBef>
                <a:spcPts val="0"/>
              </a:spcBef>
              <a:buNone/>
              <a:defRPr sz="1866">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a:t>Textmasterformat bearbeiten</a:t>
            </a:r>
          </a:p>
          <a:p>
            <a:pPr lvl="1"/>
            <a:r>
              <a:rPr lang="de-DE"/>
              <a:t>Zweite Ebene</a:t>
            </a:r>
          </a:p>
          <a:p>
            <a:pPr lvl="2"/>
            <a:r>
              <a:rPr lang="de-DE"/>
              <a:t>Dritte Ebene</a:t>
            </a:r>
          </a:p>
        </p:txBody>
      </p:sp>
      <p:sp>
        <p:nvSpPr>
          <p:cNvPr id="4" name="Text Placeholder 3"/>
          <p:cNvSpPr>
            <a:spLocks noGrp="1"/>
          </p:cNvSpPr>
          <p:nvPr>
            <p:ph type="body" sz="quarter" idx="13" hasCustomPrompt="1"/>
          </p:nvPr>
        </p:nvSpPr>
        <p:spPr>
          <a:xfrm>
            <a:off x="1520330" y="1220756"/>
            <a:ext cx="10333224" cy="441953"/>
          </a:xfrm>
          <a:prstGeom prst="rect">
            <a:avLst/>
          </a:prstGeom>
        </p:spPr>
        <p:txBody>
          <a:bodyPr lIns="0" tIns="0" rIns="0" bIns="0"/>
          <a:lstStyle>
            <a:lvl1pPr marL="0" indent="0">
              <a:buFontTx/>
              <a:buNone/>
              <a:defRPr sz="2399">
                <a:solidFill>
                  <a:schemeClr val="accent2"/>
                </a:solidFill>
                <a:latin typeface="Segoe UI Semilight" panose="020B0402040204020203" pitchFamily="34" charset="0"/>
                <a:cs typeface="Segoe UI Semilight" panose="020B0402040204020203" pitchFamily="34" charset="0"/>
              </a:defRPr>
            </a:lvl1pPr>
            <a:lvl2pPr marL="609448" indent="0">
              <a:buFontTx/>
              <a:buNone/>
              <a:defRPr/>
            </a:lvl2pPr>
            <a:lvl3pPr marL="1218895" indent="0">
              <a:buFontTx/>
              <a:buNone/>
              <a:defRPr/>
            </a:lvl3pPr>
            <a:lvl4pPr marL="1828343" indent="0">
              <a:buFontTx/>
              <a:buNone/>
              <a:defRPr/>
            </a:lvl4pPr>
            <a:lvl5pPr marL="2437790" indent="0">
              <a:buFontTx/>
              <a:buNone/>
              <a:defRPr/>
            </a:lvl5pPr>
          </a:lstStyle>
          <a:p>
            <a:pPr lvl="0"/>
            <a:r>
              <a:rPr lang="en-US" dirty="0"/>
              <a:t>Subtitle</a:t>
            </a:r>
          </a:p>
        </p:txBody>
      </p:sp>
      <p:sp>
        <p:nvSpPr>
          <p:cNvPr id="5" name="Text Placeholder 4"/>
          <p:cNvSpPr>
            <a:spLocks noGrp="1"/>
          </p:cNvSpPr>
          <p:nvPr>
            <p:ph type="body" sz="quarter" idx="23"/>
          </p:nvPr>
        </p:nvSpPr>
        <p:spPr>
          <a:xfrm>
            <a:off x="1525190" y="6371762"/>
            <a:ext cx="10328364"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Tree>
    <p:extLst>
      <p:ext uri="{BB962C8B-B14F-4D97-AF65-F5344CB8AC3E}">
        <p14:creationId xmlns:p14="http://schemas.microsoft.com/office/powerpoint/2010/main" val="2321273879"/>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0330" y="260648"/>
            <a:ext cx="10328364" cy="909307"/>
          </a:xfrm>
          <a:prstGeom prst="rect">
            <a:avLst/>
          </a:prstGeom>
        </p:spPr>
        <p:txBody>
          <a:bodyPr wrap="none" lIns="0" tIns="0" rIns="0" bIns="0" anchor="ctr"/>
          <a:lstStyle>
            <a:lvl1pPr>
              <a:defRPr sz="5865">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1168097" y="1892829"/>
            <a:ext cx="5406245" cy="4965171"/>
          </a:xfrm>
          <a:prstGeom prst="rect">
            <a:avLst/>
          </a:prstGeom>
        </p:spPr>
        <p:txBody>
          <a:bodyPr lIns="0" tIns="0" rIns="0" bIns="0"/>
          <a:lstStyle>
            <a:lvl1pPr marL="355511" indent="-355511">
              <a:spcBef>
                <a:spcPts val="2399"/>
              </a:spcBef>
              <a:buClr>
                <a:schemeClr val="bg1">
                  <a:lumMod val="75000"/>
                </a:schemeClr>
              </a:buClr>
              <a:buSzPct val="75000"/>
              <a:buFont typeface="Wingdings 3" pitchFamily="18" charset="2"/>
              <a:buChar char=""/>
              <a:defRPr sz="3199">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55111" indent="0">
              <a:spcBef>
                <a:spcPts val="0"/>
              </a:spcBef>
              <a:buNone/>
              <a:defRPr sz="2133">
                <a:solidFill>
                  <a:schemeClr val="accent1"/>
                </a:solidFill>
                <a:latin typeface="+mj-lt"/>
                <a:ea typeface="Segoe UI" pitchFamily="34" charset="0"/>
                <a:cs typeface="Segoe UI" pitchFamily="34" charset="0"/>
              </a:defRPr>
            </a:lvl2pPr>
            <a:lvl3pPr marL="721604" indent="0">
              <a:spcBef>
                <a:spcPts val="0"/>
              </a:spcBef>
              <a:buNone/>
              <a:defRPr sz="1866">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a:t>Textmasterformat bearbeiten</a:t>
            </a:r>
          </a:p>
          <a:p>
            <a:pPr lvl="1"/>
            <a:r>
              <a:rPr lang="de-DE"/>
              <a:t>Zweite Ebene</a:t>
            </a:r>
          </a:p>
          <a:p>
            <a:pPr lvl="2"/>
            <a:r>
              <a:rPr lang="de-DE"/>
              <a:t>Dritte Ebene</a:t>
            </a:r>
          </a:p>
        </p:txBody>
      </p:sp>
      <p:sp>
        <p:nvSpPr>
          <p:cNvPr id="4" name="Text Placeholder 3"/>
          <p:cNvSpPr>
            <a:spLocks noGrp="1"/>
          </p:cNvSpPr>
          <p:nvPr>
            <p:ph type="body" sz="quarter" idx="13" hasCustomPrompt="1"/>
          </p:nvPr>
        </p:nvSpPr>
        <p:spPr>
          <a:xfrm>
            <a:off x="1520330" y="1220756"/>
            <a:ext cx="10333224" cy="441953"/>
          </a:xfrm>
          <a:prstGeom prst="rect">
            <a:avLst/>
          </a:prstGeom>
        </p:spPr>
        <p:txBody>
          <a:bodyPr lIns="0" tIns="0" rIns="0" bIns="0"/>
          <a:lstStyle>
            <a:lvl1pPr marL="0" indent="0">
              <a:buFontTx/>
              <a:buNone/>
              <a:defRPr sz="2399">
                <a:solidFill>
                  <a:schemeClr val="accent2"/>
                </a:solidFill>
                <a:latin typeface="Segoe UI Semilight" panose="020B0402040204020203" pitchFamily="34" charset="0"/>
                <a:cs typeface="Segoe UI Semilight" panose="020B0402040204020203" pitchFamily="34" charset="0"/>
              </a:defRPr>
            </a:lvl1pPr>
            <a:lvl2pPr marL="609448" indent="0">
              <a:buFontTx/>
              <a:buNone/>
              <a:defRPr/>
            </a:lvl2pPr>
            <a:lvl3pPr marL="1218895" indent="0">
              <a:buFontTx/>
              <a:buNone/>
              <a:defRPr/>
            </a:lvl3pPr>
            <a:lvl4pPr marL="1828343" indent="0">
              <a:buFontTx/>
              <a:buNone/>
              <a:defRPr/>
            </a:lvl4pPr>
            <a:lvl5pPr marL="2437790" indent="0">
              <a:buFontTx/>
              <a:buNone/>
              <a:defRPr/>
            </a:lvl5pPr>
          </a:lstStyle>
          <a:p>
            <a:pPr lvl="0"/>
            <a:r>
              <a:rPr lang="en-US" dirty="0"/>
              <a:t>Subtitle</a:t>
            </a:r>
          </a:p>
        </p:txBody>
      </p:sp>
      <p:sp>
        <p:nvSpPr>
          <p:cNvPr id="5" name="Content Placeholder 7"/>
          <p:cNvSpPr>
            <a:spLocks noGrp="1"/>
          </p:cNvSpPr>
          <p:nvPr>
            <p:ph sz="quarter" idx="14"/>
          </p:nvPr>
        </p:nvSpPr>
        <p:spPr>
          <a:xfrm>
            <a:off x="6684675" y="1892829"/>
            <a:ext cx="5164019" cy="4965171"/>
          </a:xfrm>
          <a:prstGeom prst="rect">
            <a:avLst/>
          </a:prstGeom>
        </p:spPr>
        <p:txBody>
          <a:bodyPr lIns="0" tIns="0" rIns="0" bIns="0"/>
          <a:lstStyle>
            <a:lvl1pPr marL="355511" indent="-355511">
              <a:spcBef>
                <a:spcPts val="2399"/>
              </a:spcBef>
              <a:buClr>
                <a:schemeClr val="bg1">
                  <a:lumMod val="75000"/>
                </a:schemeClr>
              </a:buClr>
              <a:buSzPct val="75000"/>
              <a:buFont typeface="Wingdings 3" pitchFamily="18" charset="2"/>
              <a:buChar char=""/>
              <a:defRPr sz="3199">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55111" indent="0">
              <a:spcBef>
                <a:spcPts val="0"/>
              </a:spcBef>
              <a:buNone/>
              <a:defRPr sz="2133">
                <a:solidFill>
                  <a:schemeClr val="accent1"/>
                </a:solidFill>
                <a:latin typeface="+mj-lt"/>
                <a:ea typeface="Segoe UI" pitchFamily="34" charset="0"/>
                <a:cs typeface="Segoe UI" pitchFamily="34" charset="0"/>
              </a:defRPr>
            </a:lvl2pPr>
            <a:lvl3pPr marL="721604" indent="0">
              <a:spcBef>
                <a:spcPts val="0"/>
              </a:spcBef>
              <a:buNone/>
              <a:defRPr sz="1866">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a:t>Textmasterformat bearbeiten</a:t>
            </a:r>
          </a:p>
          <a:p>
            <a:pPr lvl="1"/>
            <a:r>
              <a:rPr lang="de-DE"/>
              <a:t>Zweite Ebene</a:t>
            </a:r>
          </a:p>
          <a:p>
            <a:pPr lvl="2"/>
            <a:r>
              <a:rPr lang="de-DE"/>
              <a:t>Dritte Ebene</a:t>
            </a:r>
          </a:p>
        </p:txBody>
      </p:sp>
      <p:sp>
        <p:nvSpPr>
          <p:cNvPr id="6" name="Text Placeholder 4"/>
          <p:cNvSpPr>
            <a:spLocks noGrp="1"/>
          </p:cNvSpPr>
          <p:nvPr>
            <p:ph type="body" sz="quarter" idx="23"/>
          </p:nvPr>
        </p:nvSpPr>
        <p:spPr>
          <a:xfrm>
            <a:off x="1525190" y="6371762"/>
            <a:ext cx="5049153"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
        <p:nvSpPr>
          <p:cNvPr id="7" name="Text Placeholder 4"/>
          <p:cNvSpPr>
            <a:spLocks noGrp="1"/>
          </p:cNvSpPr>
          <p:nvPr>
            <p:ph type="body" sz="quarter" idx="24"/>
          </p:nvPr>
        </p:nvSpPr>
        <p:spPr>
          <a:xfrm>
            <a:off x="6766313" y="6371762"/>
            <a:ext cx="5087242"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Tree>
    <p:extLst>
      <p:ext uri="{BB962C8B-B14F-4D97-AF65-F5344CB8AC3E}">
        <p14:creationId xmlns:p14="http://schemas.microsoft.com/office/powerpoint/2010/main" val="944768169"/>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Modern UI">
    <p:spTree>
      <p:nvGrpSpPr>
        <p:cNvPr id="1" name=""/>
        <p:cNvGrpSpPr/>
        <p:nvPr/>
      </p:nvGrpSpPr>
      <p:grpSpPr>
        <a:xfrm>
          <a:off x="0" y="0"/>
          <a:ext cx="0" cy="0"/>
          <a:chOff x="0" y="0"/>
          <a:chExt cx="0" cy="0"/>
        </a:xfrm>
      </p:grpSpPr>
      <p:sp>
        <p:nvSpPr>
          <p:cNvPr id="32" name="Text Placeholder 31"/>
          <p:cNvSpPr>
            <a:spLocks noGrp="1"/>
          </p:cNvSpPr>
          <p:nvPr>
            <p:ph type="body" sz="quarter" idx="10" hasCustomPrompt="1"/>
          </p:nvPr>
        </p:nvSpPr>
        <p:spPr>
          <a:xfrm>
            <a:off x="1515997" y="4584704"/>
            <a:ext cx="2369487" cy="1916637"/>
          </a:xfrm>
          <a:prstGeom prst="rect">
            <a:avLst/>
          </a:prstGeom>
          <a:solidFill>
            <a:schemeClr val="accent1"/>
          </a:solidFill>
        </p:spPr>
        <p:txBody>
          <a:bodyPr lIns="46800" rIns="46800"/>
          <a:lstStyle>
            <a:lvl1pPr marL="243356" indent="-243356">
              <a:spcBef>
                <a:spcPts val="1600"/>
              </a:spcBef>
              <a:buNone/>
              <a:defRPr sz="3199">
                <a:solidFill>
                  <a:schemeClr val="bg2"/>
                </a:solidFill>
                <a:latin typeface="Segoe UI Light" panose="020B0502040204020203" pitchFamily="34" charset="0"/>
                <a:cs typeface="Segoe UI Light" panose="020B0502040204020203" pitchFamily="34" charset="0"/>
              </a:defRPr>
            </a:lvl1pPr>
            <a:lvl2pPr marL="243356"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515998" y="1687121"/>
            <a:ext cx="2372674" cy="2879808"/>
          </a:xfrm>
          <a:prstGeom prst="rect">
            <a:avLst/>
          </a:prstGeom>
        </p:spPr>
        <p:txBody>
          <a:bodyPr/>
          <a:lstStyle>
            <a:lvl1pPr marL="0" indent="0">
              <a:buNone/>
              <a:defRPr sz="2133"/>
            </a:lvl1pPr>
          </a:lstStyle>
          <a:p>
            <a:r>
              <a:rPr lang="de-DE"/>
              <a:t>Bild durch Klicken auf Symbol hinzufügen</a:t>
            </a:r>
            <a:endParaRPr lang="en-US" dirty="0"/>
          </a:p>
        </p:txBody>
      </p:sp>
      <p:sp>
        <p:nvSpPr>
          <p:cNvPr id="2" name="Titel 1"/>
          <p:cNvSpPr>
            <a:spLocks noGrp="1"/>
          </p:cNvSpPr>
          <p:nvPr>
            <p:ph type="title" hasCustomPrompt="1"/>
          </p:nvPr>
        </p:nvSpPr>
        <p:spPr>
          <a:xfrm>
            <a:off x="1525190" y="478069"/>
            <a:ext cx="10328362" cy="909307"/>
          </a:xfrm>
          <a:prstGeom prst="rect">
            <a:avLst/>
          </a:prstGeom>
        </p:spPr>
        <p:txBody>
          <a:bodyPr wrap="none" lIns="0" tIns="0" rIns="0" bIns="0" anchor="ctr"/>
          <a:lstStyle>
            <a:lvl1pPr>
              <a:defRPr sz="7198">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3985596" y="1687121"/>
            <a:ext cx="2372674" cy="2879808"/>
          </a:xfrm>
          <a:prstGeom prst="rect">
            <a:avLst/>
          </a:prstGeom>
        </p:spPr>
        <p:txBody>
          <a:bodyPr/>
          <a:lstStyle>
            <a:lvl1pPr marL="0" indent="0">
              <a:buNone/>
              <a:defRPr sz="2133"/>
            </a:lvl1pPr>
          </a:lstStyle>
          <a:p>
            <a:r>
              <a:rPr lang="de-DE"/>
              <a:t>Bild durch Klicken auf Symbol hinzufügen</a:t>
            </a:r>
            <a:endParaRPr lang="en-US"/>
          </a:p>
        </p:txBody>
      </p:sp>
      <p:sp>
        <p:nvSpPr>
          <p:cNvPr id="60" name="Picture Placeholder 45"/>
          <p:cNvSpPr>
            <a:spLocks noGrp="1"/>
          </p:cNvSpPr>
          <p:nvPr>
            <p:ph type="pic" sz="quarter" idx="17"/>
          </p:nvPr>
        </p:nvSpPr>
        <p:spPr>
          <a:xfrm>
            <a:off x="6455194" y="1687121"/>
            <a:ext cx="2372674" cy="2879808"/>
          </a:xfrm>
          <a:prstGeom prst="rect">
            <a:avLst/>
          </a:prstGeom>
        </p:spPr>
        <p:txBody>
          <a:bodyPr/>
          <a:lstStyle>
            <a:lvl1pPr marL="0" indent="0">
              <a:buNone/>
              <a:defRPr sz="2133"/>
            </a:lvl1pPr>
          </a:lstStyle>
          <a:p>
            <a:r>
              <a:rPr lang="de-DE"/>
              <a:t>Bild durch Klicken auf Symbol hinzufügen</a:t>
            </a:r>
            <a:endParaRPr lang="en-US"/>
          </a:p>
        </p:txBody>
      </p:sp>
      <p:sp>
        <p:nvSpPr>
          <p:cNvPr id="63" name="Picture Placeholder 45"/>
          <p:cNvSpPr>
            <a:spLocks noGrp="1"/>
          </p:cNvSpPr>
          <p:nvPr>
            <p:ph type="pic" sz="quarter" idx="19"/>
          </p:nvPr>
        </p:nvSpPr>
        <p:spPr>
          <a:xfrm>
            <a:off x="8921605" y="1687121"/>
            <a:ext cx="2372674" cy="2879808"/>
          </a:xfrm>
          <a:prstGeom prst="rect">
            <a:avLst/>
          </a:prstGeom>
        </p:spPr>
        <p:txBody>
          <a:bodyPr/>
          <a:lstStyle>
            <a:lvl1pPr marL="0" indent="0">
              <a:buNone/>
              <a:defRPr sz="2133"/>
            </a:lvl1pPr>
          </a:lstStyle>
          <a:p>
            <a:r>
              <a:rPr lang="de-DE"/>
              <a:t>Bild durch Klicken auf Symbol hinzufügen</a:t>
            </a:r>
            <a:endParaRPr lang="en-US"/>
          </a:p>
        </p:txBody>
      </p:sp>
      <p:sp>
        <p:nvSpPr>
          <p:cNvPr id="11" name="Text Placeholder 31"/>
          <p:cNvSpPr>
            <a:spLocks noGrp="1"/>
          </p:cNvSpPr>
          <p:nvPr>
            <p:ph type="body" sz="quarter" idx="20" hasCustomPrompt="1"/>
          </p:nvPr>
        </p:nvSpPr>
        <p:spPr>
          <a:xfrm>
            <a:off x="3985595" y="4584704"/>
            <a:ext cx="2369487" cy="1916637"/>
          </a:xfrm>
          <a:prstGeom prst="rect">
            <a:avLst/>
          </a:prstGeom>
          <a:solidFill>
            <a:schemeClr val="accent2"/>
          </a:solidFill>
        </p:spPr>
        <p:txBody>
          <a:bodyPr lIns="46800" rIns="46800"/>
          <a:lstStyle>
            <a:lvl1pPr marL="243356" indent="-243356">
              <a:spcBef>
                <a:spcPts val="1600"/>
              </a:spcBef>
              <a:buNone/>
              <a:defRPr sz="3199">
                <a:solidFill>
                  <a:schemeClr val="bg2"/>
                </a:solidFill>
                <a:latin typeface="Segoe UI Light" panose="020B0502040204020203" pitchFamily="34" charset="0"/>
                <a:cs typeface="Segoe UI Light" panose="020B0502040204020203" pitchFamily="34" charset="0"/>
              </a:defRPr>
            </a:lvl1pPr>
            <a:lvl2pPr marL="243356"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6455193" y="4584704"/>
            <a:ext cx="2369487" cy="1916637"/>
          </a:xfrm>
          <a:prstGeom prst="rect">
            <a:avLst/>
          </a:prstGeom>
          <a:solidFill>
            <a:schemeClr val="accent3"/>
          </a:solidFill>
        </p:spPr>
        <p:txBody>
          <a:bodyPr lIns="46800" rIns="46800"/>
          <a:lstStyle>
            <a:lvl1pPr marL="243356" indent="-243356">
              <a:spcBef>
                <a:spcPts val="1600"/>
              </a:spcBef>
              <a:buNone/>
              <a:defRPr sz="3199">
                <a:solidFill>
                  <a:schemeClr val="bg2"/>
                </a:solidFill>
                <a:latin typeface="Segoe UI Light" panose="020B0502040204020203" pitchFamily="34" charset="0"/>
                <a:cs typeface="Segoe UI Light" panose="020B0502040204020203" pitchFamily="34" charset="0"/>
              </a:defRPr>
            </a:lvl1pPr>
            <a:lvl2pPr marL="243356"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8921604" y="4584704"/>
            <a:ext cx="2369487" cy="1916637"/>
          </a:xfrm>
          <a:prstGeom prst="rect">
            <a:avLst/>
          </a:prstGeom>
          <a:solidFill>
            <a:schemeClr val="bg1">
              <a:lumMod val="65000"/>
            </a:schemeClr>
          </a:solidFill>
        </p:spPr>
        <p:txBody>
          <a:bodyPr lIns="46800" rIns="46800"/>
          <a:lstStyle>
            <a:lvl1pPr marL="243356" indent="-243356">
              <a:spcBef>
                <a:spcPts val="1600"/>
              </a:spcBef>
              <a:buNone/>
              <a:defRPr sz="3199">
                <a:solidFill>
                  <a:schemeClr val="bg2"/>
                </a:solidFill>
                <a:latin typeface="Segoe UI Light" panose="020B0502040204020203" pitchFamily="34" charset="0"/>
                <a:cs typeface="Segoe UI Light" panose="020B0502040204020203" pitchFamily="34" charset="0"/>
              </a:defRPr>
            </a:lvl1pPr>
            <a:lvl2pPr marL="243356"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515997" y="6015103"/>
            <a:ext cx="2360295"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
        <p:nvSpPr>
          <p:cNvPr id="14" name="Text Placeholder 4"/>
          <p:cNvSpPr>
            <a:spLocks noGrp="1"/>
          </p:cNvSpPr>
          <p:nvPr>
            <p:ph type="body" sz="quarter" idx="24"/>
          </p:nvPr>
        </p:nvSpPr>
        <p:spPr>
          <a:xfrm>
            <a:off x="3985594" y="6015103"/>
            <a:ext cx="2360295"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
        <p:nvSpPr>
          <p:cNvPr id="15" name="Text Placeholder 4"/>
          <p:cNvSpPr>
            <a:spLocks noGrp="1"/>
          </p:cNvSpPr>
          <p:nvPr>
            <p:ph type="body" sz="quarter" idx="25"/>
          </p:nvPr>
        </p:nvSpPr>
        <p:spPr>
          <a:xfrm>
            <a:off x="6455192" y="6015103"/>
            <a:ext cx="2360295"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
        <p:nvSpPr>
          <p:cNvPr id="16" name="Text Placeholder 4"/>
          <p:cNvSpPr>
            <a:spLocks noGrp="1"/>
          </p:cNvSpPr>
          <p:nvPr>
            <p:ph type="body" sz="quarter" idx="26"/>
          </p:nvPr>
        </p:nvSpPr>
        <p:spPr>
          <a:xfrm>
            <a:off x="8909223" y="6015103"/>
            <a:ext cx="2360295"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Tree>
    <p:extLst>
      <p:ext uri="{BB962C8B-B14F-4D97-AF65-F5344CB8AC3E}">
        <p14:creationId xmlns:p14="http://schemas.microsoft.com/office/powerpoint/2010/main" val="22599652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Modern UI (without animation)">
    <p:spTree>
      <p:nvGrpSpPr>
        <p:cNvPr id="1" name=""/>
        <p:cNvGrpSpPr/>
        <p:nvPr/>
      </p:nvGrpSpPr>
      <p:grpSpPr>
        <a:xfrm>
          <a:off x="0" y="0"/>
          <a:ext cx="0" cy="0"/>
          <a:chOff x="0" y="0"/>
          <a:chExt cx="0" cy="0"/>
        </a:xfrm>
      </p:grpSpPr>
      <p:sp>
        <p:nvSpPr>
          <p:cNvPr id="32" name="Text Placeholder 31"/>
          <p:cNvSpPr>
            <a:spLocks noGrp="1"/>
          </p:cNvSpPr>
          <p:nvPr>
            <p:ph type="body" sz="quarter" idx="10" hasCustomPrompt="1"/>
          </p:nvPr>
        </p:nvSpPr>
        <p:spPr>
          <a:xfrm>
            <a:off x="1515997" y="4584704"/>
            <a:ext cx="2369487" cy="1916637"/>
          </a:xfrm>
          <a:prstGeom prst="rect">
            <a:avLst/>
          </a:prstGeom>
          <a:solidFill>
            <a:schemeClr val="accent1"/>
          </a:solidFill>
        </p:spPr>
        <p:txBody>
          <a:bodyPr lIns="46800" rIns="46800"/>
          <a:lstStyle>
            <a:lvl1pPr marL="243356" indent="-243356">
              <a:spcBef>
                <a:spcPts val="1600"/>
              </a:spcBef>
              <a:buNone/>
              <a:defRPr sz="3199">
                <a:solidFill>
                  <a:schemeClr val="bg2"/>
                </a:solidFill>
                <a:latin typeface="Segoe UI Light" panose="020B0502040204020203" pitchFamily="34" charset="0"/>
                <a:cs typeface="Segoe UI Light" panose="020B0502040204020203" pitchFamily="34" charset="0"/>
              </a:defRPr>
            </a:lvl1pPr>
            <a:lvl2pPr marL="243356"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515998" y="1687121"/>
            <a:ext cx="2372674" cy="2879808"/>
          </a:xfrm>
          <a:prstGeom prst="rect">
            <a:avLst/>
          </a:prstGeom>
        </p:spPr>
        <p:txBody>
          <a:bodyPr/>
          <a:lstStyle>
            <a:lvl1pPr marL="0" indent="0">
              <a:buNone/>
              <a:defRPr sz="2133"/>
            </a:lvl1pPr>
          </a:lstStyle>
          <a:p>
            <a:r>
              <a:rPr lang="de-DE"/>
              <a:t>Bild durch Klicken auf Symbol hinzufügen</a:t>
            </a:r>
            <a:endParaRPr lang="en-US" dirty="0"/>
          </a:p>
        </p:txBody>
      </p:sp>
      <p:sp>
        <p:nvSpPr>
          <p:cNvPr id="2" name="Titel 1"/>
          <p:cNvSpPr>
            <a:spLocks noGrp="1"/>
          </p:cNvSpPr>
          <p:nvPr>
            <p:ph type="title" hasCustomPrompt="1"/>
          </p:nvPr>
        </p:nvSpPr>
        <p:spPr>
          <a:xfrm>
            <a:off x="1525190" y="478069"/>
            <a:ext cx="10328362" cy="909307"/>
          </a:xfrm>
          <a:prstGeom prst="rect">
            <a:avLst/>
          </a:prstGeom>
        </p:spPr>
        <p:txBody>
          <a:bodyPr wrap="none" lIns="0" tIns="0" rIns="0" bIns="0" anchor="ctr"/>
          <a:lstStyle>
            <a:lvl1pPr>
              <a:defRPr sz="7198">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3985596" y="1687121"/>
            <a:ext cx="2372674" cy="2879808"/>
          </a:xfrm>
          <a:prstGeom prst="rect">
            <a:avLst/>
          </a:prstGeom>
        </p:spPr>
        <p:txBody>
          <a:bodyPr/>
          <a:lstStyle>
            <a:lvl1pPr marL="0" indent="0">
              <a:buNone/>
              <a:defRPr sz="2133"/>
            </a:lvl1pPr>
          </a:lstStyle>
          <a:p>
            <a:r>
              <a:rPr lang="de-DE"/>
              <a:t>Bild durch Klicken auf Symbol hinzufügen</a:t>
            </a:r>
            <a:endParaRPr lang="en-US"/>
          </a:p>
        </p:txBody>
      </p:sp>
      <p:sp>
        <p:nvSpPr>
          <p:cNvPr id="60" name="Picture Placeholder 45"/>
          <p:cNvSpPr>
            <a:spLocks noGrp="1"/>
          </p:cNvSpPr>
          <p:nvPr>
            <p:ph type="pic" sz="quarter" idx="17"/>
          </p:nvPr>
        </p:nvSpPr>
        <p:spPr>
          <a:xfrm>
            <a:off x="6455194" y="1687121"/>
            <a:ext cx="2372674" cy="2879808"/>
          </a:xfrm>
          <a:prstGeom prst="rect">
            <a:avLst/>
          </a:prstGeom>
        </p:spPr>
        <p:txBody>
          <a:bodyPr/>
          <a:lstStyle>
            <a:lvl1pPr marL="0" indent="0">
              <a:buNone/>
              <a:defRPr sz="2133"/>
            </a:lvl1pPr>
          </a:lstStyle>
          <a:p>
            <a:r>
              <a:rPr lang="de-DE"/>
              <a:t>Bild durch Klicken auf Symbol hinzufügen</a:t>
            </a:r>
            <a:endParaRPr lang="en-US"/>
          </a:p>
        </p:txBody>
      </p:sp>
      <p:sp>
        <p:nvSpPr>
          <p:cNvPr id="63" name="Picture Placeholder 45"/>
          <p:cNvSpPr>
            <a:spLocks noGrp="1"/>
          </p:cNvSpPr>
          <p:nvPr>
            <p:ph type="pic" sz="quarter" idx="19"/>
          </p:nvPr>
        </p:nvSpPr>
        <p:spPr>
          <a:xfrm>
            <a:off x="8921605" y="1687121"/>
            <a:ext cx="2372674" cy="2879808"/>
          </a:xfrm>
          <a:prstGeom prst="rect">
            <a:avLst/>
          </a:prstGeom>
        </p:spPr>
        <p:txBody>
          <a:bodyPr/>
          <a:lstStyle>
            <a:lvl1pPr marL="0" indent="0">
              <a:buNone/>
              <a:defRPr sz="2133"/>
            </a:lvl1pPr>
          </a:lstStyle>
          <a:p>
            <a:r>
              <a:rPr lang="de-DE"/>
              <a:t>Bild durch Klicken auf Symbol hinzufügen</a:t>
            </a:r>
            <a:endParaRPr lang="en-US"/>
          </a:p>
        </p:txBody>
      </p:sp>
      <p:sp>
        <p:nvSpPr>
          <p:cNvPr id="11" name="Text Placeholder 31"/>
          <p:cNvSpPr>
            <a:spLocks noGrp="1"/>
          </p:cNvSpPr>
          <p:nvPr>
            <p:ph type="body" sz="quarter" idx="20" hasCustomPrompt="1"/>
          </p:nvPr>
        </p:nvSpPr>
        <p:spPr>
          <a:xfrm>
            <a:off x="3985595" y="4584704"/>
            <a:ext cx="2369487" cy="1916637"/>
          </a:xfrm>
          <a:prstGeom prst="rect">
            <a:avLst/>
          </a:prstGeom>
          <a:solidFill>
            <a:schemeClr val="accent2"/>
          </a:solidFill>
        </p:spPr>
        <p:txBody>
          <a:bodyPr lIns="46800" rIns="46800"/>
          <a:lstStyle>
            <a:lvl1pPr marL="243356" indent="-243356">
              <a:spcBef>
                <a:spcPts val="1600"/>
              </a:spcBef>
              <a:buNone/>
              <a:defRPr sz="3199">
                <a:solidFill>
                  <a:schemeClr val="bg2"/>
                </a:solidFill>
                <a:latin typeface="Segoe UI Light" panose="020B0502040204020203" pitchFamily="34" charset="0"/>
                <a:cs typeface="Segoe UI Light" panose="020B0502040204020203" pitchFamily="34" charset="0"/>
              </a:defRPr>
            </a:lvl1pPr>
            <a:lvl2pPr marL="243356"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6455193" y="4584704"/>
            <a:ext cx="2369487" cy="1916637"/>
          </a:xfrm>
          <a:prstGeom prst="rect">
            <a:avLst/>
          </a:prstGeom>
          <a:solidFill>
            <a:schemeClr val="accent3"/>
          </a:solidFill>
        </p:spPr>
        <p:txBody>
          <a:bodyPr lIns="46800" rIns="46800"/>
          <a:lstStyle>
            <a:lvl1pPr marL="243356" indent="-243356">
              <a:spcBef>
                <a:spcPts val="1600"/>
              </a:spcBef>
              <a:buNone/>
              <a:defRPr sz="3199">
                <a:solidFill>
                  <a:schemeClr val="bg2"/>
                </a:solidFill>
                <a:latin typeface="Segoe UI Light" panose="020B0502040204020203" pitchFamily="34" charset="0"/>
                <a:cs typeface="Segoe UI Light" panose="020B0502040204020203" pitchFamily="34" charset="0"/>
              </a:defRPr>
            </a:lvl1pPr>
            <a:lvl2pPr marL="243356"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8921604" y="4584704"/>
            <a:ext cx="2369487" cy="1916637"/>
          </a:xfrm>
          <a:prstGeom prst="rect">
            <a:avLst/>
          </a:prstGeom>
          <a:solidFill>
            <a:schemeClr val="bg1">
              <a:lumMod val="65000"/>
            </a:schemeClr>
          </a:solidFill>
        </p:spPr>
        <p:txBody>
          <a:bodyPr lIns="46800" rIns="46800"/>
          <a:lstStyle>
            <a:lvl1pPr marL="243356" indent="-243356">
              <a:spcBef>
                <a:spcPts val="1600"/>
              </a:spcBef>
              <a:buNone/>
              <a:defRPr sz="3199">
                <a:solidFill>
                  <a:schemeClr val="bg2"/>
                </a:solidFill>
                <a:latin typeface="Segoe UI Light" panose="020B0502040204020203" pitchFamily="34" charset="0"/>
                <a:cs typeface="Segoe UI Light" panose="020B0502040204020203" pitchFamily="34" charset="0"/>
              </a:defRPr>
            </a:lvl1pPr>
            <a:lvl2pPr marL="243356"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513328" y="6015103"/>
            <a:ext cx="2360295"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
        <p:nvSpPr>
          <p:cNvPr id="15" name="Text Placeholder 4"/>
          <p:cNvSpPr>
            <a:spLocks noGrp="1"/>
          </p:cNvSpPr>
          <p:nvPr>
            <p:ph type="body" sz="quarter" idx="24"/>
          </p:nvPr>
        </p:nvSpPr>
        <p:spPr>
          <a:xfrm>
            <a:off x="3982925" y="6015103"/>
            <a:ext cx="2360295"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
        <p:nvSpPr>
          <p:cNvPr id="16" name="Text Placeholder 4"/>
          <p:cNvSpPr>
            <a:spLocks noGrp="1"/>
          </p:cNvSpPr>
          <p:nvPr>
            <p:ph type="body" sz="quarter" idx="25"/>
          </p:nvPr>
        </p:nvSpPr>
        <p:spPr>
          <a:xfrm>
            <a:off x="6452523" y="6015103"/>
            <a:ext cx="2360295"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
        <p:nvSpPr>
          <p:cNvPr id="17" name="Text Placeholder 4"/>
          <p:cNvSpPr>
            <a:spLocks noGrp="1"/>
          </p:cNvSpPr>
          <p:nvPr>
            <p:ph type="body" sz="quarter" idx="26"/>
          </p:nvPr>
        </p:nvSpPr>
        <p:spPr>
          <a:xfrm>
            <a:off x="8906554" y="6015103"/>
            <a:ext cx="2360295"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Tree>
    <p:extLst>
      <p:ext uri="{BB962C8B-B14F-4D97-AF65-F5344CB8AC3E}">
        <p14:creationId xmlns:p14="http://schemas.microsoft.com/office/powerpoint/2010/main" val="2099243312"/>
      </p:ext>
    </p:extLst>
  </p:cSld>
  <p:clrMapOvr>
    <a:masterClrMapping/>
  </p:clrMapOvr>
  <p:transition spd="slow">
    <p:push/>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Illustration">
    <p:spTree>
      <p:nvGrpSpPr>
        <p:cNvPr id="1" name=""/>
        <p:cNvGrpSpPr/>
        <p:nvPr/>
      </p:nvGrpSpPr>
      <p:grpSpPr>
        <a:xfrm>
          <a:off x="0" y="0"/>
          <a:ext cx="0" cy="0"/>
          <a:chOff x="0" y="0"/>
          <a:chExt cx="0" cy="0"/>
        </a:xfrm>
      </p:grpSpPr>
      <p:sp>
        <p:nvSpPr>
          <p:cNvPr id="3" name="Rectangle 2"/>
          <p:cNvSpPr/>
          <p:nvPr/>
        </p:nvSpPr>
        <p:spPr>
          <a:xfrm>
            <a:off x="0" y="0"/>
            <a:ext cx="8014008"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399" dirty="0">
              <a:latin typeface="+mj-lt"/>
            </a:endParaRPr>
          </a:p>
        </p:txBody>
      </p:sp>
      <p:sp>
        <p:nvSpPr>
          <p:cNvPr id="7" name="Titel 1"/>
          <p:cNvSpPr>
            <a:spLocks noGrp="1"/>
          </p:cNvSpPr>
          <p:nvPr>
            <p:ph type="title" hasCustomPrompt="1"/>
          </p:nvPr>
        </p:nvSpPr>
        <p:spPr>
          <a:xfrm>
            <a:off x="8232053" y="246888"/>
            <a:ext cx="3621499" cy="665440"/>
          </a:xfrm>
          <a:prstGeom prst="rect">
            <a:avLst/>
          </a:prstGeom>
        </p:spPr>
        <p:txBody>
          <a:bodyPr wrap="square" lIns="0" tIns="0" rIns="0" bIns="0" anchor="b"/>
          <a:lstStyle>
            <a:lvl1pPr>
              <a:defRPr sz="3199">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623230" y="912328"/>
            <a:ext cx="7102939" cy="5620597"/>
          </a:xfrm>
          <a:prstGeom prst="rect">
            <a:avLst/>
          </a:prstGeom>
        </p:spPr>
        <p:txBody>
          <a:bodyPr lIns="0" tIns="0" rIns="0" bIns="0"/>
          <a:lstStyle>
            <a:lvl1pPr marL="241240" indent="-241240">
              <a:spcBef>
                <a:spcPts val="1600"/>
              </a:spcBef>
              <a:buFontTx/>
              <a:buNone/>
              <a:defRPr sz="2666">
                <a:solidFill>
                  <a:schemeClr val="tx1"/>
                </a:solidFill>
                <a:latin typeface="+mj-lt"/>
              </a:defRPr>
            </a:lvl1pPr>
            <a:lvl2pPr marL="482479" indent="-241240">
              <a:spcBef>
                <a:spcPts val="0"/>
              </a:spcBef>
              <a:buFontTx/>
              <a:buNone/>
              <a:defRPr sz="2133">
                <a:solidFill>
                  <a:schemeClr val="tx1"/>
                </a:solidFill>
                <a:latin typeface="+mj-lt"/>
              </a:defRPr>
            </a:lvl2pPr>
            <a:lvl3pPr marL="713139" indent="-230660">
              <a:spcBef>
                <a:spcPts val="0"/>
              </a:spcBef>
              <a:buFontTx/>
              <a:buNone/>
              <a:defRPr sz="1600">
                <a:solidFill>
                  <a:schemeClr val="tx1"/>
                </a:solidFill>
                <a:latin typeface="+mj-lt"/>
              </a:defRPr>
            </a:lvl3pPr>
            <a:lvl4pPr marL="954379" indent="-241240">
              <a:spcBef>
                <a:spcPts val="0"/>
              </a:spcBef>
              <a:buFontTx/>
              <a:buNone/>
              <a:defRPr sz="1333">
                <a:solidFill>
                  <a:schemeClr val="tx1"/>
                </a:solidFill>
                <a:latin typeface="+mj-lt"/>
              </a:defRPr>
            </a:lvl4pPr>
            <a:lvl5pPr marL="1197734" indent="-243356">
              <a:spcBef>
                <a:spcPts val="0"/>
              </a:spcBef>
              <a:buFontTx/>
              <a:buNone/>
              <a:defRPr sz="1333">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8232053" y="913816"/>
            <a:ext cx="3621499"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448" indent="0">
              <a:buFontTx/>
              <a:buNone/>
              <a:defRPr sz="1866">
                <a:solidFill>
                  <a:schemeClr val="tx1"/>
                </a:solidFill>
                <a:latin typeface="+mn-lt"/>
              </a:defRPr>
            </a:lvl2pPr>
            <a:lvl3pPr marL="1218895" indent="0">
              <a:buFontTx/>
              <a:buNone/>
              <a:defRPr sz="1866">
                <a:solidFill>
                  <a:schemeClr val="tx1"/>
                </a:solidFill>
                <a:latin typeface="+mn-lt"/>
              </a:defRPr>
            </a:lvl3pPr>
            <a:lvl4pPr marL="1828343" indent="0">
              <a:buFontTx/>
              <a:buNone/>
              <a:defRPr sz="1866">
                <a:solidFill>
                  <a:schemeClr val="tx1"/>
                </a:solidFill>
                <a:latin typeface="+mn-lt"/>
              </a:defRPr>
            </a:lvl4pPr>
            <a:lvl5pPr marL="2437790" indent="0">
              <a:buFontTx/>
              <a:buNone/>
              <a:defRPr sz="1866">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8237854" y="1604797"/>
            <a:ext cx="3615699" cy="4928128"/>
          </a:xfrm>
          <a:prstGeom prst="rect">
            <a:avLst/>
          </a:prstGeom>
        </p:spPr>
        <p:txBody>
          <a:bodyPr lIns="0" tIns="0" rIns="0" bIns="0"/>
          <a:lstStyle>
            <a:lvl1pPr marL="241240" indent="-241240">
              <a:spcBef>
                <a:spcPts val="2399"/>
              </a:spcBef>
              <a:buFontTx/>
              <a:buNone/>
              <a:defRPr sz="2399">
                <a:solidFill>
                  <a:schemeClr val="tx1"/>
                </a:solidFill>
                <a:latin typeface="Segoe UI Semilight" panose="020B0402040204020203" pitchFamily="34" charset="0"/>
                <a:cs typeface="Segoe UI Semilight" panose="020B0402040204020203" pitchFamily="34" charset="0"/>
              </a:defRPr>
            </a:lvl1pPr>
            <a:lvl2pPr marL="482479" indent="-241240">
              <a:spcBef>
                <a:spcPts val="0"/>
              </a:spcBef>
              <a:buFontTx/>
              <a:buNone/>
              <a:defRPr sz="1866">
                <a:solidFill>
                  <a:schemeClr val="tx1"/>
                </a:solidFill>
                <a:latin typeface="+mj-lt"/>
                <a:cs typeface="Segoe UI Semilight" panose="020B0402040204020203" pitchFamily="34" charset="0"/>
              </a:defRPr>
            </a:lvl2pPr>
            <a:lvl3pPr marL="713139" indent="-230660">
              <a:spcBef>
                <a:spcPts val="0"/>
              </a:spcBef>
              <a:buFontTx/>
              <a:buNone/>
              <a:defRPr sz="1600">
                <a:solidFill>
                  <a:schemeClr val="tx1"/>
                </a:solidFill>
                <a:latin typeface="+mj-lt"/>
                <a:cs typeface="Segoe UI Semilight" panose="020B0402040204020203" pitchFamily="34" charset="0"/>
              </a:defRPr>
            </a:lvl3pPr>
            <a:lvl4pPr marL="954379" indent="-241240">
              <a:spcBef>
                <a:spcPts val="0"/>
              </a:spcBef>
              <a:buFontTx/>
              <a:buNone/>
              <a:defRPr sz="1400">
                <a:solidFill>
                  <a:schemeClr val="tx1"/>
                </a:solidFill>
                <a:latin typeface="+mj-lt"/>
                <a:cs typeface="Segoe UI Semilight" panose="020B0402040204020203" pitchFamily="34" charset="0"/>
              </a:defRPr>
            </a:lvl4pPr>
            <a:lvl5pPr marL="1197734" indent="-243356">
              <a:spcBef>
                <a:spcPts val="0"/>
              </a:spcBef>
              <a:buFontTx/>
              <a:buNone/>
              <a:defRPr sz="1333">
                <a:solidFill>
                  <a:schemeClr val="tx1"/>
                </a:solidFill>
                <a:latin typeface="+mj-lt"/>
                <a:cs typeface="Segoe UI Semilight" panose="020B0402040204020203"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9" name="Text Placeholder 4"/>
          <p:cNvSpPr>
            <a:spLocks noGrp="1"/>
          </p:cNvSpPr>
          <p:nvPr>
            <p:ph type="body" sz="quarter" idx="25"/>
          </p:nvPr>
        </p:nvSpPr>
        <p:spPr>
          <a:xfrm>
            <a:off x="8232053" y="6046687"/>
            <a:ext cx="3621499"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Tree>
    <p:extLst>
      <p:ext uri="{BB962C8B-B14F-4D97-AF65-F5344CB8AC3E}">
        <p14:creationId xmlns:p14="http://schemas.microsoft.com/office/powerpoint/2010/main" val="151434040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Illustration (Empty)">
    <p:spTree>
      <p:nvGrpSpPr>
        <p:cNvPr id="1" name=""/>
        <p:cNvGrpSpPr/>
        <p:nvPr/>
      </p:nvGrpSpPr>
      <p:grpSpPr>
        <a:xfrm>
          <a:off x="0" y="0"/>
          <a:ext cx="0" cy="0"/>
          <a:chOff x="0" y="0"/>
          <a:chExt cx="0" cy="0"/>
        </a:xfrm>
      </p:grpSpPr>
      <p:sp>
        <p:nvSpPr>
          <p:cNvPr id="3" name="Rectangle 2"/>
          <p:cNvSpPr/>
          <p:nvPr/>
        </p:nvSpPr>
        <p:spPr>
          <a:xfrm>
            <a:off x="0" y="0"/>
            <a:ext cx="8014008"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399" dirty="0">
              <a:latin typeface="+mj-lt"/>
            </a:endParaRPr>
          </a:p>
        </p:txBody>
      </p:sp>
      <p:sp>
        <p:nvSpPr>
          <p:cNvPr id="7" name="Titel 1"/>
          <p:cNvSpPr>
            <a:spLocks noGrp="1"/>
          </p:cNvSpPr>
          <p:nvPr>
            <p:ph type="title" hasCustomPrompt="1"/>
          </p:nvPr>
        </p:nvSpPr>
        <p:spPr>
          <a:xfrm>
            <a:off x="8232053" y="246888"/>
            <a:ext cx="3621499" cy="665440"/>
          </a:xfrm>
          <a:prstGeom prst="rect">
            <a:avLst/>
          </a:prstGeom>
        </p:spPr>
        <p:txBody>
          <a:bodyPr wrap="square" lIns="0" tIns="0" rIns="0" bIns="0" anchor="b"/>
          <a:lstStyle>
            <a:lvl1pPr>
              <a:defRPr sz="3199">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8232053" y="913816"/>
            <a:ext cx="3621499"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448" indent="0">
              <a:buFontTx/>
              <a:buNone/>
              <a:defRPr sz="1866">
                <a:solidFill>
                  <a:schemeClr val="tx1"/>
                </a:solidFill>
                <a:latin typeface="+mn-lt"/>
              </a:defRPr>
            </a:lvl2pPr>
            <a:lvl3pPr marL="1218895" indent="0">
              <a:buFontTx/>
              <a:buNone/>
              <a:defRPr sz="1866">
                <a:solidFill>
                  <a:schemeClr val="tx1"/>
                </a:solidFill>
                <a:latin typeface="+mn-lt"/>
              </a:defRPr>
            </a:lvl3pPr>
            <a:lvl4pPr marL="1828343" indent="0">
              <a:buFontTx/>
              <a:buNone/>
              <a:defRPr sz="1866">
                <a:solidFill>
                  <a:schemeClr val="tx1"/>
                </a:solidFill>
                <a:latin typeface="+mn-lt"/>
              </a:defRPr>
            </a:lvl4pPr>
            <a:lvl5pPr marL="2437790" indent="0">
              <a:buFontTx/>
              <a:buNone/>
              <a:defRPr sz="1866">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8237854" y="1604797"/>
            <a:ext cx="3615699" cy="4928128"/>
          </a:xfrm>
          <a:prstGeom prst="rect">
            <a:avLst/>
          </a:prstGeom>
        </p:spPr>
        <p:txBody>
          <a:bodyPr lIns="0" tIns="0" rIns="0" bIns="0"/>
          <a:lstStyle>
            <a:lvl1pPr marL="241240" indent="-241240">
              <a:spcBef>
                <a:spcPts val="2399"/>
              </a:spcBef>
              <a:buFontTx/>
              <a:buNone/>
              <a:defRPr sz="2399">
                <a:solidFill>
                  <a:schemeClr val="tx1"/>
                </a:solidFill>
                <a:latin typeface="Segoe UI Semilight" panose="020B0402040204020203" pitchFamily="34" charset="0"/>
                <a:cs typeface="Segoe UI Semilight" panose="020B0402040204020203" pitchFamily="34" charset="0"/>
              </a:defRPr>
            </a:lvl1pPr>
            <a:lvl2pPr marL="482479" indent="-241240">
              <a:spcBef>
                <a:spcPts val="0"/>
              </a:spcBef>
              <a:buFontTx/>
              <a:buNone/>
              <a:defRPr sz="1866">
                <a:solidFill>
                  <a:schemeClr val="tx1"/>
                </a:solidFill>
                <a:latin typeface="+mj-lt"/>
                <a:cs typeface="Segoe UI Semilight" panose="020B0402040204020203" pitchFamily="34" charset="0"/>
              </a:defRPr>
            </a:lvl2pPr>
            <a:lvl3pPr marL="713139" indent="-230660">
              <a:spcBef>
                <a:spcPts val="0"/>
              </a:spcBef>
              <a:buFontTx/>
              <a:buNone/>
              <a:defRPr sz="1600">
                <a:solidFill>
                  <a:schemeClr val="tx1"/>
                </a:solidFill>
                <a:latin typeface="+mj-lt"/>
                <a:cs typeface="Segoe UI Semilight" panose="020B0402040204020203" pitchFamily="34" charset="0"/>
              </a:defRPr>
            </a:lvl3pPr>
            <a:lvl4pPr marL="954379" indent="-241240">
              <a:spcBef>
                <a:spcPts val="0"/>
              </a:spcBef>
              <a:buFontTx/>
              <a:buNone/>
              <a:defRPr sz="1400">
                <a:solidFill>
                  <a:schemeClr val="tx1"/>
                </a:solidFill>
                <a:latin typeface="+mj-lt"/>
                <a:cs typeface="Segoe UI Semilight" panose="020B0402040204020203" pitchFamily="34" charset="0"/>
              </a:defRPr>
            </a:lvl4pPr>
            <a:lvl5pPr marL="1197734" indent="-243356">
              <a:spcBef>
                <a:spcPts val="0"/>
              </a:spcBef>
              <a:buFontTx/>
              <a:buNone/>
              <a:defRPr sz="1333">
                <a:solidFill>
                  <a:schemeClr val="tx1"/>
                </a:solidFill>
                <a:latin typeface="+mj-lt"/>
                <a:cs typeface="Segoe UI Semilight" panose="020B0402040204020203"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ext Placeholder 4"/>
          <p:cNvSpPr>
            <a:spLocks noGrp="1"/>
          </p:cNvSpPr>
          <p:nvPr>
            <p:ph type="body" sz="quarter" idx="25"/>
          </p:nvPr>
        </p:nvSpPr>
        <p:spPr>
          <a:xfrm>
            <a:off x="8232053" y="6046687"/>
            <a:ext cx="3621499"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Tree>
    <p:extLst>
      <p:ext uri="{BB962C8B-B14F-4D97-AF65-F5344CB8AC3E}">
        <p14:creationId xmlns:p14="http://schemas.microsoft.com/office/powerpoint/2010/main" val="175862320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Full Screen Image">
    <p:spTree>
      <p:nvGrpSpPr>
        <p:cNvPr id="1" name=""/>
        <p:cNvGrpSpPr/>
        <p:nvPr/>
      </p:nvGrpSpPr>
      <p:grpSpPr>
        <a:xfrm>
          <a:off x="0" y="0"/>
          <a:ext cx="0" cy="0"/>
          <a:chOff x="0" y="0"/>
          <a:chExt cx="0" cy="0"/>
        </a:xfrm>
      </p:grpSpPr>
      <p:sp>
        <p:nvSpPr>
          <p:cNvPr id="3" name="Rectangle 2"/>
          <p:cNvSpPr/>
          <p:nvPr/>
        </p:nvSpPr>
        <p:spPr>
          <a:xfrm>
            <a:off x="19668" y="0"/>
            <a:ext cx="12188825"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399"/>
          </a:p>
        </p:txBody>
      </p:sp>
      <p:sp>
        <p:nvSpPr>
          <p:cNvPr id="9" name="Content Placeholder 7"/>
          <p:cNvSpPr>
            <a:spLocks noGrp="1"/>
          </p:cNvSpPr>
          <p:nvPr>
            <p:ph sz="quarter" idx="22" hasCustomPrompt="1"/>
          </p:nvPr>
        </p:nvSpPr>
        <p:spPr>
          <a:xfrm>
            <a:off x="623230" y="932723"/>
            <a:ext cx="10942366" cy="4320480"/>
          </a:xfrm>
          <a:prstGeom prst="rect">
            <a:avLst/>
          </a:prstGeom>
        </p:spPr>
        <p:txBody>
          <a:bodyPr lIns="0" tIns="0" rIns="0" bIns="0"/>
          <a:lstStyle>
            <a:lvl1pPr marL="241240" indent="-241240">
              <a:spcBef>
                <a:spcPts val="1600"/>
              </a:spcBef>
              <a:buFontTx/>
              <a:buNone/>
              <a:defRPr sz="2666">
                <a:solidFill>
                  <a:schemeClr val="tx1"/>
                </a:solidFill>
                <a:latin typeface="+mj-lt"/>
              </a:defRPr>
            </a:lvl1pPr>
            <a:lvl2pPr marL="482479" indent="-241240">
              <a:spcBef>
                <a:spcPts val="0"/>
              </a:spcBef>
              <a:buFontTx/>
              <a:buNone/>
              <a:defRPr sz="2133">
                <a:solidFill>
                  <a:schemeClr val="tx1"/>
                </a:solidFill>
                <a:latin typeface="+mj-lt"/>
              </a:defRPr>
            </a:lvl2pPr>
            <a:lvl3pPr marL="713139" indent="-230660">
              <a:spcBef>
                <a:spcPts val="0"/>
              </a:spcBef>
              <a:buFontTx/>
              <a:buNone/>
              <a:defRPr sz="1600">
                <a:solidFill>
                  <a:schemeClr val="tx1"/>
                </a:solidFill>
                <a:latin typeface="+mj-lt"/>
              </a:defRPr>
            </a:lvl3pPr>
            <a:lvl4pPr marL="954379" indent="-241240">
              <a:spcBef>
                <a:spcPts val="0"/>
              </a:spcBef>
              <a:buFontTx/>
              <a:buNone/>
              <a:defRPr sz="1333">
                <a:solidFill>
                  <a:schemeClr val="tx1"/>
                </a:solidFill>
                <a:latin typeface="+mj-lt"/>
              </a:defRPr>
            </a:lvl4pPr>
            <a:lvl5pPr marL="1197734" indent="-243356">
              <a:spcBef>
                <a:spcPts val="0"/>
              </a:spcBef>
              <a:buFontTx/>
              <a:buNone/>
              <a:defRPr sz="1333">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623230" y="6014653"/>
            <a:ext cx="10942366"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448" indent="0">
              <a:buFontTx/>
              <a:buNone/>
              <a:defRPr sz="1866">
                <a:solidFill>
                  <a:schemeClr val="tx1"/>
                </a:solidFill>
                <a:latin typeface="+mn-lt"/>
              </a:defRPr>
            </a:lvl2pPr>
            <a:lvl3pPr marL="1218895" indent="0">
              <a:buFontTx/>
              <a:buNone/>
              <a:defRPr sz="1866">
                <a:solidFill>
                  <a:schemeClr val="tx1"/>
                </a:solidFill>
                <a:latin typeface="+mn-lt"/>
              </a:defRPr>
            </a:lvl3pPr>
            <a:lvl4pPr marL="1828343" indent="0">
              <a:buFontTx/>
              <a:buNone/>
              <a:defRPr sz="1866">
                <a:solidFill>
                  <a:schemeClr val="tx1"/>
                </a:solidFill>
                <a:latin typeface="+mn-lt"/>
              </a:defRPr>
            </a:lvl4pPr>
            <a:lvl5pPr marL="2437790" indent="0">
              <a:buFontTx/>
              <a:buNone/>
              <a:defRPr sz="1866">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623230" y="5327245"/>
            <a:ext cx="10942366" cy="665440"/>
          </a:xfrm>
          <a:prstGeom prst="rect">
            <a:avLst/>
          </a:prstGeom>
        </p:spPr>
        <p:txBody>
          <a:bodyPr wrap="square" lIns="0" tIns="0" rIns="0" bIns="0" anchor="b"/>
          <a:lstStyle>
            <a:lvl1pPr>
              <a:defRPr sz="3732">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623230" y="6371762"/>
            <a:ext cx="10942366" cy="486239"/>
          </a:xfrm>
          <a:prstGeom prst="rect">
            <a:avLst/>
          </a:prstGeom>
        </p:spPr>
        <p:txBody>
          <a:bodyPr lIns="0" tIns="0" rIns="0" bIns="0" anchor="b"/>
          <a:lstStyle>
            <a:lvl1pPr marL="0" indent="0" algn="r">
              <a:buNone/>
              <a:defRPr sz="1066">
                <a:solidFill>
                  <a:schemeClr val="tx1">
                    <a:lumMod val="50000"/>
                  </a:schemeClr>
                </a:solidFill>
              </a:defRPr>
            </a:lvl1pPr>
          </a:lstStyle>
          <a:p>
            <a:pPr lvl="0"/>
            <a:r>
              <a:rPr lang="de-DE"/>
              <a:t>Textmasterformat bearbeiten</a:t>
            </a:r>
          </a:p>
        </p:txBody>
      </p:sp>
    </p:spTree>
    <p:extLst>
      <p:ext uri="{BB962C8B-B14F-4D97-AF65-F5344CB8AC3E}">
        <p14:creationId xmlns:p14="http://schemas.microsoft.com/office/powerpoint/2010/main" val="1717963416"/>
      </p:ext>
    </p:extLst>
  </p:cSld>
  <p:clrMapOvr>
    <a:masterClrMapping/>
  </p:clrMapOvr>
  <p:transition spd="slow">
    <p:push dir="u"/>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de">
    <p:spTree>
      <p:nvGrpSpPr>
        <p:cNvPr id="1" name=""/>
        <p:cNvGrpSpPr/>
        <p:nvPr/>
      </p:nvGrpSpPr>
      <p:grpSpPr>
        <a:xfrm>
          <a:off x="0" y="0"/>
          <a:ext cx="0" cy="0"/>
          <a:chOff x="0" y="0"/>
          <a:chExt cx="0" cy="0"/>
        </a:xfrm>
      </p:grpSpPr>
      <p:sp>
        <p:nvSpPr>
          <p:cNvPr id="3" name="Rectangle 2"/>
          <p:cNvSpPr/>
          <p:nvPr/>
        </p:nvSpPr>
        <p:spPr>
          <a:xfrm>
            <a:off x="0" y="0"/>
            <a:ext cx="8014008"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399" dirty="0">
              <a:latin typeface="+mj-lt"/>
            </a:endParaRPr>
          </a:p>
        </p:txBody>
      </p:sp>
      <p:sp>
        <p:nvSpPr>
          <p:cNvPr id="7" name="Titel 1"/>
          <p:cNvSpPr>
            <a:spLocks noGrp="1"/>
          </p:cNvSpPr>
          <p:nvPr>
            <p:ph type="title" hasCustomPrompt="1"/>
          </p:nvPr>
        </p:nvSpPr>
        <p:spPr>
          <a:xfrm>
            <a:off x="8243343" y="238172"/>
            <a:ext cx="3610210" cy="665440"/>
          </a:xfrm>
          <a:prstGeom prst="rect">
            <a:avLst/>
          </a:prstGeom>
        </p:spPr>
        <p:txBody>
          <a:bodyPr wrap="square" lIns="0" tIns="0" rIns="0" bIns="0" anchor="b"/>
          <a:lstStyle>
            <a:lvl1pPr>
              <a:defRPr sz="3199">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623230" y="238173"/>
            <a:ext cx="7102939" cy="6294753"/>
          </a:xfrm>
          <a:prstGeom prst="rect">
            <a:avLst/>
          </a:prstGeom>
        </p:spPr>
        <p:txBody>
          <a:bodyPr lIns="0" tIns="0" rIns="0" bIns="0"/>
          <a:lstStyle>
            <a:lvl1pPr marL="0" indent="0">
              <a:spcBef>
                <a:spcPts val="0"/>
              </a:spcBef>
              <a:buFontTx/>
              <a:buNone/>
              <a:tabLst>
                <a:tab pos="241240" algn="l"/>
                <a:tab pos="482479" algn="l"/>
                <a:tab pos="713139" algn="l"/>
                <a:tab pos="954379" algn="l"/>
                <a:tab pos="1197734" algn="l"/>
                <a:tab pos="1438974" algn="l"/>
                <a:tab pos="1669633" algn="l"/>
                <a:tab pos="1910873" algn="l"/>
                <a:tab pos="2152113" algn="l"/>
                <a:tab pos="2393352" algn="l"/>
                <a:tab pos="2634592" algn="l"/>
                <a:tab pos="2865250" algn="l"/>
                <a:tab pos="3108607" algn="l"/>
                <a:tab pos="3349846" algn="l"/>
                <a:tab pos="3591086" algn="l"/>
                <a:tab pos="3821744" algn="l"/>
                <a:tab pos="4062984" algn="l"/>
                <a:tab pos="4304224" algn="l"/>
              </a:tabLst>
              <a:defRPr sz="1600">
                <a:solidFill>
                  <a:schemeClr val="tx1"/>
                </a:solidFill>
                <a:latin typeface="Consolas" panose="020B0609020204030204" pitchFamily="49" charset="0"/>
                <a:cs typeface="Consolas" panose="020B0609020204030204" pitchFamily="49" charset="0"/>
              </a:defRPr>
            </a:lvl1pPr>
            <a:lvl2pPr marL="482479" indent="-241240">
              <a:spcBef>
                <a:spcPts val="0"/>
              </a:spcBef>
              <a:buFontTx/>
              <a:buNone/>
              <a:defRPr sz="1600">
                <a:solidFill>
                  <a:schemeClr val="tx1"/>
                </a:solidFill>
                <a:latin typeface="Consolas" panose="020B0609020204030204" pitchFamily="49" charset="0"/>
                <a:cs typeface="Consolas" panose="020B0609020204030204" pitchFamily="49" charset="0"/>
              </a:defRPr>
            </a:lvl2pPr>
            <a:lvl3pPr marL="713139" indent="-230660">
              <a:spcBef>
                <a:spcPts val="0"/>
              </a:spcBef>
              <a:buFontTx/>
              <a:buNone/>
              <a:defRPr sz="1600">
                <a:solidFill>
                  <a:schemeClr val="tx1"/>
                </a:solidFill>
                <a:latin typeface="Consolas" panose="020B0609020204030204" pitchFamily="49" charset="0"/>
                <a:cs typeface="Consolas" panose="020B0609020204030204" pitchFamily="49" charset="0"/>
              </a:defRPr>
            </a:lvl3pPr>
            <a:lvl4pPr marL="954379" indent="-241240">
              <a:spcBef>
                <a:spcPts val="0"/>
              </a:spcBef>
              <a:buFontTx/>
              <a:buNone/>
              <a:defRPr sz="1600">
                <a:solidFill>
                  <a:schemeClr val="tx1"/>
                </a:solidFill>
                <a:latin typeface="Consolas" panose="020B0609020204030204" pitchFamily="49" charset="0"/>
                <a:cs typeface="Consolas" panose="020B0609020204030204" pitchFamily="49" charset="0"/>
              </a:defRPr>
            </a:lvl4pPr>
            <a:lvl5pPr marL="1197734" indent="-243356">
              <a:spcBef>
                <a:spcPts val="0"/>
              </a:spcBef>
              <a:buFontTx/>
              <a:buNone/>
              <a:defRPr sz="16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8243343" y="919173"/>
            <a:ext cx="3610210"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448" indent="0">
              <a:buFontTx/>
              <a:buNone/>
              <a:defRPr sz="1866">
                <a:solidFill>
                  <a:schemeClr val="tx1"/>
                </a:solidFill>
                <a:latin typeface="+mn-lt"/>
              </a:defRPr>
            </a:lvl2pPr>
            <a:lvl3pPr marL="1218895" indent="0">
              <a:buFontTx/>
              <a:buNone/>
              <a:defRPr sz="1866">
                <a:solidFill>
                  <a:schemeClr val="tx1"/>
                </a:solidFill>
                <a:latin typeface="+mn-lt"/>
              </a:defRPr>
            </a:lvl3pPr>
            <a:lvl4pPr marL="1828343" indent="0">
              <a:buFontTx/>
              <a:buNone/>
              <a:defRPr sz="1866">
                <a:solidFill>
                  <a:schemeClr val="tx1"/>
                </a:solidFill>
                <a:latin typeface="+mn-lt"/>
              </a:defRPr>
            </a:lvl4pPr>
            <a:lvl5pPr marL="2437790" indent="0">
              <a:buFontTx/>
              <a:buNone/>
              <a:defRPr sz="1866">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8237854" y="1700808"/>
            <a:ext cx="3615699" cy="4832117"/>
          </a:xfrm>
          <a:prstGeom prst="rect">
            <a:avLst/>
          </a:prstGeom>
        </p:spPr>
        <p:txBody>
          <a:bodyPr lIns="0" tIns="0" rIns="0" bIns="0"/>
          <a:lstStyle>
            <a:lvl1pPr marL="241240" indent="-241240">
              <a:spcBef>
                <a:spcPts val="2399"/>
              </a:spcBef>
              <a:buFontTx/>
              <a:buNone/>
              <a:defRPr sz="2399">
                <a:solidFill>
                  <a:schemeClr val="tx1"/>
                </a:solidFill>
                <a:latin typeface="Segoe UI Semilight" panose="020B0402040204020203" pitchFamily="34" charset="0"/>
                <a:cs typeface="Segoe UI Semilight" panose="020B0402040204020203" pitchFamily="34" charset="0"/>
              </a:defRPr>
            </a:lvl1pPr>
            <a:lvl2pPr marL="482479" indent="-241240">
              <a:spcBef>
                <a:spcPts val="0"/>
              </a:spcBef>
              <a:buFontTx/>
              <a:buNone/>
              <a:defRPr sz="1866">
                <a:solidFill>
                  <a:schemeClr val="tx1"/>
                </a:solidFill>
                <a:latin typeface="+mj-lt"/>
                <a:cs typeface="Segoe UI Semilight" panose="020B0402040204020203" pitchFamily="34" charset="0"/>
              </a:defRPr>
            </a:lvl2pPr>
            <a:lvl3pPr marL="713139" indent="-230660">
              <a:spcBef>
                <a:spcPts val="0"/>
              </a:spcBef>
              <a:buFontTx/>
              <a:buNone/>
              <a:defRPr sz="1600">
                <a:solidFill>
                  <a:schemeClr val="tx1"/>
                </a:solidFill>
                <a:latin typeface="+mj-lt"/>
                <a:cs typeface="Segoe UI Semilight" panose="020B0402040204020203" pitchFamily="34" charset="0"/>
              </a:defRPr>
            </a:lvl3pPr>
            <a:lvl4pPr marL="954379" indent="-241240">
              <a:spcBef>
                <a:spcPts val="0"/>
              </a:spcBef>
              <a:buFontTx/>
              <a:buNone/>
              <a:defRPr sz="1400">
                <a:solidFill>
                  <a:schemeClr val="tx1"/>
                </a:solidFill>
                <a:latin typeface="+mj-lt"/>
                <a:cs typeface="Segoe UI Semilight" panose="020B0402040204020203" pitchFamily="34" charset="0"/>
              </a:defRPr>
            </a:lvl4pPr>
            <a:lvl5pPr marL="1197734" indent="-243356">
              <a:spcBef>
                <a:spcPts val="0"/>
              </a:spcBef>
              <a:buFontTx/>
              <a:buNone/>
              <a:defRPr sz="1333">
                <a:solidFill>
                  <a:schemeClr val="tx1"/>
                </a:solidFill>
                <a:latin typeface="+mj-lt"/>
                <a:cs typeface="Segoe UI Semilight" panose="020B0402040204020203"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9" name="Text Placeholder 4"/>
          <p:cNvSpPr>
            <a:spLocks noGrp="1"/>
          </p:cNvSpPr>
          <p:nvPr>
            <p:ph type="body" sz="quarter" idx="25"/>
          </p:nvPr>
        </p:nvSpPr>
        <p:spPr>
          <a:xfrm>
            <a:off x="8232053" y="6046687"/>
            <a:ext cx="3621499"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Tree>
    <p:extLst>
      <p:ext uri="{BB962C8B-B14F-4D97-AF65-F5344CB8AC3E}">
        <p14:creationId xmlns:p14="http://schemas.microsoft.com/office/powerpoint/2010/main" val="110718971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Rectangle 2"/>
          <p:cNvSpPr/>
          <p:nvPr/>
        </p:nvSpPr>
        <p:spPr>
          <a:xfrm>
            <a:off x="0" y="0"/>
            <a:ext cx="8014008"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399" dirty="0">
              <a:latin typeface="+mj-lt"/>
            </a:endParaRPr>
          </a:p>
        </p:txBody>
      </p:sp>
      <p:sp>
        <p:nvSpPr>
          <p:cNvPr id="16" name="Text Placeholder 11"/>
          <p:cNvSpPr>
            <a:spLocks noGrp="1"/>
          </p:cNvSpPr>
          <p:nvPr>
            <p:ph type="body" sz="quarter" idx="16" hasCustomPrompt="1"/>
          </p:nvPr>
        </p:nvSpPr>
        <p:spPr>
          <a:xfrm>
            <a:off x="8237853" y="243715"/>
            <a:ext cx="3621499" cy="672075"/>
          </a:xfrm>
          <a:prstGeom prst="rect">
            <a:avLst/>
          </a:prstGeom>
        </p:spPr>
        <p:txBody>
          <a:bodyPr lIns="0" tIns="0" rIns="0" bIns="0" anchor="b">
            <a:noAutofit/>
          </a:bodyPr>
          <a:lstStyle>
            <a:lvl1pPr marL="0" indent="0">
              <a:buNone/>
              <a:defRPr sz="3199">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8237854" y="1700808"/>
            <a:ext cx="3615699" cy="4832117"/>
          </a:xfrm>
          <a:prstGeom prst="rect">
            <a:avLst/>
          </a:prstGeom>
        </p:spPr>
        <p:txBody>
          <a:bodyPr lIns="0" tIns="0" rIns="0" bIns="0"/>
          <a:lstStyle>
            <a:lvl1pPr marL="241240" indent="-241240">
              <a:spcBef>
                <a:spcPts val="2399"/>
              </a:spcBef>
              <a:buFontTx/>
              <a:buNone/>
              <a:defRPr sz="2399">
                <a:solidFill>
                  <a:schemeClr val="tx1"/>
                </a:solidFill>
                <a:latin typeface="Segoe UI Semilight" panose="020B0402040204020203" pitchFamily="34" charset="0"/>
                <a:cs typeface="Segoe UI Semilight" panose="020B0402040204020203" pitchFamily="34" charset="0"/>
              </a:defRPr>
            </a:lvl1pPr>
            <a:lvl2pPr marL="482479" indent="-241240">
              <a:spcBef>
                <a:spcPts val="0"/>
              </a:spcBef>
              <a:buFontTx/>
              <a:buNone/>
              <a:defRPr sz="1866">
                <a:solidFill>
                  <a:schemeClr val="tx1"/>
                </a:solidFill>
                <a:latin typeface="+mj-lt"/>
                <a:cs typeface="Segoe UI Semilight" panose="020B0402040204020203" pitchFamily="34" charset="0"/>
              </a:defRPr>
            </a:lvl2pPr>
            <a:lvl3pPr marL="713139" indent="-230660">
              <a:spcBef>
                <a:spcPts val="0"/>
              </a:spcBef>
              <a:buFontTx/>
              <a:buNone/>
              <a:defRPr sz="1600">
                <a:solidFill>
                  <a:schemeClr val="tx1"/>
                </a:solidFill>
                <a:latin typeface="+mj-lt"/>
                <a:cs typeface="Segoe UI Semilight" panose="020B0402040204020203" pitchFamily="34" charset="0"/>
              </a:defRPr>
            </a:lvl3pPr>
            <a:lvl4pPr marL="954379" indent="-241240">
              <a:spcBef>
                <a:spcPts val="0"/>
              </a:spcBef>
              <a:buFontTx/>
              <a:buNone/>
              <a:defRPr sz="1400">
                <a:solidFill>
                  <a:schemeClr val="tx1"/>
                </a:solidFill>
                <a:latin typeface="+mj-lt"/>
                <a:cs typeface="Segoe UI Semilight" panose="020B0402040204020203" pitchFamily="34" charset="0"/>
              </a:defRPr>
            </a:lvl4pPr>
            <a:lvl5pPr marL="1197734" indent="-243356">
              <a:spcBef>
                <a:spcPts val="0"/>
              </a:spcBef>
              <a:buFontTx/>
              <a:buNone/>
              <a:defRPr sz="1333">
                <a:solidFill>
                  <a:schemeClr val="tx1"/>
                </a:solidFill>
                <a:latin typeface="+mj-lt"/>
                <a:cs typeface="Segoe UI Semilight" panose="020B0402040204020203"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 name="TextBox 1"/>
          <p:cNvSpPr txBox="1"/>
          <p:nvPr/>
        </p:nvSpPr>
        <p:spPr>
          <a:xfrm>
            <a:off x="335273" y="5178709"/>
            <a:ext cx="2868093" cy="1323119"/>
          </a:xfrm>
          <a:prstGeom prst="rect">
            <a:avLst/>
          </a:prstGeom>
          <a:noFill/>
        </p:spPr>
        <p:txBody>
          <a:bodyPr wrap="none" rtlCol="0">
            <a:spAutoFit/>
          </a:bodyPr>
          <a:lstStyle/>
          <a:p>
            <a:r>
              <a:rPr lang="de-AT" sz="7998" kern="1200" dirty="0">
                <a:solidFill>
                  <a:schemeClr val="tx1"/>
                </a:solidFill>
                <a:latin typeface="Segoe UI Semilight" panose="020B0402040204020203" pitchFamily="34" charset="0"/>
                <a:ea typeface="+mj-ea"/>
                <a:cs typeface="Segoe UI Semilight" panose="020B0402040204020203" pitchFamily="34" charset="0"/>
              </a:rPr>
              <a:t>Demo</a:t>
            </a:r>
            <a:endParaRPr lang="en-US" sz="7998"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8243343" y="936107"/>
            <a:ext cx="3610210"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448" indent="0">
              <a:buFontTx/>
              <a:buNone/>
              <a:defRPr sz="1866">
                <a:solidFill>
                  <a:schemeClr val="tx1"/>
                </a:solidFill>
                <a:latin typeface="+mn-lt"/>
              </a:defRPr>
            </a:lvl2pPr>
            <a:lvl3pPr marL="1218895" indent="0">
              <a:buFontTx/>
              <a:buNone/>
              <a:defRPr sz="1866">
                <a:solidFill>
                  <a:schemeClr val="tx1"/>
                </a:solidFill>
                <a:latin typeface="+mn-lt"/>
              </a:defRPr>
            </a:lvl3pPr>
            <a:lvl4pPr marL="1828343" indent="0">
              <a:buFontTx/>
              <a:buNone/>
              <a:defRPr sz="1866">
                <a:solidFill>
                  <a:schemeClr val="tx1"/>
                </a:solidFill>
                <a:latin typeface="+mn-lt"/>
              </a:defRPr>
            </a:lvl4pPr>
            <a:lvl5pPr marL="2437790" indent="0">
              <a:buFontTx/>
              <a:buNone/>
              <a:defRPr sz="1866">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8232053" y="6046687"/>
            <a:ext cx="3621499" cy="486239"/>
          </a:xfrm>
          <a:prstGeom prst="rect">
            <a:avLst/>
          </a:prstGeom>
        </p:spPr>
        <p:txBody>
          <a:bodyPr lIns="0" tIns="0" rIns="0" bIns="0" anchor="b"/>
          <a:lstStyle>
            <a:lvl1pPr marL="0" indent="0">
              <a:buNone/>
              <a:defRPr sz="1066">
                <a:solidFill>
                  <a:schemeClr val="tx1">
                    <a:lumMod val="50000"/>
                  </a:schemeClr>
                </a:solidFill>
              </a:defRPr>
            </a:lvl1pPr>
          </a:lstStyle>
          <a:p>
            <a:pPr lvl="0"/>
            <a:r>
              <a:rPr lang="de-DE"/>
              <a:t>Textmasterformat bearbeiten</a:t>
            </a:r>
          </a:p>
        </p:txBody>
      </p:sp>
    </p:spTree>
    <p:extLst>
      <p:ext uri="{BB962C8B-B14F-4D97-AF65-F5344CB8AC3E}">
        <p14:creationId xmlns:p14="http://schemas.microsoft.com/office/powerpoint/2010/main" val="388826306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Partn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a:t>Partner</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7" name="Blue Tile"/>
          <p:cNvGrpSpPr/>
          <p:nvPr userDrawn="1"/>
        </p:nvGrpSpPr>
        <p:grpSpPr>
          <a:xfrm>
            <a:off x="1015857" y="3189726"/>
            <a:ext cx="2827252" cy="2827252"/>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42418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me cockpit (en)">
    <p:spTree>
      <p:nvGrpSpPr>
        <p:cNvPr id="1" name=""/>
        <p:cNvGrpSpPr/>
        <p:nvPr/>
      </p:nvGrpSpPr>
      <p:grpSpPr>
        <a:xfrm>
          <a:off x="0" y="0"/>
          <a:ext cx="0" cy="0"/>
          <a:chOff x="0" y="0"/>
          <a:chExt cx="0" cy="0"/>
        </a:xfrm>
      </p:grpSpPr>
      <p:sp>
        <p:nvSpPr>
          <p:cNvPr id="3" name="TextBox 2"/>
          <p:cNvSpPr txBox="1"/>
          <p:nvPr/>
        </p:nvSpPr>
        <p:spPr>
          <a:xfrm>
            <a:off x="1525189" y="2112237"/>
            <a:ext cx="10328364" cy="4745764"/>
          </a:xfrm>
          <a:prstGeom prst="rect">
            <a:avLst/>
          </a:prstGeom>
          <a:noFill/>
        </p:spPr>
        <p:txBody>
          <a:bodyPr wrap="square" rtlCol="0">
            <a:noAutofit/>
          </a:bodyPr>
          <a:lstStyle/>
          <a:p>
            <a:pPr marL="0" indent="0">
              <a:buNone/>
            </a:pPr>
            <a:r>
              <a:rPr lang="en-US" sz="2399" dirty="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2399" dirty="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2399" dirty="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2399" dirty="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2399" dirty="0">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lang="en-US" sz="2399"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p:nvPicPr>
        <p:blipFill>
          <a:blip r:embed="rId3" cstate="print"/>
          <a:srcRect l="20996"/>
          <a:stretch>
            <a:fillRect/>
          </a:stretch>
        </p:blipFill>
        <p:spPr>
          <a:xfrm>
            <a:off x="1611783" y="2166596"/>
            <a:ext cx="1744330" cy="361280"/>
          </a:xfrm>
          <a:prstGeom prst="rect">
            <a:avLst/>
          </a:prstGeom>
        </p:spPr>
      </p:pic>
      <p:pic>
        <p:nvPicPr>
          <p:cNvPr id="6" name="Grafik 15" descr="timecockpit_horizontal_rgb.png"/>
          <p:cNvPicPr>
            <a:picLocks noChangeAspect="1"/>
          </p:cNvPicPr>
          <p:nvPr/>
        </p:nvPicPr>
        <p:blipFill>
          <a:blip r:embed="rId3" cstate="print"/>
          <a:srcRect l="20996"/>
          <a:stretch>
            <a:fillRect/>
          </a:stretch>
        </p:blipFill>
        <p:spPr>
          <a:xfrm>
            <a:off x="2106939" y="4359260"/>
            <a:ext cx="1744330" cy="361280"/>
          </a:xfrm>
          <a:prstGeom prst="rect">
            <a:avLst/>
          </a:prstGeom>
        </p:spPr>
      </p:pic>
      <p:pic>
        <p:nvPicPr>
          <p:cNvPr id="7" name="Grafik 16" descr="timecockpit_horizontal_rgb.png"/>
          <p:cNvPicPr>
            <a:picLocks noChangeAspect="1"/>
          </p:cNvPicPr>
          <p:nvPr/>
        </p:nvPicPr>
        <p:blipFill>
          <a:blip r:embed="rId3" cstate="print"/>
          <a:srcRect l="20996"/>
          <a:stretch>
            <a:fillRect/>
          </a:stretch>
        </p:blipFill>
        <p:spPr>
          <a:xfrm>
            <a:off x="10131963" y="4720540"/>
            <a:ext cx="1744330" cy="361280"/>
          </a:xfrm>
          <a:prstGeom prst="rect">
            <a:avLst/>
          </a:prstGeom>
        </p:spPr>
      </p:pic>
      <p:pic>
        <p:nvPicPr>
          <p:cNvPr id="9" name="Grafik 3" descr="timecockpit_horizontal_rgb.png"/>
          <p:cNvPicPr>
            <a:picLocks noChangeAspect="1"/>
          </p:cNvPicPr>
          <p:nvPr/>
        </p:nvPicPr>
        <p:blipFill rotWithShape="1">
          <a:blip r:embed="rId3" cstate="print"/>
          <a:srcRect l="-945" t="1" r="-2982" b="-11979"/>
          <a:stretch/>
        </p:blipFill>
        <p:spPr>
          <a:xfrm>
            <a:off x="1525188" y="694168"/>
            <a:ext cx="5164868" cy="910629"/>
          </a:xfrm>
          <a:prstGeom prst="rect">
            <a:avLst/>
          </a:prstGeom>
        </p:spPr>
      </p:pic>
    </p:spTree>
    <p:extLst>
      <p:ext uri="{BB962C8B-B14F-4D97-AF65-F5344CB8AC3E}">
        <p14:creationId xmlns:p14="http://schemas.microsoft.com/office/powerpoint/2010/main" val="1290043007"/>
      </p:ext>
    </p:extLst>
  </p:cSld>
  <p:clrMapOvr>
    <a:masterClrMapping/>
  </p:clrMapOvr>
  <p:transition spd="slow">
    <p:push/>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me cockpit (de)">
    <p:spTree>
      <p:nvGrpSpPr>
        <p:cNvPr id="1" name=""/>
        <p:cNvGrpSpPr/>
        <p:nvPr/>
      </p:nvGrpSpPr>
      <p:grpSpPr>
        <a:xfrm>
          <a:off x="0" y="0"/>
          <a:ext cx="0" cy="0"/>
          <a:chOff x="0" y="0"/>
          <a:chExt cx="0" cy="0"/>
        </a:xfrm>
      </p:grpSpPr>
      <p:sp>
        <p:nvSpPr>
          <p:cNvPr id="3" name="TextBox 2"/>
          <p:cNvSpPr txBox="1"/>
          <p:nvPr/>
        </p:nvSpPr>
        <p:spPr>
          <a:xfrm>
            <a:off x="1525189" y="2112237"/>
            <a:ext cx="10328364" cy="4745764"/>
          </a:xfrm>
          <a:prstGeom prst="rect">
            <a:avLst/>
          </a:prstGeom>
          <a:noFill/>
        </p:spPr>
        <p:txBody>
          <a:bodyPr wrap="square" rtlCol="0">
            <a:noAutofit/>
          </a:bodyPr>
          <a:lstStyle/>
          <a:p>
            <a:pPr marL="0" indent="0">
              <a:buNone/>
            </a:pPr>
            <a:r>
              <a:rPr lang="de-AT" sz="2399" dirty="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2399" dirty="0" err="1">
                <a:latin typeface="Segoe UI Semilight" panose="020B0402040204020203" pitchFamily="34" charset="0"/>
                <a:ea typeface="ＭＳ Ｐゴシック" charset="0"/>
                <a:cs typeface="Segoe UI Semilight" panose="020B0402040204020203" pitchFamily="34" charset="0"/>
              </a:rPr>
              <a:t>Knowledge</a:t>
            </a:r>
            <a:r>
              <a:rPr lang="de-AT" sz="2399" dirty="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2399" dirty="0" err="1">
                <a:latin typeface="Segoe UI Semilight" panose="020B0402040204020203" pitchFamily="34" charset="0"/>
                <a:ea typeface="ＭＳ Ｐゴシック" charset="0"/>
                <a:cs typeface="Segoe UI Semilight" panose="020B0402040204020203" pitchFamily="34" charset="0"/>
              </a:rPr>
              <a:t>Tracker</a:t>
            </a:r>
            <a:r>
              <a:rPr lang="de-AT" sz="2399" dirty="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2399" dirty="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2399" dirty="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sz="2399"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p:nvPicPr>
        <p:blipFill>
          <a:blip r:embed="rId2" cstate="print"/>
          <a:srcRect l="20996"/>
          <a:stretch>
            <a:fillRect/>
          </a:stretch>
        </p:blipFill>
        <p:spPr>
          <a:xfrm>
            <a:off x="1611783" y="2166596"/>
            <a:ext cx="1744330" cy="361280"/>
          </a:xfrm>
          <a:prstGeom prst="rect">
            <a:avLst/>
          </a:prstGeom>
        </p:spPr>
      </p:pic>
      <p:pic>
        <p:nvPicPr>
          <p:cNvPr id="6" name="Grafik 15" descr="timecockpit_horizontal_rgb.png"/>
          <p:cNvPicPr>
            <a:picLocks noChangeAspect="1"/>
          </p:cNvPicPr>
          <p:nvPr/>
        </p:nvPicPr>
        <p:blipFill>
          <a:blip r:embed="rId2" cstate="print"/>
          <a:srcRect l="20996"/>
          <a:stretch>
            <a:fillRect/>
          </a:stretch>
        </p:blipFill>
        <p:spPr>
          <a:xfrm>
            <a:off x="3431306" y="4359260"/>
            <a:ext cx="1744330" cy="361280"/>
          </a:xfrm>
          <a:prstGeom prst="rect">
            <a:avLst/>
          </a:prstGeom>
        </p:spPr>
      </p:pic>
      <p:pic>
        <p:nvPicPr>
          <p:cNvPr id="7" name="Grafik 16" descr="timecockpit_horizontal_rgb.png"/>
          <p:cNvPicPr>
            <a:picLocks noChangeAspect="1"/>
          </p:cNvPicPr>
          <p:nvPr/>
        </p:nvPicPr>
        <p:blipFill>
          <a:blip r:embed="rId2" cstate="print"/>
          <a:srcRect l="20996"/>
          <a:stretch>
            <a:fillRect/>
          </a:stretch>
        </p:blipFill>
        <p:spPr>
          <a:xfrm>
            <a:off x="2095958" y="5091275"/>
            <a:ext cx="1744330" cy="361280"/>
          </a:xfrm>
          <a:prstGeom prst="rect">
            <a:avLst/>
          </a:prstGeom>
        </p:spPr>
      </p:pic>
      <p:pic>
        <p:nvPicPr>
          <p:cNvPr id="9" name="Grafik 3" descr="timecockpit_horizontal_rgb.png"/>
          <p:cNvPicPr>
            <a:picLocks noChangeAspect="1"/>
          </p:cNvPicPr>
          <p:nvPr/>
        </p:nvPicPr>
        <p:blipFill rotWithShape="1">
          <a:blip r:embed="rId2" cstate="print"/>
          <a:srcRect l="-945" t="1" r="-2982" b="-11979"/>
          <a:stretch/>
        </p:blipFill>
        <p:spPr>
          <a:xfrm>
            <a:off x="1525188" y="694168"/>
            <a:ext cx="5164868" cy="910629"/>
          </a:xfrm>
          <a:prstGeom prst="rect">
            <a:avLst/>
          </a:prstGeom>
        </p:spPr>
      </p:pic>
    </p:spTree>
    <p:extLst>
      <p:ext uri="{BB962C8B-B14F-4D97-AF65-F5344CB8AC3E}">
        <p14:creationId xmlns:p14="http://schemas.microsoft.com/office/powerpoint/2010/main" val="2290890290"/>
      </p:ext>
    </p:extLst>
  </p:cSld>
  <p:clrMapOvr>
    <a:masterClrMapping/>
  </p:clrMapOvr>
  <p:transition spd="slow">
    <p:push/>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a:prstGeom prst="rect">
            <a:avLst/>
          </a:prstGeom>
        </p:spPr>
        <p:txBody>
          <a:bodyPr/>
          <a:lstStyle>
            <a:lvl1pPr>
              <a:defRPr/>
            </a:lvl1pPr>
          </a:lstStyle>
          <a:p>
            <a:r>
              <a:rPr lang="en-US"/>
              <a:t>Click to edit Master title style</a:t>
            </a:r>
            <a:endParaRPr lang="en-US" dirty="0"/>
          </a:p>
        </p:txBody>
      </p:sp>
      <p:sp>
        <p:nvSpPr>
          <p:cNvPr id="3" name="Content Placeholder 2"/>
          <p:cNvSpPr>
            <a:spLocks noGrp="1"/>
          </p:cNvSpPr>
          <p:nvPr>
            <p:ph sz="half" idx="1"/>
          </p:nvPr>
        </p:nvSpPr>
        <p:spPr>
          <a:xfrm>
            <a:off x="519113" y="1447800"/>
            <a:ext cx="5486400" cy="1705768"/>
          </a:xfrm>
          <a:prstGeom prst="rect">
            <a:avLst/>
          </a:prstGeo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725" y="1447800"/>
            <a:ext cx="5486400" cy="1705768"/>
          </a:xfrm>
          <a:prstGeom prst="rect">
            <a:avLst/>
          </a:prstGeo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4463242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Microsoft">
    <p:spTree>
      <p:nvGrpSpPr>
        <p:cNvPr id="1" name=""/>
        <p:cNvGrpSpPr/>
        <p:nvPr/>
      </p:nvGrpSpPr>
      <p:grpSpPr>
        <a:xfrm>
          <a:off x="0" y="0"/>
          <a:ext cx="0" cy="0"/>
          <a:chOff x="0" y="0"/>
          <a:chExt cx="0" cy="0"/>
        </a:xfrm>
      </p:grpSpPr>
      <p:sp>
        <p:nvSpPr>
          <p:cNvPr id="14" name="Rectangle 13"/>
          <p:cNvSpPr/>
          <p:nvPr/>
        </p:nvSpPr>
        <p:spPr>
          <a:xfrm>
            <a:off x="0" y="0"/>
            <a:ext cx="1523603" cy="152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noAutofit/>
          </a:bodyPr>
          <a:lstStyle/>
          <a:p>
            <a:pPr algn="ctr" defTabSz="1088105"/>
            <a:endParaRPr lang="en-US" sz="2200">
              <a:solidFill>
                <a:prstClr val="white"/>
              </a:solidFill>
            </a:endParaRPr>
          </a:p>
        </p:txBody>
      </p:sp>
      <p:pic>
        <p:nvPicPr>
          <p:cNvPr id="7" name="Picture 3" descr="C:\Users\v-kenmac\Documents\_Microsoft - Common Files\_MS Brand\Microsoft_logo_All_colors\MSFT_logo_rgb_W-Wht.pn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0"/>
            <a:ext cx="1554863" cy="575176"/>
          </a:xfrm>
          <a:prstGeom prst="rect">
            <a:avLst/>
          </a:prstGeom>
          <a:noFill/>
          <a:extLst>
            <a:ext uri="{909E8E84-426E-40DD-AFC4-6F175D3DCCD1}">
              <a14:hiddenFill xmlns:a14="http://schemas.microsoft.com/office/drawing/2010/main">
                <a:solidFill>
                  <a:srgbClr val="FFFFFF"/>
                </a:solidFill>
              </a14:hiddenFill>
            </a:ext>
          </a:extLst>
        </p:spPr>
      </p:pic>
      <p:sp>
        <p:nvSpPr>
          <p:cNvPr id="12" name="Picture Placeholder 11"/>
          <p:cNvSpPr>
            <a:spLocks noGrp="1"/>
          </p:cNvSpPr>
          <p:nvPr>
            <p:ph type="pic" sz="quarter" idx="13" hasCustomPrompt="1"/>
          </p:nvPr>
        </p:nvSpPr>
        <p:spPr>
          <a:xfrm>
            <a:off x="8379817" y="1524000"/>
            <a:ext cx="3809008" cy="3810000"/>
          </a:xfrm>
          <a:prstGeom prst="rect">
            <a:avLst/>
          </a:prstGeom>
          <a:solidFill>
            <a:schemeClr val="tx2"/>
          </a:solidFill>
          <a:ln>
            <a:noFill/>
          </a:ln>
        </p:spPr>
        <p:txBody>
          <a:bodyPr lIns="76179" tIns="38089" rIns="76179" bIns="38089">
            <a:noAutofit/>
          </a:bodyPr>
          <a:lstStyle>
            <a:lvl1pPr marL="0" indent="0">
              <a:buNone/>
              <a:defRPr>
                <a:solidFill>
                  <a:schemeClr val="bg1"/>
                </a:solidFill>
              </a:defRPr>
            </a:lvl1pPr>
          </a:lstStyle>
          <a:p>
            <a:r>
              <a:rPr lang="en-US" dirty="0"/>
              <a:t>Click to add optional icon or picture</a:t>
            </a:r>
          </a:p>
        </p:txBody>
      </p:sp>
      <p:sp>
        <p:nvSpPr>
          <p:cNvPr id="9" name="Subtitle 2"/>
          <p:cNvSpPr>
            <a:spLocks noGrp="1"/>
          </p:cNvSpPr>
          <p:nvPr>
            <p:ph type="subTitle" idx="1"/>
          </p:nvPr>
        </p:nvSpPr>
        <p:spPr>
          <a:xfrm>
            <a:off x="0" y="5333470"/>
            <a:ext cx="4570809" cy="1524530"/>
          </a:xfrm>
          <a:prstGeom prst="rect">
            <a:avLst/>
          </a:prstGeom>
          <a:solidFill>
            <a:schemeClr val="accent1"/>
          </a:solidFill>
        </p:spPr>
        <p:txBody>
          <a:bodyPr lIns="114268" tIns="152357" rIns="76171" bIns="76171">
            <a:noAutofit/>
          </a:bodyPr>
          <a:lstStyle>
            <a:lvl1pPr marL="0" indent="0" algn="l">
              <a:lnSpc>
                <a:spcPct val="80000"/>
              </a:lnSpc>
              <a:buNone/>
              <a:defRPr sz="1800">
                <a:solidFill>
                  <a:srgbClr val="FFFFFF"/>
                </a:solidFill>
                <a:latin typeface="Segoe UI" pitchFamily="34" charset="0"/>
                <a:ea typeface="Segoe UI" pitchFamily="34" charset="0"/>
                <a:cs typeface="Segoe UI" pitchFamily="34" charset="0"/>
              </a:defRPr>
            </a:lvl1pPr>
            <a:lvl2pPr marL="544053" indent="0" algn="ctr">
              <a:buNone/>
              <a:defRPr>
                <a:solidFill>
                  <a:schemeClr val="tx1">
                    <a:tint val="75000"/>
                  </a:schemeClr>
                </a:solidFill>
              </a:defRPr>
            </a:lvl2pPr>
            <a:lvl3pPr marL="1088105" indent="0" algn="ctr">
              <a:buNone/>
              <a:defRPr>
                <a:solidFill>
                  <a:schemeClr val="tx1">
                    <a:tint val="75000"/>
                  </a:schemeClr>
                </a:solidFill>
              </a:defRPr>
            </a:lvl3pPr>
            <a:lvl4pPr marL="1632159" indent="0" algn="ctr">
              <a:buNone/>
              <a:defRPr>
                <a:solidFill>
                  <a:schemeClr val="tx1">
                    <a:tint val="75000"/>
                  </a:schemeClr>
                </a:solidFill>
              </a:defRPr>
            </a:lvl4pPr>
            <a:lvl5pPr marL="2176211" indent="0" algn="ctr">
              <a:buNone/>
              <a:defRPr>
                <a:solidFill>
                  <a:schemeClr val="tx1">
                    <a:tint val="75000"/>
                  </a:schemeClr>
                </a:solidFill>
              </a:defRPr>
            </a:lvl5pPr>
            <a:lvl6pPr marL="2720264" indent="0" algn="ctr">
              <a:buNone/>
              <a:defRPr>
                <a:solidFill>
                  <a:schemeClr val="tx1">
                    <a:tint val="75000"/>
                  </a:schemeClr>
                </a:solidFill>
              </a:defRPr>
            </a:lvl6pPr>
            <a:lvl7pPr marL="3264316" indent="0" algn="ctr">
              <a:buNone/>
              <a:defRPr>
                <a:solidFill>
                  <a:schemeClr val="tx1">
                    <a:tint val="75000"/>
                  </a:schemeClr>
                </a:solidFill>
              </a:defRPr>
            </a:lvl7pPr>
            <a:lvl8pPr marL="3808369" indent="0" algn="ctr">
              <a:buNone/>
              <a:defRPr>
                <a:solidFill>
                  <a:schemeClr val="tx1">
                    <a:tint val="75000"/>
                  </a:schemeClr>
                </a:solidFill>
              </a:defRPr>
            </a:lvl8pPr>
            <a:lvl9pPr marL="4352422" indent="0" algn="ctr">
              <a:buNone/>
              <a:defRPr>
                <a:solidFill>
                  <a:schemeClr val="tx1">
                    <a:tint val="75000"/>
                  </a:schemeClr>
                </a:solidFill>
              </a:defRPr>
            </a:lvl9pPr>
          </a:lstStyle>
          <a:p>
            <a:r>
              <a:rPr lang="en-US"/>
              <a:t>Click to edit Master subtitle style</a:t>
            </a:r>
            <a:endParaRPr lang="en-US" dirty="0"/>
          </a:p>
        </p:txBody>
      </p:sp>
      <p:sp>
        <p:nvSpPr>
          <p:cNvPr id="10" name="Title 1"/>
          <p:cNvSpPr>
            <a:spLocks noGrp="1"/>
          </p:cNvSpPr>
          <p:nvPr>
            <p:ph type="ctrTitle" hasCustomPrompt="1"/>
          </p:nvPr>
        </p:nvSpPr>
        <p:spPr>
          <a:xfrm>
            <a:off x="0" y="1524000"/>
            <a:ext cx="8379817" cy="3810000"/>
          </a:xfrm>
          <a:prstGeom prst="rect">
            <a:avLst/>
          </a:prstGeom>
          <a:solidFill>
            <a:schemeClr val="accent4"/>
          </a:solidFill>
        </p:spPr>
        <p:txBody>
          <a:bodyPr lIns="114268" tIns="152357" rIns="76171" bIns="76171" anchor="t">
            <a:noAutofit/>
          </a:bodyPr>
          <a:lstStyle>
            <a:lvl1pPr algn="l">
              <a:lnSpc>
                <a:spcPct val="80000"/>
              </a:lnSpc>
              <a:defRPr sz="4400" baseline="0">
                <a:solidFill>
                  <a:srgbClr val="FFFFFF"/>
                </a:solidFill>
                <a:latin typeface="Segoe UI Light" pitchFamily="34" charset="0"/>
                <a:ea typeface="Segoe UI" pitchFamily="34" charset="0"/>
                <a:cs typeface="Segoe UI" pitchFamily="34" charset="0"/>
              </a:defRPr>
            </a:lvl1pPr>
          </a:lstStyle>
          <a:p>
            <a:r>
              <a:rPr lang="en-US" dirty="0"/>
              <a:t>Click to add presentation title</a:t>
            </a:r>
          </a:p>
        </p:txBody>
      </p:sp>
    </p:spTree>
    <p:extLst>
      <p:ext uri="{BB962C8B-B14F-4D97-AF65-F5344CB8AC3E}">
        <p14:creationId xmlns:p14="http://schemas.microsoft.com/office/powerpoint/2010/main" val="39404466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EXAMPLE ONLY: Title with photo">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1"/>
            <a:ext cx="12188825" cy="6858001"/>
          </a:xfrm>
          <a:prstGeom prst="rect">
            <a:avLst/>
          </a:prstGeom>
        </p:spPr>
      </p:pic>
      <p:sp>
        <p:nvSpPr>
          <p:cNvPr id="14" name="Title 6"/>
          <p:cNvSpPr txBox="1">
            <a:spLocks/>
          </p:cNvSpPr>
          <p:nvPr userDrawn="1"/>
        </p:nvSpPr>
        <p:spPr>
          <a:xfrm>
            <a:off x="0" y="4361688"/>
            <a:ext cx="12188825" cy="2496312"/>
          </a:xfrm>
          <a:prstGeom prst="rect">
            <a:avLst/>
          </a:prstGeom>
          <a:gradFill flip="none" rotWithShape="1">
            <a:gsLst>
              <a:gs pos="0">
                <a:srgbClr val="000000">
                  <a:alpha val="89804"/>
                </a:srgbClr>
              </a:gs>
              <a:gs pos="100000">
                <a:srgbClr val="000000">
                  <a:alpha val="0"/>
                </a:srgbClr>
              </a:gs>
            </a:gsLst>
            <a:lin ang="16200000" scaled="1"/>
            <a:tileRect/>
          </a:gra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274320" tIns="0" rIns="274320" bIns="182880" numCol="1" rtlCol="0" anchor="b" anchorCtr="0" compatLnSpc="1">
            <a:prstTxWarp prst="textNoShape">
              <a:avLst/>
            </a:prstTxWarp>
            <a:normAutofit/>
          </a:bodyPr>
          <a:lstStyle>
            <a:lvl1pPr marL="0" algn="l" defTabSz="1088105" rtl="0" eaLnBrk="1" latinLnBrk="0" hangingPunct="1">
              <a:lnSpc>
                <a:spcPct val="90000"/>
              </a:lnSpc>
              <a:spcBef>
                <a:spcPct val="0"/>
              </a:spcBef>
              <a:buNone/>
              <a:defRPr lang="en-US" sz="4000" kern="1200" spc="-58" baseline="0" dirty="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defTabSz="914400"/>
            <a:endParaRPr sz="6000">
              <a:solidFill>
                <a:prstClr val="white"/>
              </a:solidFill>
              <a:latin typeface="Segoe UI Light" pitchFamily="34" charset="0"/>
            </a:endParaRPr>
          </a:p>
        </p:txBody>
      </p:sp>
      <p:sp>
        <p:nvSpPr>
          <p:cNvPr id="4" name="Rectangle 3"/>
          <p:cNvSpPr/>
          <p:nvPr/>
        </p:nvSpPr>
        <p:spPr>
          <a:xfrm>
            <a:off x="-11903" y="2286000"/>
            <a:ext cx="7629919" cy="304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6179" tIns="38089" rIns="76179" bIns="38089" rtlCol="0" anchor="ctr"/>
          <a:lstStyle/>
          <a:p>
            <a:pPr algn="ctr" defTabSz="1088105"/>
            <a:endParaRPr lang="en-US" sz="2200">
              <a:solidFill>
                <a:prstClr val="white"/>
              </a:solidFill>
            </a:endParaRPr>
          </a:p>
        </p:txBody>
      </p:sp>
      <p:sp>
        <p:nvSpPr>
          <p:cNvPr id="5" name="Rectangle 4"/>
          <p:cNvSpPr/>
          <p:nvPr/>
        </p:nvSpPr>
        <p:spPr>
          <a:xfrm>
            <a:off x="-14232" y="0"/>
            <a:ext cx="2285405" cy="228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6179" tIns="38089" rIns="76179" bIns="38089" rtlCol="0" anchor="ctr"/>
          <a:lstStyle/>
          <a:p>
            <a:pPr algn="ctr" defTabSz="1088105"/>
            <a:endParaRPr lang="en-US" sz="2200">
              <a:solidFill>
                <a:prstClr val="white"/>
              </a:solidFill>
            </a:endParaRPr>
          </a:p>
        </p:txBody>
      </p:sp>
      <p:sp>
        <p:nvSpPr>
          <p:cNvPr id="6" name="Rectangle 5"/>
          <p:cNvSpPr/>
          <p:nvPr userDrawn="1"/>
        </p:nvSpPr>
        <p:spPr>
          <a:xfrm>
            <a:off x="0" y="5322095"/>
            <a:ext cx="1523603" cy="15359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6179" tIns="38089" rIns="76179" bIns="38089" rtlCol="0" anchor="ctr"/>
          <a:lstStyle/>
          <a:p>
            <a:pPr algn="ctr" defTabSz="1088105"/>
            <a:endParaRPr lang="en-US" sz="2200">
              <a:solidFill>
                <a:prstClr val="white"/>
              </a:solidFill>
            </a:endParaRPr>
          </a:p>
        </p:txBody>
      </p:sp>
      <p:sp>
        <p:nvSpPr>
          <p:cNvPr id="10" name="Rectangle 9"/>
          <p:cNvSpPr/>
          <p:nvPr userDrawn="1"/>
        </p:nvSpPr>
        <p:spPr>
          <a:xfrm>
            <a:off x="-11903" y="2286000"/>
            <a:ext cx="7629919" cy="304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6179" tIns="38089" rIns="76179" bIns="38089" rtlCol="0" anchor="ctr"/>
          <a:lstStyle/>
          <a:p>
            <a:pPr algn="ctr" defTabSz="1088105"/>
            <a:endParaRPr lang="en-US" sz="2200">
              <a:solidFill>
                <a:prstClr val="white"/>
              </a:solidFill>
            </a:endParaRPr>
          </a:p>
        </p:txBody>
      </p:sp>
      <p:sp>
        <p:nvSpPr>
          <p:cNvPr id="11" name="Rectangle 10"/>
          <p:cNvSpPr/>
          <p:nvPr userDrawn="1"/>
        </p:nvSpPr>
        <p:spPr>
          <a:xfrm>
            <a:off x="-14233" y="0"/>
            <a:ext cx="2299637" cy="228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6179" tIns="38089" rIns="76179" bIns="38089" rtlCol="0" anchor="ctr"/>
          <a:lstStyle/>
          <a:p>
            <a:pPr algn="ctr" defTabSz="1088105"/>
            <a:endParaRPr lang="en-US" sz="2200">
              <a:solidFill>
                <a:prstClr val="white"/>
              </a:solidFill>
            </a:endParaRPr>
          </a:p>
        </p:txBody>
      </p:sp>
      <p:sp>
        <p:nvSpPr>
          <p:cNvPr id="2" name="Title 1"/>
          <p:cNvSpPr>
            <a:spLocks noGrp="1"/>
          </p:cNvSpPr>
          <p:nvPr>
            <p:ph type="ctrTitle" hasCustomPrompt="1"/>
          </p:nvPr>
        </p:nvSpPr>
        <p:spPr>
          <a:xfrm>
            <a:off x="0" y="2286000"/>
            <a:ext cx="7232837" cy="2274626"/>
          </a:xfrm>
          <a:prstGeom prst="rect">
            <a:avLst/>
          </a:prstGeom>
        </p:spPr>
        <p:txBody>
          <a:bodyPr lIns="114268" tIns="152357" rIns="76171" bIns="76171" anchor="t">
            <a:noAutofit/>
          </a:bodyPr>
          <a:lstStyle>
            <a:lvl1pPr>
              <a:defRPr lang="en-US" sz="4400" dirty="0">
                <a:solidFill>
                  <a:srgbClr val="FFFFFF"/>
                </a:solidFill>
              </a:defRPr>
            </a:lvl1pPr>
          </a:lstStyle>
          <a:p>
            <a:pPr lvl="0">
              <a:lnSpc>
                <a:spcPct val="80000"/>
              </a:lnSpc>
            </a:pPr>
            <a:r>
              <a:rPr lang="en-US" dirty="0"/>
              <a:t>Click to add presentation title</a:t>
            </a:r>
          </a:p>
        </p:txBody>
      </p:sp>
      <p:sp>
        <p:nvSpPr>
          <p:cNvPr id="12" name="Subtitle 2"/>
          <p:cNvSpPr>
            <a:spLocks noGrp="1"/>
          </p:cNvSpPr>
          <p:nvPr>
            <p:ph type="subTitle" idx="1"/>
          </p:nvPr>
        </p:nvSpPr>
        <p:spPr>
          <a:xfrm>
            <a:off x="0" y="4560626"/>
            <a:ext cx="7232837" cy="761469"/>
          </a:xfrm>
          <a:prstGeom prst="rect">
            <a:avLst/>
          </a:prstGeom>
        </p:spPr>
        <p:txBody>
          <a:bodyPr lIns="114268" tIns="152357" rIns="76171" bIns="76171">
            <a:noAutofit/>
          </a:bodyPr>
          <a:lstStyle>
            <a:lvl1pPr marL="0" indent="0" algn="l">
              <a:lnSpc>
                <a:spcPct val="80000"/>
              </a:lnSpc>
              <a:buNone/>
              <a:defRPr sz="1800">
                <a:solidFill>
                  <a:srgbClr val="FFFFFF"/>
                </a:solidFill>
                <a:latin typeface="Segoe UI" pitchFamily="34" charset="0"/>
                <a:ea typeface="Segoe UI" pitchFamily="34" charset="0"/>
                <a:cs typeface="Segoe UI" pitchFamily="34" charset="0"/>
              </a:defRPr>
            </a:lvl1pPr>
            <a:lvl2pPr marL="544053" indent="0" algn="ctr">
              <a:buNone/>
              <a:defRPr>
                <a:solidFill>
                  <a:schemeClr val="tx1">
                    <a:tint val="75000"/>
                  </a:schemeClr>
                </a:solidFill>
              </a:defRPr>
            </a:lvl2pPr>
            <a:lvl3pPr marL="1088105" indent="0" algn="ctr">
              <a:buNone/>
              <a:defRPr>
                <a:solidFill>
                  <a:schemeClr val="tx1">
                    <a:tint val="75000"/>
                  </a:schemeClr>
                </a:solidFill>
              </a:defRPr>
            </a:lvl3pPr>
            <a:lvl4pPr marL="1632159" indent="0" algn="ctr">
              <a:buNone/>
              <a:defRPr>
                <a:solidFill>
                  <a:schemeClr val="tx1">
                    <a:tint val="75000"/>
                  </a:schemeClr>
                </a:solidFill>
              </a:defRPr>
            </a:lvl4pPr>
            <a:lvl5pPr marL="2176211" indent="0" algn="ctr">
              <a:buNone/>
              <a:defRPr>
                <a:solidFill>
                  <a:schemeClr val="tx1">
                    <a:tint val="75000"/>
                  </a:schemeClr>
                </a:solidFill>
              </a:defRPr>
            </a:lvl5pPr>
            <a:lvl6pPr marL="2720264" indent="0" algn="ctr">
              <a:buNone/>
              <a:defRPr>
                <a:solidFill>
                  <a:schemeClr val="tx1">
                    <a:tint val="75000"/>
                  </a:schemeClr>
                </a:solidFill>
              </a:defRPr>
            </a:lvl6pPr>
            <a:lvl7pPr marL="3264316" indent="0" algn="ctr">
              <a:buNone/>
              <a:defRPr>
                <a:solidFill>
                  <a:schemeClr val="tx1">
                    <a:tint val="75000"/>
                  </a:schemeClr>
                </a:solidFill>
              </a:defRPr>
            </a:lvl7pPr>
            <a:lvl8pPr marL="3808369" indent="0" algn="ctr">
              <a:buNone/>
              <a:defRPr>
                <a:solidFill>
                  <a:schemeClr val="tx1">
                    <a:tint val="75000"/>
                  </a:schemeClr>
                </a:solidFill>
              </a:defRPr>
            </a:lvl8pPr>
            <a:lvl9pPr marL="4352422" indent="0" algn="ctr">
              <a:buNone/>
              <a:defRPr>
                <a:solidFill>
                  <a:schemeClr val="tx1">
                    <a:tint val="75000"/>
                  </a:schemeClr>
                </a:solidFill>
              </a:defRPr>
            </a:lvl9pPr>
          </a:lstStyle>
          <a:p>
            <a:r>
              <a:rPr lang="en-US"/>
              <a:t>Click to edit Master subtitle style</a:t>
            </a:r>
            <a:endParaRPr lang="en-US" dirty="0"/>
          </a:p>
        </p:txBody>
      </p:sp>
      <p:pic>
        <p:nvPicPr>
          <p:cNvPr id="13" name="Picture 3"/>
          <p:cNvPicPr>
            <a:picLocks noChangeAspect="1" noChangeArrowheads="1"/>
          </p:cNvPicPr>
          <p:nvPr userDrawn="1"/>
        </p:nvPicPr>
        <p:blipFill>
          <a:blip r:embed="rId3" cstate="email">
            <a:extLst>
              <a:ext uri="{28A0092B-C50C-407E-A947-70E740481C1C}">
                <a14:useLocalDpi xmlns:a14="http://schemas.microsoft.com/office/drawing/2010/main"/>
              </a:ext>
            </a:extLst>
          </a:blip>
          <a:stretch>
            <a:fillRect/>
          </a:stretch>
        </p:blipFill>
        <p:spPr bwMode="auto">
          <a:xfrm>
            <a:off x="9884938" y="5840296"/>
            <a:ext cx="1910477" cy="702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96179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nvPr>
        </p:nvSpPr>
        <p:spPr>
          <a:xfrm>
            <a:off x="0" y="573604"/>
            <a:ext cx="12188825"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
        <p:nvSpPr>
          <p:cNvPr id="16" name="Text Placeholder 15"/>
          <p:cNvSpPr>
            <a:spLocks noGrp="1"/>
          </p:cNvSpPr>
          <p:nvPr>
            <p:ph type="body" sz="quarter" idx="14"/>
          </p:nvPr>
        </p:nvSpPr>
        <p:spPr>
          <a:xfrm>
            <a:off x="761802" y="1524000"/>
            <a:ext cx="10665222"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Slide Number Placeholder 18"/>
          <p:cNvSpPr>
            <a:spLocks noGrp="1"/>
          </p:cNvSpPr>
          <p:nvPr>
            <p:ph type="sldNum" sz="quarter" idx="15"/>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
        <p:nvSpPr>
          <p:cNvPr id="20" name="Footer Placeholder 19"/>
          <p:cNvSpPr>
            <a:spLocks noGrp="1"/>
          </p:cNvSpPr>
          <p:nvPr>
            <p:ph type="ftr" sz="quarter" idx="16"/>
          </p:nvPr>
        </p:nvSpPr>
        <p:spPr/>
        <p:txBody>
          <a:bodyPr/>
          <a:lstStyle/>
          <a:p>
            <a:endParaRPr lang="en-US" dirty="0">
              <a:solidFill>
                <a:srgbClr val="505050"/>
              </a:solidFill>
            </a:endParaRPr>
          </a:p>
        </p:txBody>
      </p:sp>
    </p:spTree>
    <p:extLst>
      <p:ext uri="{BB962C8B-B14F-4D97-AF65-F5344CB8AC3E}">
        <p14:creationId xmlns:p14="http://schemas.microsoft.com/office/powerpoint/2010/main" val="2950825822"/>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content (alternate)">
    <p:spTree>
      <p:nvGrpSpPr>
        <p:cNvPr id="1" name=""/>
        <p:cNvGrpSpPr/>
        <p:nvPr/>
      </p:nvGrpSpPr>
      <p:grpSpPr>
        <a:xfrm>
          <a:off x="0" y="0"/>
          <a:ext cx="0" cy="0"/>
          <a:chOff x="0" y="0"/>
          <a:chExt cx="0" cy="0"/>
        </a:xfrm>
      </p:grpSpPr>
      <p:sp>
        <p:nvSpPr>
          <p:cNvPr id="2" name="Title 1"/>
          <p:cNvSpPr>
            <a:spLocks noGrp="1"/>
          </p:cNvSpPr>
          <p:nvPr>
            <p:ph type="title"/>
          </p:nvPr>
        </p:nvSpPr>
        <p:spPr>
          <a:xfrm>
            <a:off x="761802" y="2"/>
            <a:ext cx="11427023" cy="646042"/>
          </a:xfrm>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2" hasCustomPrompt="1"/>
          </p:nvPr>
        </p:nvSpPr>
        <p:spPr>
          <a:xfrm>
            <a:off x="761802" y="573604"/>
            <a:ext cx="11427023"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
        <p:nvSpPr>
          <p:cNvPr id="4" name="Text Placeholder 3"/>
          <p:cNvSpPr>
            <a:spLocks noGrp="1"/>
          </p:cNvSpPr>
          <p:nvPr>
            <p:ph type="body" sz="quarter" idx="15" hasCustomPrompt="1"/>
          </p:nvPr>
        </p:nvSpPr>
        <p:spPr>
          <a:xfrm>
            <a:off x="1542119" y="1524000"/>
            <a:ext cx="9884904" cy="4572000"/>
          </a:xfrm>
          <a:prstGeom prst="rect">
            <a:avLst/>
          </a:prstGeom>
        </p:spPr>
        <p:txBody>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0"/>
            <a:ext cx="761802" cy="6857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15" name="Slide Number Placeholder 4"/>
          <p:cNvSpPr>
            <a:spLocks noGrp="1"/>
          </p:cNvSpPr>
          <p:nvPr>
            <p:ph type="sldNum" sz="quarter" idx="16"/>
          </p:nvPr>
        </p:nvSpPr>
        <p:spPr>
          <a:xfrm>
            <a:off x="11427024" y="6478587"/>
            <a:ext cx="761800" cy="379413"/>
          </a:xfrm>
          <a:prstGeom prst="rect">
            <a:avLst/>
          </a:prstGeom>
        </p:spPr>
        <p:txBody>
          <a:bodyPr/>
          <a:lstStyle/>
          <a:p>
            <a:fld id="{6A4C1A4A-E5E6-4CC1-B72C-A20A4EB3E2D2}" type="slidenum">
              <a:rPr lang="en-US" smtClean="0">
                <a:solidFill>
                  <a:srgbClr val="505050"/>
                </a:solidFill>
              </a:rPr>
              <a:pPr/>
              <a:t>‹#›</a:t>
            </a:fld>
            <a:endParaRPr lang="en-US" dirty="0">
              <a:solidFill>
                <a:srgbClr val="505050"/>
              </a:solidFill>
            </a:endParaRPr>
          </a:p>
        </p:txBody>
      </p:sp>
      <p:sp>
        <p:nvSpPr>
          <p:cNvPr id="10" name="Footer Placeholder 3"/>
          <p:cNvSpPr>
            <a:spLocks noGrp="1"/>
          </p:cNvSpPr>
          <p:nvPr>
            <p:ph type="ftr" sz="quarter" idx="11"/>
          </p:nvPr>
        </p:nvSpPr>
        <p:spPr>
          <a:xfrm>
            <a:off x="3047207" y="6477873"/>
            <a:ext cx="8379816" cy="380127"/>
          </a:xfrm>
        </p:spPr>
        <p:txBody>
          <a:bodyPr/>
          <a:lstStyle/>
          <a:p>
            <a:endParaRPr lang="en-US" dirty="0">
              <a:solidFill>
                <a:srgbClr val="505050"/>
              </a:solidFill>
            </a:endParaRPr>
          </a:p>
        </p:txBody>
      </p:sp>
    </p:spTree>
    <p:extLst>
      <p:ext uri="{BB962C8B-B14F-4D97-AF65-F5344CB8AC3E}">
        <p14:creationId xmlns:p14="http://schemas.microsoft.com/office/powerpoint/2010/main" val="321649873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dirty="0"/>
              <a:t>Click to edit Master title style</a:t>
            </a:r>
          </a:p>
        </p:txBody>
      </p:sp>
      <p:sp>
        <p:nvSpPr>
          <p:cNvPr id="4" name="Footer Placeholder 3"/>
          <p:cNvSpPr>
            <a:spLocks noGrp="1"/>
          </p:cNvSpPr>
          <p:nvPr>
            <p:ph type="ftr" sz="quarter" idx="11"/>
          </p:nvPr>
        </p:nvSpPr>
        <p:spPr/>
        <p:txBody>
          <a:bodyPr/>
          <a:lstStyle/>
          <a:p>
            <a:endParaRPr lang="en-US" dirty="0">
              <a:solidFill>
                <a:srgbClr val="505050"/>
              </a:solidFill>
            </a:endParaRPr>
          </a:p>
        </p:txBody>
      </p:sp>
      <p:sp>
        <p:nvSpPr>
          <p:cNvPr id="5" name="Slide Number Placeholder 4"/>
          <p:cNvSpPr>
            <a:spLocks noGrp="1"/>
          </p:cNvSpPr>
          <p:nvPr>
            <p:ph type="sldNum" sz="quarter" idx="12"/>
          </p:nvPr>
        </p:nvSpPr>
        <p:spPr>
          <a:xfrm>
            <a:off x="11427024" y="6478587"/>
            <a:ext cx="761800" cy="379413"/>
          </a:xfrm>
          <a:prstGeom prst="rect">
            <a:avLst/>
          </a:prstGeom>
        </p:spPr>
        <p:txBody>
          <a:bodyPr/>
          <a:lstStyle/>
          <a:p>
            <a:fld id="{6A4C1A4A-E5E6-4CC1-B72C-A20A4EB3E2D2}" type="slidenum">
              <a:rPr lang="en-US" smtClean="0">
                <a:solidFill>
                  <a:srgbClr val="505050"/>
                </a:solidFill>
              </a:rPr>
              <a:pPr/>
              <a:t>‹#›</a:t>
            </a:fld>
            <a:endParaRPr lang="en-US" dirty="0">
              <a:solidFill>
                <a:srgbClr val="505050"/>
              </a:solidFill>
            </a:endParaRPr>
          </a:p>
        </p:txBody>
      </p:sp>
      <p:sp>
        <p:nvSpPr>
          <p:cNvPr id="6" name="Text Placeholder 5"/>
          <p:cNvSpPr>
            <a:spLocks noGrp="1"/>
          </p:cNvSpPr>
          <p:nvPr>
            <p:ph type="body" sz="quarter" idx="13" hasCustomPrompt="1"/>
          </p:nvPr>
        </p:nvSpPr>
        <p:spPr>
          <a:xfrm>
            <a:off x="0" y="573604"/>
            <a:ext cx="12188825"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Tree>
    <p:extLst>
      <p:ext uri="{BB962C8B-B14F-4D97-AF65-F5344CB8AC3E}">
        <p14:creationId xmlns:p14="http://schemas.microsoft.com/office/powerpoint/2010/main" val="4202680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alternate)">
    <p:spTree>
      <p:nvGrpSpPr>
        <p:cNvPr id="1" name=""/>
        <p:cNvGrpSpPr/>
        <p:nvPr/>
      </p:nvGrpSpPr>
      <p:grpSpPr>
        <a:xfrm>
          <a:off x="0" y="0"/>
          <a:ext cx="0" cy="0"/>
          <a:chOff x="0" y="0"/>
          <a:chExt cx="0" cy="0"/>
        </a:xfrm>
      </p:grpSpPr>
      <p:sp>
        <p:nvSpPr>
          <p:cNvPr id="2" name="Title 1"/>
          <p:cNvSpPr>
            <a:spLocks noGrp="1"/>
          </p:cNvSpPr>
          <p:nvPr>
            <p:ph type="title"/>
          </p:nvPr>
        </p:nvSpPr>
        <p:spPr>
          <a:xfrm>
            <a:off x="761802" y="2"/>
            <a:ext cx="11427023" cy="646042"/>
          </a:xfrm>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2" hasCustomPrompt="1"/>
          </p:nvPr>
        </p:nvSpPr>
        <p:spPr>
          <a:xfrm>
            <a:off x="761802" y="573604"/>
            <a:ext cx="11427023"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
        <p:nvSpPr>
          <p:cNvPr id="9" name="Rectangle 8"/>
          <p:cNvSpPr/>
          <p:nvPr userDrawn="1"/>
        </p:nvSpPr>
        <p:spPr>
          <a:xfrm>
            <a:off x="0" y="1"/>
            <a:ext cx="761802" cy="685641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15" name="Slide Number Placeholder 4"/>
          <p:cNvSpPr>
            <a:spLocks noGrp="1"/>
          </p:cNvSpPr>
          <p:nvPr>
            <p:ph type="sldNum" sz="quarter" idx="16"/>
          </p:nvPr>
        </p:nvSpPr>
        <p:spPr>
          <a:xfrm>
            <a:off x="11427024" y="6478587"/>
            <a:ext cx="761800" cy="379413"/>
          </a:xfrm>
          <a:prstGeom prst="rect">
            <a:avLst/>
          </a:prstGeom>
        </p:spPr>
        <p:txBody>
          <a:bodyPr/>
          <a:lstStyle/>
          <a:p>
            <a:fld id="{6A4C1A4A-E5E6-4CC1-B72C-A20A4EB3E2D2}" type="slidenum">
              <a:rPr lang="en-US" smtClean="0">
                <a:solidFill>
                  <a:srgbClr val="505050"/>
                </a:solidFill>
              </a:rPr>
              <a:pPr/>
              <a:t>‹#›</a:t>
            </a:fld>
            <a:endParaRPr lang="en-US" dirty="0">
              <a:solidFill>
                <a:srgbClr val="505050"/>
              </a:solidFill>
            </a:endParaRPr>
          </a:p>
        </p:txBody>
      </p:sp>
      <p:sp>
        <p:nvSpPr>
          <p:cNvPr id="10" name="Footer Placeholder 3"/>
          <p:cNvSpPr>
            <a:spLocks noGrp="1"/>
          </p:cNvSpPr>
          <p:nvPr>
            <p:ph type="ftr" sz="quarter" idx="11"/>
          </p:nvPr>
        </p:nvSpPr>
        <p:spPr>
          <a:xfrm>
            <a:off x="3047206" y="6477873"/>
            <a:ext cx="8379817" cy="380127"/>
          </a:xfrm>
        </p:spPr>
        <p:txBody>
          <a:bodyPr/>
          <a:lstStyle/>
          <a:p>
            <a:endParaRPr lang="en-US" dirty="0">
              <a:solidFill>
                <a:srgbClr val="505050"/>
              </a:solidFill>
            </a:endParaRPr>
          </a:p>
        </p:txBody>
      </p:sp>
    </p:spTree>
    <p:extLst>
      <p:ext uri="{BB962C8B-B14F-4D97-AF65-F5344CB8AC3E}">
        <p14:creationId xmlns:p14="http://schemas.microsoft.com/office/powerpoint/2010/main" val="40745556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eveloper cod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4" name="Text Placeholder 3"/>
          <p:cNvSpPr>
            <a:spLocks noGrp="1"/>
          </p:cNvSpPr>
          <p:nvPr>
            <p:ph type="body" sz="quarter" idx="15" hasCustomPrompt="1"/>
          </p:nvPr>
        </p:nvSpPr>
        <p:spPr>
          <a:xfrm>
            <a:off x="761802" y="1524000"/>
            <a:ext cx="10665222" cy="4572000"/>
          </a:xfrm>
          <a:prstGeom prst="rect">
            <a:avLst/>
          </a:prstGeom>
        </p:spPr>
        <p:txBody>
          <a:bodyPr/>
          <a:lstStyle>
            <a:lvl1pPr marL="0" indent="0">
              <a:buNone/>
              <a:defRPr>
                <a:solidFill>
                  <a:schemeClr val="tx1"/>
                </a:solidFill>
                <a:latin typeface="Courier New" pitchFamily="49" charset="0"/>
                <a:cs typeface="Courier New" pitchFamily="49" charset="0"/>
              </a:defRPr>
            </a:lvl1pPr>
            <a:lvl2pPr marL="281674" indent="0">
              <a:buNone/>
              <a:defRPr>
                <a:solidFill>
                  <a:schemeClr val="tx1"/>
                </a:solidFill>
                <a:latin typeface="Courier New" pitchFamily="49" charset="0"/>
                <a:cs typeface="Courier New" pitchFamily="49" charset="0"/>
              </a:defRPr>
            </a:lvl2pPr>
            <a:lvl3pPr marL="588476" indent="0">
              <a:buNone/>
              <a:defRPr>
                <a:solidFill>
                  <a:schemeClr val="tx1"/>
                </a:solidFill>
                <a:latin typeface="Courier New" pitchFamily="49" charset="0"/>
                <a:cs typeface="Courier New" pitchFamily="49" charset="0"/>
              </a:defRPr>
            </a:lvl3pPr>
            <a:lvl4pPr marL="870150" indent="0">
              <a:buNone/>
              <a:defRPr>
                <a:solidFill>
                  <a:schemeClr val="tx1"/>
                </a:solidFill>
                <a:latin typeface="Courier New" pitchFamily="49" charset="0"/>
                <a:cs typeface="Courier New" pitchFamily="49" charset="0"/>
              </a:defRPr>
            </a:lvl4pPr>
            <a:lvl5pPr marL="1105540" indent="0">
              <a:buNone/>
              <a:defRPr>
                <a:solidFill>
                  <a:schemeClr val="tx1"/>
                </a:solidFill>
                <a:latin typeface="Courier New" pitchFamily="49" charset="0"/>
                <a:cs typeface="Courier New" pitchFamily="49" charset="0"/>
              </a:defRPr>
            </a:lvl5pPr>
          </a:lstStyle>
          <a:p>
            <a:pPr lvl="0"/>
            <a:r>
              <a:rPr lang="en-US" dirty="0"/>
              <a:t>Click to add developer code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5"/>
          <p:cNvSpPr>
            <a:spLocks noGrp="1"/>
          </p:cNvSpPr>
          <p:nvPr>
            <p:ph type="body" sz="quarter" idx="12" hasCustomPrompt="1"/>
          </p:nvPr>
        </p:nvSpPr>
        <p:spPr>
          <a:xfrm>
            <a:off x="0" y="573604"/>
            <a:ext cx="12188825"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
        <p:nvSpPr>
          <p:cNvPr id="6" name="Footer Placeholder 5"/>
          <p:cNvSpPr>
            <a:spLocks noGrp="1"/>
          </p:cNvSpPr>
          <p:nvPr>
            <p:ph type="ftr" sz="quarter" idx="16"/>
          </p:nvPr>
        </p:nvSpPr>
        <p:spPr/>
        <p:txBody>
          <a:bodyPr/>
          <a:lstStyle/>
          <a:p>
            <a:endParaRPr lang="en-US" dirty="0">
              <a:solidFill>
                <a:srgbClr val="505050"/>
              </a:solidFill>
            </a:endParaRPr>
          </a:p>
        </p:txBody>
      </p:sp>
      <p:sp>
        <p:nvSpPr>
          <p:cNvPr id="10" name="Slide Number Placeholder 9"/>
          <p:cNvSpPr>
            <a:spLocks noGrp="1"/>
          </p:cNvSpPr>
          <p:nvPr>
            <p:ph type="sldNum" sz="quarter" idx="17"/>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3982150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ustom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a:t>Customer</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9" name="Purple Tile"/>
          <p:cNvGrpSpPr/>
          <p:nvPr userDrawn="1"/>
        </p:nvGrpSpPr>
        <p:grpSpPr>
          <a:xfrm>
            <a:off x="1017613" y="3187136"/>
            <a:ext cx="2827252" cy="2827252"/>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57423112"/>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Text Placeholder 23"/>
          <p:cNvSpPr>
            <a:spLocks noGrp="1"/>
          </p:cNvSpPr>
          <p:nvPr>
            <p:ph type="body" sz="quarter" idx="14" hasCustomPrompt="1"/>
          </p:nvPr>
        </p:nvSpPr>
        <p:spPr>
          <a:xfrm>
            <a:off x="11427023" y="6478324"/>
            <a:ext cx="761802" cy="378354"/>
          </a:xfrm>
          <a:prstGeom prst="rect">
            <a:avLst/>
          </a:prstGeom>
        </p:spPr>
        <p:txBody>
          <a:bodyPr anchor="ctr"/>
          <a:lstStyle>
            <a:lvl1pPr marL="0" indent="0" algn="r">
              <a:buNone/>
              <a:defRPr sz="800">
                <a:solidFill>
                  <a:schemeClr val="tx1"/>
                </a:solidFill>
              </a:defRPr>
            </a:lvl1pPr>
          </a:lstStyle>
          <a:p>
            <a:fld id="{13C7C2A1-6219-4FFB-8871-7AF0864EFB3F}" type="slidenum">
              <a:rPr lang="en-US" smtClean="0"/>
              <a:t>‹#›</a:t>
            </a:fld>
            <a:endParaRPr lang="en-US" dirty="0"/>
          </a:p>
        </p:txBody>
      </p:sp>
      <p:sp>
        <p:nvSpPr>
          <p:cNvPr id="2" name="Footer Placeholder 1"/>
          <p:cNvSpPr>
            <a:spLocks noGrp="1"/>
          </p:cNvSpPr>
          <p:nvPr>
            <p:ph type="ftr" sz="quarter" idx="15"/>
          </p:nvPr>
        </p:nvSpPr>
        <p:spPr/>
        <p:txBody>
          <a:bodyPr/>
          <a:lstStyle/>
          <a:p>
            <a:endParaRPr lang="en-US" dirty="0">
              <a:solidFill>
                <a:srgbClr val="505050"/>
              </a:solidFill>
            </a:endParaRPr>
          </a:p>
        </p:txBody>
      </p:sp>
      <p:sp>
        <p:nvSpPr>
          <p:cNvPr id="3" name="Slide Number Placeholder 2"/>
          <p:cNvSpPr>
            <a:spLocks noGrp="1"/>
          </p:cNvSpPr>
          <p:nvPr>
            <p:ph type="sldNum" sz="quarter" idx="16"/>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29434671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1" name="Rectangle 20"/>
          <p:cNvSpPr/>
          <p:nvPr userDrawn="1"/>
        </p:nvSpPr>
        <p:spPr>
          <a:xfrm>
            <a:off x="1" y="6478587"/>
            <a:ext cx="12188824" cy="37941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nvPr>
        </p:nvSpPr>
        <p:spPr>
          <a:xfrm>
            <a:off x="0" y="573604"/>
            <a:ext cx="12188825"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
        <p:nvSpPr>
          <p:cNvPr id="16" name="Text Placeholder 15"/>
          <p:cNvSpPr>
            <a:spLocks noGrp="1"/>
          </p:cNvSpPr>
          <p:nvPr>
            <p:ph type="body" sz="quarter" idx="14"/>
          </p:nvPr>
        </p:nvSpPr>
        <p:spPr>
          <a:xfrm>
            <a:off x="761802" y="1524000"/>
            <a:ext cx="10665222"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Slide Number Placeholder 18"/>
          <p:cNvSpPr>
            <a:spLocks noGrp="1"/>
          </p:cNvSpPr>
          <p:nvPr>
            <p:ph type="sldNum" sz="quarter" idx="15"/>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
        <p:nvSpPr>
          <p:cNvPr id="20" name="Footer Placeholder 19"/>
          <p:cNvSpPr>
            <a:spLocks noGrp="1"/>
          </p:cNvSpPr>
          <p:nvPr>
            <p:ph type="ftr" sz="quarter" idx="16"/>
          </p:nvPr>
        </p:nvSpPr>
        <p:spPr/>
        <p:txBody>
          <a:bodyPr/>
          <a:lstStyle/>
          <a:p>
            <a:endParaRPr lang="en-US" dirty="0">
              <a:solidFill>
                <a:srgbClr val="505050"/>
              </a:solidFill>
            </a:endParaRPr>
          </a:p>
        </p:txBody>
      </p:sp>
    </p:spTree>
    <p:extLst>
      <p:ext uri="{BB962C8B-B14F-4D97-AF65-F5344CB8AC3E}">
        <p14:creationId xmlns:p14="http://schemas.microsoft.com/office/powerpoint/2010/main" val="10430187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content (alternate 2)">
    <p:spTree>
      <p:nvGrpSpPr>
        <p:cNvPr id="1" name=""/>
        <p:cNvGrpSpPr/>
        <p:nvPr/>
      </p:nvGrpSpPr>
      <p:grpSpPr>
        <a:xfrm>
          <a:off x="0" y="0"/>
          <a:ext cx="0" cy="0"/>
          <a:chOff x="0" y="0"/>
          <a:chExt cx="0" cy="0"/>
        </a:xfrm>
      </p:grpSpPr>
      <p:sp>
        <p:nvSpPr>
          <p:cNvPr id="16" name="Rectangle 15"/>
          <p:cNvSpPr/>
          <p:nvPr userDrawn="1"/>
        </p:nvSpPr>
        <p:spPr>
          <a:xfrm>
            <a:off x="1" y="6478587"/>
            <a:ext cx="12188824" cy="37941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sp>
        <p:nvSpPr>
          <p:cNvPr id="2" name="Title 1"/>
          <p:cNvSpPr>
            <a:spLocks noGrp="1"/>
          </p:cNvSpPr>
          <p:nvPr>
            <p:ph type="title"/>
          </p:nvPr>
        </p:nvSpPr>
        <p:spPr>
          <a:xfrm>
            <a:off x="761802" y="2"/>
            <a:ext cx="11427023" cy="646042"/>
          </a:xfrm>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2" hasCustomPrompt="1"/>
          </p:nvPr>
        </p:nvSpPr>
        <p:spPr>
          <a:xfrm>
            <a:off x="761802" y="573604"/>
            <a:ext cx="11427023"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
        <p:nvSpPr>
          <p:cNvPr id="4" name="Text Placeholder 3"/>
          <p:cNvSpPr>
            <a:spLocks noGrp="1"/>
          </p:cNvSpPr>
          <p:nvPr>
            <p:ph type="body" sz="quarter" idx="15" hasCustomPrompt="1"/>
          </p:nvPr>
        </p:nvSpPr>
        <p:spPr>
          <a:xfrm>
            <a:off x="1542119" y="1524000"/>
            <a:ext cx="9884904" cy="4572000"/>
          </a:xfrm>
          <a:prstGeom prst="rect">
            <a:avLst/>
          </a:prstGeom>
        </p:spPr>
        <p:txBody>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0"/>
            <a:ext cx="761802" cy="6857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15" name="Slide Number Placeholder 4"/>
          <p:cNvSpPr>
            <a:spLocks noGrp="1"/>
          </p:cNvSpPr>
          <p:nvPr>
            <p:ph type="sldNum" sz="quarter" idx="16"/>
          </p:nvPr>
        </p:nvSpPr>
        <p:spPr>
          <a:xfrm>
            <a:off x="11427024" y="6478587"/>
            <a:ext cx="761800" cy="379413"/>
          </a:xfrm>
          <a:prstGeom prst="rect">
            <a:avLst/>
          </a:prstGeom>
        </p:spPr>
        <p:txBody>
          <a:bodyPr/>
          <a:lstStyle/>
          <a:p>
            <a:fld id="{6A4C1A4A-E5E6-4CC1-B72C-A20A4EB3E2D2}" type="slidenum">
              <a:rPr lang="en-US" smtClean="0">
                <a:solidFill>
                  <a:srgbClr val="505050"/>
                </a:solidFill>
              </a:rPr>
              <a:pPr/>
              <a:t>‹#›</a:t>
            </a:fld>
            <a:endParaRPr lang="en-US" dirty="0">
              <a:solidFill>
                <a:srgbClr val="505050"/>
              </a:solidFill>
            </a:endParaRPr>
          </a:p>
        </p:txBody>
      </p:sp>
      <p:sp>
        <p:nvSpPr>
          <p:cNvPr id="10" name="Footer Placeholder 3"/>
          <p:cNvSpPr>
            <a:spLocks noGrp="1"/>
          </p:cNvSpPr>
          <p:nvPr>
            <p:ph type="ftr" sz="quarter" idx="11"/>
          </p:nvPr>
        </p:nvSpPr>
        <p:spPr>
          <a:xfrm>
            <a:off x="3047207" y="6477873"/>
            <a:ext cx="8379816" cy="380127"/>
          </a:xfrm>
        </p:spPr>
        <p:txBody>
          <a:bodyPr/>
          <a:lstStyle/>
          <a:p>
            <a:endParaRPr lang="en-US" dirty="0">
              <a:solidFill>
                <a:srgbClr val="505050"/>
              </a:solidFill>
            </a:endParaRPr>
          </a:p>
        </p:txBody>
      </p:sp>
    </p:spTree>
    <p:extLst>
      <p:ext uri="{BB962C8B-B14F-4D97-AF65-F5344CB8AC3E}">
        <p14:creationId xmlns:p14="http://schemas.microsoft.com/office/powerpoint/2010/main" val="5350904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only 2">
    <p:spTree>
      <p:nvGrpSpPr>
        <p:cNvPr id="1" name=""/>
        <p:cNvGrpSpPr/>
        <p:nvPr/>
      </p:nvGrpSpPr>
      <p:grpSpPr>
        <a:xfrm>
          <a:off x="0" y="0"/>
          <a:ext cx="0" cy="0"/>
          <a:chOff x="0" y="0"/>
          <a:chExt cx="0" cy="0"/>
        </a:xfrm>
      </p:grpSpPr>
      <p:sp>
        <p:nvSpPr>
          <p:cNvPr id="10" name="Rectangle 9"/>
          <p:cNvSpPr/>
          <p:nvPr userDrawn="1"/>
        </p:nvSpPr>
        <p:spPr>
          <a:xfrm>
            <a:off x="1" y="6478587"/>
            <a:ext cx="12188824" cy="37941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endParaRPr lang="en-US" dirty="0">
              <a:solidFill>
                <a:srgbClr val="505050"/>
              </a:solidFill>
            </a:endParaRPr>
          </a:p>
        </p:txBody>
      </p:sp>
      <p:sp>
        <p:nvSpPr>
          <p:cNvPr id="5" name="Slide Number Placeholder 4"/>
          <p:cNvSpPr>
            <a:spLocks noGrp="1"/>
          </p:cNvSpPr>
          <p:nvPr>
            <p:ph type="sldNum" sz="quarter" idx="12"/>
          </p:nvPr>
        </p:nvSpPr>
        <p:spPr>
          <a:xfrm>
            <a:off x="11427024" y="6478587"/>
            <a:ext cx="761800" cy="379413"/>
          </a:xfrm>
          <a:prstGeom prst="rect">
            <a:avLst/>
          </a:prstGeom>
        </p:spPr>
        <p:txBody>
          <a:bodyPr/>
          <a:lstStyle/>
          <a:p>
            <a:fld id="{6A4C1A4A-E5E6-4CC1-B72C-A20A4EB3E2D2}" type="slidenum">
              <a:rPr lang="en-US" smtClean="0">
                <a:solidFill>
                  <a:srgbClr val="505050"/>
                </a:solidFill>
              </a:rPr>
              <a:pPr/>
              <a:t>‹#›</a:t>
            </a:fld>
            <a:endParaRPr lang="en-US" dirty="0">
              <a:solidFill>
                <a:srgbClr val="505050"/>
              </a:solidFill>
            </a:endParaRPr>
          </a:p>
        </p:txBody>
      </p:sp>
      <p:sp>
        <p:nvSpPr>
          <p:cNvPr id="6" name="Text Placeholder 5"/>
          <p:cNvSpPr>
            <a:spLocks noGrp="1"/>
          </p:cNvSpPr>
          <p:nvPr>
            <p:ph type="body" sz="quarter" idx="13" hasCustomPrompt="1"/>
          </p:nvPr>
        </p:nvSpPr>
        <p:spPr>
          <a:xfrm>
            <a:off x="0" y="573604"/>
            <a:ext cx="12188825"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Tree>
    <p:extLst>
      <p:ext uri="{BB962C8B-B14F-4D97-AF65-F5344CB8AC3E}">
        <p14:creationId xmlns:p14="http://schemas.microsoft.com/office/powerpoint/2010/main" val="252319265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only (alternate 2)">
    <p:spTree>
      <p:nvGrpSpPr>
        <p:cNvPr id="1" name=""/>
        <p:cNvGrpSpPr/>
        <p:nvPr/>
      </p:nvGrpSpPr>
      <p:grpSpPr>
        <a:xfrm>
          <a:off x="0" y="0"/>
          <a:ext cx="0" cy="0"/>
          <a:chOff x="0" y="0"/>
          <a:chExt cx="0" cy="0"/>
        </a:xfrm>
      </p:grpSpPr>
      <p:sp>
        <p:nvSpPr>
          <p:cNvPr id="12" name="Rectangle 11"/>
          <p:cNvSpPr/>
          <p:nvPr userDrawn="1"/>
        </p:nvSpPr>
        <p:spPr>
          <a:xfrm>
            <a:off x="1" y="6478587"/>
            <a:ext cx="12188824" cy="37941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sp>
        <p:nvSpPr>
          <p:cNvPr id="2" name="Title 1"/>
          <p:cNvSpPr>
            <a:spLocks noGrp="1"/>
          </p:cNvSpPr>
          <p:nvPr>
            <p:ph type="title"/>
          </p:nvPr>
        </p:nvSpPr>
        <p:spPr>
          <a:xfrm>
            <a:off x="761802" y="2"/>
            <a:ext cx="11427023" cy="646042"/>
          </a:xfrm>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2" hasCustomPrompt="1"/>
          </p:nvPr>
        </p:nvSpPr>
        <p:spPr>
          <a:xfrm>
            <a:off x="761802" y="573604"/>
            <a:ext cx="11427023"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
        <p:nvSpPr>
          <p:cNvPr id="9" name="Rectangle 8"/>
          <p:cNvSpPr/>
          <p:nvPr userDrawn="1"/>
        </p:nvSpPr>
        <p:spPr>
          <a:xfrm>
            <a:off x="0" y="1"/>
            <a:ext cx="761802" cy="685641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15" name="Slide Number Placeholder 4"/>
          <p:cNvSpPr>
            <a:spLocks noGrp="1"/>
          </p:cNvSpPr>
          <p:nvPr>
            <p:ph type="sldNum" sz="quarter" idx="16"/>
          </p:nvPr>
        </p:nvSpPr>
        <p:spPr>
          <a:xfrm>
            <a:off x="11427024" y="6478587"/>
            <a:ext cx="761800" cy="379413"/>
          </a:xfrm>
          <a:prstGeom prst="rect">
            <a:avLst/>
          </a:prstGeom>
        </p:spPr>
        <p:txBody>
          <a:bodyPr/>
          <a:lstStyle/>
          <a:p>
            <a:fld id="{6A4C1A4A-E5E6-4CC1-B72C-A20A4EB3E2D2}" type="slidenum">
              <a:rPr lang="en-US" smtClean="0">
                <a:solidFill>
                  <a:srgbClr val="505050"/>
                </a:solidFill>
              </a:rPr>
              <a:pPr/>
              <a:t>‹#›</a:t>
            </a:fld>
            <a:endParaRPr lang="en-US" dirty="0">
              <a:solidFill>
                <a:srgbClr val="505050"/>
              </a:solidFill>
            </a:endParaRPr>
          </a:p>
        </p:txBody>
      </p:sp>
      <p:sp>
        <p:nvSpPr>
          <p:cNvPr id="10" name="Footer Placeholder 3"/>
          <p:cNvSpPr>
            <a:spLocks noGrp="1"/>
          </p:cNvSpPr>
          <p:nvPr>
            <p:ph type="ftr" sz="quarter" idx="11"/>
          </p:nvPr>
        </p:nvSpPr>
        <p:spPr>
          <a:xfrm>
            <a:off x="3047206" y="6477873"/>
            <a:ext cx="8379817" cy="380127"/>
          </a:xfrm>
        </p:spPr>
        <p:txBody>
          <a:bodyPr/>
          <a:lstStyle/>
          <a:p>
            <a:endParaRPr lang="en-US" dirty="0">
              <a:solidFill>
                <a:srgbClr val="505050"/>
              </a:solidFill>
            </a:endParaRPr>
          </a:p>
        </p:txBody>
      </p:sp>
    </p:spTree>
    <p:extLst>
      <p:ext uri="{BB962C8B-B14F-4D97-AF65-F5344CB8AC3E}">
        <p14:creationId xmlns:p14="http://schemas.microsoft.com/office/powerpoint/2010/main" val="55032073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veloper code 2">
    <p:spTree>
      <p:nvGrpSpPr>
        <p:cNvPr id="1" name=""/>
        <p:cNvGrpSpPr/>
        <p:nvPr/>
      </p:nvGrpSpPr>
      <p:grpSpPr>
        <a:xfrm>
          <a:off x="0" y="0"/>
          <a:ext cx="0" cy="0"/>
          <a:chOff x="0" y="0"/>
          <a:chExt cx="0" cy="0"/>
        </a:xfrm>
      </p:grpSpPr>
      <p:sp>
        <p:nvSpPr>
          <p:cNvPr id="13" name="Rectangle 12"/>
          <p:cNvSpPr/>
          <p:nvPr userDrawn="1"/>
        </p:nvSpPr>
        <p:spPr>
          <a:xfrm>
            <a:off x="1" y="6478587"/>
            <a:ext cx="12188824" cy="37941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4" name="Text Placeholder 3"/>
          <p:cNvSpPr>
            <a:spLocks noGrp="1"/>
          </p:cNvSpPr>
          <p:nvPr>
            <p:ph type="body" sz="quarter" idx="15" hasCustomPrompt="1"/>
          </p:nvPr>
        </p:nvSpPr>
        <p:spPr>
          <a:xfrm>
            <a:off x="761802" y="1524000"/>
            <a:ext cx="10665222" cy="4572000"/>
          </a:xfrm>
          <a:prstGeom prst="rect">
            <a:avLst/>
          </a:prstGeom>
        </p:spPr>
        <p:txBody>
          <a:bodyPr/>
          <a:lstStyle>
            <a:lvl1pPr marL="0" indent="0">
              <a:buNone/>
              <a:defRPr>
                <a:solidFill>
                  <a:schemeClr val="tx1"/>
                </a:solidFill>
                <a:latin typeface="Courier New" pitchFamily="49" charset="0"/>
                <a:cs typeface="Courier New" pitchFamily="49" charset="0"/>
              </a:defRPr>
            </a:lvl1pPr>
            <a:lvl2pPr marL="281674" indent="0">
              <a:buNone/>
              <a:defRPr>
                <a:solidFill>
                  <a:schemeClr val="tx1"/>
                </a:solidFill>
                <a:latin typeface="Courier New" pitchFamily="49" charset="0"/>
                <a:cs typeface="Courier New" pitchFamily="49" charset="0"/>
              </a:defRPr>
            </a:lvl2pPr>
            <a:lvl3pPr marL="588476" indent="0">
              <a:buNone/>
              <a:defRPr>
                <a:solidFill>
                  <a:schemeClr val="tx1"/>
                </a:solidFill>
                <a:latin typeface="Courier New" pitchFamily="49" charset="0"/>
                <a:cs typeface="Courier New" pitchFamily="49" charset="0"/>
              </a:defRPr>
            </a:lvl3pPr>
            <a:lvl4pPr marL="870150" indent="0">
              <a:buNone/>
              <a:defRPr>
                <a:solidFill>
                  <a:schemeClr val="tx1"/>
                </a:solidFill>
                <a:latin typeface="Courier New" pitchFamily="49" charset="0"/>
                <a:cs typeface="Courier New" pitchFamily="49" charset="0"/>
              </a:defRPr>
            </a:lvl4pPr>
            <a:lvl5pPr marL="1105540" indent="0">
              <a:buNone/>
              <a:defRPr>
                <a:solidFill>
                  <a:schemeClr val="tx1"/>
                </a:solidFill>
                <a:latin typeface="Courier New" pitchFamily="49" charset="0"/>
                <a:cs typeface="Courier New" pitchFamily="49" charset="0"/>
              </a:defRPr>
            </a:lvl5pPr>
          </a:lstStyle>
          <a:p>
            <a:pPr lvl="0"/>
            <a:r>
              <a:rPr lang="en-US" dirty="0"/>
              <a:t>Click to add developer code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5"/>
          <p:cNvSpPr>
            <a:spLocks noGrp="1"/>
          </p:cNvSpPr>
          <p:nvPr>
            <p:ph type="body" sz="quarter" idx="12" hasCustomPrompt="1"/>
          </p:nvPr>
        </p:nvSpPr>
        <p:spPr>
          <a:xfrm>
            <a:off x="0" y="573604"/>
            <a:ext cx="12188825"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
        <p:nvSpPr>
          <p:cNvPr id="6" name="Footer Placeholder 5"/>
          <p:cNvSpPr>
            <a:spLocks noGrp="1"/>
          </p:cNvSpPr>
          <p:nvPr>
            <p:ph type="ftr" sz="quarter" idx="16"/>
          </p:nvPr>
        </p:nvSpPr>
        <p:spPr/>
        <p:txBody>
          <a:bodyPr/>
          <a:lstStyle/>
          <a:p>
            <a:endParaRPr lang="en-US" dirty="0">
              <a:solidFill>
                <a:srgbClr val="505050"/>
              </a:solidFill>
            </a:endParaRPr>
          </a:p>
        </p:txBody>
      </p:sp>
      <p:sp>
        <p:nvSpPr>
          <p:cNvPr id="10" name="Slide Number Placeholder 9"/>
          <p:cNvSpPr>
            <a:spLocks noGrp="1"/>
          </p:cNvSpPr>
          <p:nvPr>
            <p:ph type="sldNum" sz="quarter" idx="17"/>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182620845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2">
    <p:spTree>
      <p:nvGrpSpPr>
        <p:cNvPr id="1" name=""/>
        <p:cNvGrpSpPr/>
        <p:nvPr/>
      </p:nvGrpSpPr>
      <p:grpSpPr>
        <a:xfrm>
          <a:off x="0" y="0"/>
          <a:ext cx="0" cy="0"/>
          <a:chOff x="0" y="0"/>
          <a:chExt cx="0" cy="0"/>
        </a:xfrm>
      </p:grpSpPr>
      <p:sp>
        <p:nvSpPr>
          <p:cNvPr id="9" name="Rectangle 8"/>
          <p:cNvSpPr/>
          <p:nvPr userDrawn="1"/>
        </p:nvSpPr>
        <p:spPr>
          <a:xfrm>
            <a:off x="1" y="6478587"/>
            <a:ext cx="12188824" cy="37941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sp>
        <p:nvSpPr>
          <p:cNvPr id="6" name="Text Placeholder 23"/>
          <p:cNvSpPr>
            <a:spLocks noGrp="1"/>
          </p:cNvSpPr>
          <p:nvPr>
            <p:ph type="body" sz="quarter" idx="14" hasCustomPrompt="1"/>
          </p:nvPr>
        </p:nvSpPr>
        <p:spPr>
          <a:xfrm>
            <a:off x="11427023" y="6478324"/>
            <a:ext cx="761802" cy="378354"/>
          </a:xfrm>
          <a:prstGeom prst="rect">
            <a:avLst/>
          </a:prstGeom>
        </p:spPr>
        <p:txBody>
          <a:bodyPr anchor="ctr"/>
          <a:lstStyle>
            <a:lvl1pPr marL="0" indent="0" algn="r">
              <a:buNone/>
              <a:defRPr sz="800">
                <a:solidFill>
                  <a:schemeClr val="tx1"/>
                </a:solidFill>
              </a:defRPr>
            </a:lvl1pPr>
          </a:lstStyle>
          <a:p>
            <a:fld id="{13C7C2A1-6219-4FFB-8871-7AF0864EFB3F}" type="slidenum">
              <a:rPr lang="en-US" smtClean="0"/>
              <a:t>‹#›</a:t>
            </a:fld>
            <a:endParaRPr lang="en-US" dirty="0"/>
          </a:p>
        </p:txBody>
      </p:sp>
      <p:sp>
        <p:nvSpPr>
          <p:cNvPr id="2" name="Footer Placeholder 1"/>
          <p:cNvSpPr>
            <a:spLocks noGrp="1"/>
          </p:cNvSpPr>
          <p:nvPr>
            <p:ph type="ftr" sz="quarter" idx="15"/>
          </p:nvPr>
        </p:nvSpPr>
        <p:spPr/>
        <p:txBody>
          <a:bodyPr/>
          <a:lstStyle/>
          <a:p>
            <a:endParaRPr lang="en-US" dirty="0">
              <a:solidFill>
                <a:srgbClr val="505050"/>
              </a:solidFill>
            </a:endParaRPr>
          </a:p>
        </p:txBody>
      </p:sp>
      <p:sp>
        <p:nvSpPr>
          <p:cNvPr id="3" name="Slide Number Placeholder 2"/>
          <p:cNvSpPr>
            <a:spLocks noGrp="1"/>
          </p:cNvSpPr>
          <p:nvPr>
            <p:ph type="sldNum" sz="quarter" idx="16"/>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252296103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8" name="Rectangle 7"/>
          <p:cNvSpPr/>
          <p:nvPr userDrawn="1"/>
        </p:nvSpPr>
        <p:spPr>
          <a:xfrm>
            <a:off x="761802" y="1"/>
            <a:ext cx="11427023"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10" name="Rectangle 9"/>
          <p:cNvSpPr/>
          <p:nvPr/>
        </p:nvSpPr>
        <p:spPr>
          <a:xfrm>
            <a:off x="761802" y="1"/>
            <a:ext cx="11427023"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7" name="Rectangle 6"/>
          <p:cNvSpPr/>
          <p:nvPr/>
        </p:nvSpPr>
        <p:spPr>
          <a:xfrm>
            <a:off x="761802" y="1"/>
            <a:ext cx="11427023"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9" name="Text Placeholder 8"/>
          <p:cNvSpPr>
            <a:spLocks noGrp="1"/>
          </p:cNvSpPr>
          <p:nvPr>
            <p:ph type="body" sz="quarter" idx="13"/>
          </p:nvPr>
        </p:nvSpPr>
        <p:spPr>
          <a:xfrm>
            <a:off x="761801" y="2286001"/>
            <a:ext cx="7618016" cy="2286000"/>
          </a:xfrm>
          <a:prstGeom prst="rect">
            <a:avLst/>
          </a:prstGeom>
        </p:spPr>
        <p:txBody>
          <a:bodyPr lIns="380893" anchor="b">
            <a:noAutofit/>
          </a:bodyPr>
          <a:lstStyle>
            <a:lvl1pPr marL="0" indent="0">
              <a:lnSpc>
                <a:spcPct val="80000"/>
              </a:lnSpc>
              <a:buNone/>
              <a:defRPr sz="4800">
                <a:solidFill>
                  <a:schemeClr val="bg1"/>
                </a:solidFill>
                <a:latin typeface="Segoe UI Light" pitchFamily="34" charset="0"/>
              </a:defRPr>
            </a:lvl1pPr>
          </a:lstStyle>
          <a:p>
            <a:pPr lvl="0"/>
            <a:r>
              <a:rPr lang="en-US"/>
              <a:t>Click to edit Master text styles</a:t>
            </a:r>
          </a:p>
        </p:txBody>
      </p:sp>
      <p:sp>
        <p:nvSpPr>
          <p:cNvPr id="11" name="Text Placeholder 10"/>
          <p:cNvSpPr>
            <a:spLocks noGrp="1"/>
          </p:cNvSpPr>
          <p:nvPr>
            <p:ph type="body" sz="quarter" idx="14"/>
          </p:nvPr>
        </p:nvSpPr>
        <p:spPr>
          <a:xfrm>
            <a:off x="761801" y="4572000"/>
            <a:ext cx="7618016" cy="762000"/>
          </a:xfrm>
          <a:prstGeom prst="rect">
            <a:avLst/>
          </a:prstGeom>
        </p:spPr>
        <p:txBody>
          <a:bodyPr lIns="380893">
            <a:noAutofit/>
          </a:bodyPr>
          <a:lstStyle>
            <a:lvl1pPr marL="190428" indent="-190428">
              <a:lnSpc>
                <a:spcPct val="80000"/>
              </a:lnSpc>
              <a:buNone/>
              <a:defRPr lang="en-US" sz="2000" kern="1200" dirty="0">
                <a:solidFill>
                  <a:srgbClr val="FFFFFF"/>
                </a:solidFill>
                <a:latin typeface="Segoe UI" pitchFamily="34" charset="0"/>
                <a:ea typeface="Segoe UI" pitchFamily="34" charset="0"/>
                <a:cs typeface="Segoe UI" pitchFamily="34" charset="0"/>
              </a:defRPr>
            </a:lvl1pPr>
          </a:lstStyle>
          <a:p>
            <a:pPr marL="0" lvl="0" indent="0" algn="l" defTabSz="1088105" rtl="0" eaLnBrk="1" latinLnBrk="0" hangingPunct="1">
              <a:spcBef>
                <a:spcPct val="20000"/>
              </a:spcBef>
              <a:buClr>
                <a:srgbClr val="0072C6"/>
              </a:buClr>
              <a:buSzPct val="100000"/>
            </a:pPr>
            <a:r>
              <a:rPr lang="en-US"/>
              <a:t>Click to edit Master text styles</a:t>
            </a:r>
          </a:p>
        </p:txBody>
      </p:sp>
      <p:sp>
        <p:nvSpPr>
          <p:cNvPr id="12" name="Rectangle 11"/>
          <p:cNvSpPr/>
          <p:nvPr/>
        </p:nvSpPr>
        <p:spPr>
          <a:xfrm>
            <a:off x="0" y="1"/>
            <a:ext cx="761802" cy="68564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15" name="TextBox 14"/>
          <p:cNvSpPr txBox="1"/>
          <p:nvPr/>
        </p:nvSpPr>
        <p:spPr>
          <a:xfrm>
            <a:off x="761802" y="1"/>
            <a:ext cx="5332611" cy="1313656"/>
          </a:xfrm>
          <a:prstGeom prst="rect">
            <a:avLst/>
          </a:prstGeom>
        </p:spPr>
        <p:txBody>
          <a:bodyPr vert="horz" wrap="square" lIns="380893" tIns="54411" rIns="108821" bIns="54411" rtlCol="0" anchor="ctr">
            <a:noAutofit/>
          </a:bodyPr>
          <a:lstStyle/>
          <a:p>
            <a:pPr defTabSz="1088105"/>
            <a:r>
              <a:rPr lang="en-US" sz="8000" dirty="0">
                <a:solidFill>
                  <a:srgbClr val="00188F"/>
                </a:solidFill>
                <a:latin typeface="Segoe UI Light" pitchFamily="34" charset="0"/>
                <a:ea typeface="Segoe UI" pitchFamily="34" charset="0"/>
                <a:cs typeface="Segoe UI" pitchFamily="34" charset="0"/>
              </a:rPr>
              <a:t>Demo</a:t>
            </a:r>
          </a:p>
        </p:txBody>
      </p:sp>
      <p:sp>
        <p:nvSpPr>
          <p:cNvPr id="13" name="TextBox 12"/>
          <p:cNvSpPr txBox="1"/>
          <p:nvPr userDrawn="1"/>
        </p:nvSpPr>
        <p:spPr>
          <a:xfrm>
            <a:off x="761802" y="1"/>
            <a:ext cx="5332611" cy="1313656"/>
          </a:xfrm>
          <a:prstGeom prst="rect">
            <a:avLst/>
          </a:prstGeom>
        </p:spPr>
        <p:txBody>
          <a:bodyPr vert="horz" wrap="square" lIns="380893" tIns="54411" rIns="108821" bIns="54411" rtlCol="0" anchor="ctr">
            <a:noAutofit/>
          </a:bodyPr>
          <a:lstStyle/>
          <a:p>
            <a:pPr defTabSz="1088105"/>
            <a:r>
              <a:rPr lang="en-US" sz="8000" dirty="0">
                <a:solidFill>
                  <a:srgbClr val="00BCF2"/>
                </a:solidFill>
                <a:latin typeface="Segoe UI Light" pitchFamily="34" charset="0"/>
                <a:ea typeface="Segoe UI" pitchFamily="34" charset="0"/>
                <a:cs typeface="Segoe UI" pitchFamily="34" charset="0"/>
              </a:rPr>
              <a:t>Demo</a:t>
            </a:r>
          </a:p>
        </p:txBody>
      </p:sp>
    </p:spTree>
    <p:extLst>
      <p:ext uri="{BB962C8B-B14F-4D97-AF65-F5344CB8AC3E}">
        <p14:creationId xmlns:p14="http://schemas.microsoft.com/office/powerpoint/2010/main" val="162820649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8" name="Rectangle 7"/>
          <p:cNvSpPr/>
          <p:nvPr userDrawn="1"/>
        </p:nvSpPr>
        <p:spPr>
          <a:xfrm>
            <a:off x="761802" y="1"/>
            <a:ext cx="11427023"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10" name="Rectangle 9"/>
          <p:cNvSpPr/>
          <p:nvPr/>
        </p:nvSpPr>
        <p:spPr>
          <a:xfrm>
            <a:off x="761802" y="1"/>
            <a:ext cx="11427023"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7" name="Rectangle 6"/>
          <p:cNvSpPr/>
          <p:nvPr/>
        </p:nvSpPr>
        <p:spPr>
          <a:xfrm>
            <a:off x="761802" y="1"/>
            <a:ext cx="11427023"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9" name="Text Placeholder 8"/>
          <p:cNvSpPr>
            <a:spLocks noGrp="1"/>
          </p:cNvSpPr>
          <p:nvPr>
            <p:ph type="body" sz="quarter" idx="13"/>
          </p:nvPr>
        </p:nvSpPr>
        <p:spPr>
          <a:xfrm>
            <a:off x="761801" y="2286001"/>
            <a:ext cx="7618016" cy="2286000"/>
          </a:xfrm>
          <a:prstGeom prst="rect">
            <a:avLst/>
          </a:prstGeom>
        </p:spPr>
        <p:txBody>
          <a:bodyPr lIns="380893" anchor="b">
            <a:noAutofit/>
          </a:bodyPr>
          <a:lstStyle>
            <a:lvl1pPr marL="0" indent="0">
              <a:lnSpc>
                <a:spcPct val="80000"/>
              </a:lnSpc>
              <a:buNone/>
              <a:defRPr sz="4800">
                <a:solidFill>
                  <a:schemeClr val="bg1"/>
                </a:solidFill>
                <a:latin typeface="Segoe UI Light" pitchFamily="34" charset="0"/>
              </a:defRPr>
            </a:lvl1pPr>
          </a:lstStyle>
          <a:p>
            <a:pPr lvl="0"/>
            <a:r>
              <a:rPr lang="en-US"/>
              <a:t>Click to edit Master text styles</a:t>
            </a:r>
          </a:p>
        </p:txBody>
      </p:sp>
      <p:sp>
        <p:nvSpPr>
          <p:cNvPr id="11" name="Text Placeholder 10"/>
          <p:cNvSpPr>
            <a:spLocks noGrp="1"/>
          </p:cNvSpPr>
          <p:nvPr>
            <p:ph type="body" sz="quarter" idx="14"/>
          </p:nvPr>
        </p:nvSpPr>
        <p:spPr>
          <a:xfrm>
            <a:off x="761801" y="4572000"/>
            <a:ext cx="7618016" cy="762000"/>
          </a:xfrm>
          <a:prstGeom prst="rect">
            <a:avLst/>
          </a:prstGeom>
        </p:spPr>
        <p:txBody>
          <a:bodyPr lIns="380893">
            <a:noAutofit/>
          </a:bodyPr>
          <a:lstStyle>
            <a:lvl1pPr marL="190428" indent="-190428">
              <a:lnSpc>
                <a:spcPct val="80000"/>
              </a:lnSpc>
              <a:buNone/>
              <a:defRPr lang="en-US" sz="2000" kern="1200" dirty="0">
                <a:solidFill>
                  <a:srgbClr val="FFFFFF"/>
                </a:solidFill>
                <a:latin typeface="Segoe UI" pitchFamily="34" charset="0"/>
                <a:ea typeface="Segoe UI" pitchFamily="34" charset="0"/>
                <a:cs typeface="Segoe UI" pitchFamily="34" charset="0"/>
              </a:defRPr>
            </a:lvl1pPr>
          </a:lstStyle>
          <a:p>
            <a:pPr marL="0" lvl="0" indent="0" algn="l" defTabSz="1088105" rtl="0" eaLnBrk="1" latinLnBrk="0" hangingPunct="1">
              <a:spcBef>
                <a:spcPct val="20000"/>
              </a:spcBef>
              <a:buClr>
                <a:srgbClr val="0072C6"/>
              </a:buClr>
              <a:buSzPct val="100000"/>
            </a:pPr>
            <a:r>
              <a:rPr lang="en-US"/>
              <a:t>Click to edit Master text styles</a:t>
            </a:r>
          </a:p>
        </p:txBody>
      </p:sp>
      <p:sp>
        <p:nvSpPr>
          <p:cNvPr id="12" name="Rectangle 11"/>
          <p:cNvSpPr/>
          <p:nvPr/>
        </p:nvSpPr>
        <p:spPr>
          <a:xfrm>
            <a:off x="0" y="1"/>
            <a:ext cx="761802" cy="68564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2" name="TextBox 1"/>
          <p:cNvSpPr txBox="1"/>
          <p:nvPr/>
        </p:nvSpPr>
        <p:spPr>
          <a:xfrm>
            <a:off x="761802" y="1"/>
            <a:ext cx="5332611" cy="1313656"/>
          </a:xfrm>
          <a:prstGeom prst="rect">
            <a:avLst/>
          </a:prstGeom>
        </p:spPr>
        <p:txBody>
          <a:bodyPr vert="horz" wrap="square" lIns="380893" tIns="54411" rIns="108821" bIns="54411" rtlCol="0" anchor="ctr">
            <a:noAutofit/>
          </a:bodyPr>
          <a:lstStyle/>
          <a:p>
            <a:pPr defTabSz="1088105"/>
            <a:r>
              <a:rPr lang="en-US" sz="8000" dirty="0">
                <a:solidFill>
                  <a:srgbClr val="00188F"/>
                </a:solidFill>
                <a:latin typeface="Segoe UI Light" pitchFamily="34" charset="0"/>
                <a:ea typeface="Segoe UI" pitchFamily="34" charset="0"/>
                <a:cs typeface="Segoe UI" pitchFamily="34" charset="0"/>
              </a:rPr>
              <a:t>Video</a:t>
            </a:r>
          </a:p>
        </p:txBody>
      </p:sp>
      <p:sp>
        <p:nvSpPr>
          <p:cNvPr id="13" name="TextBox 12"/>
          <p:cNvSpPr txBox="1"/>
          <p:nvPr userDrawn="1"/>
        </p:nvSpPr>
        <p:spPr>
          <a:xfrm>
            <a:off x="761802" y="1"/>
            <a:ext cx="5332611" cy="1313656"/>
          </a:xfrm>
          <a:prstGeom prst="rect">
            <a:avLst/>
          </a:prstGeom>
        </p:spPr>
        <p:txBody>
          <a:bodyPr vert="horz" wrap="square" lIns="380893" tIns="54411" rIns="108821" bIns="54411" rtlCol="0" anchor="ctr">
            <a:noAutofit/>
          </a:bodyPr>
          <a:lstStyle/>
          <a:p>
            <a:pPr defTabSz="1088105"/>
            <a:r>
              <a:rPr lang="en-US" sz="8000" dirty="0">
                <a:solidFill>
                  <a:srgbClr val="00BCF2"/>
                </a:solidFill>
                <a:latin typeface="Segoe UI Light" pitchFamily="34" charset="0"/>
                <a:ea typeface="Segoe UI" pitchFamily="34" charset="0"/>
                <a:cs typeface="Segoe UI" pitchFamily="34" charset="0"/>
              </a:rPr>
              <a:t>Video</a:t>
            </a:r>
          </a:p>
        </p:txBody>
      </p:sp>
    </p:spTree>
    <p:extLst>
      <p:ext uri="{BB962C8B-B14F-4D97-AF65-F5344CB8AC3E}">
        <p14:creationId xmlns:p14="http://schemas.microsoft.com/office/powerpoint/2010/main" val="395678134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peaker notes">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Click to add title</a:t>
            </a:r>
          </a:p>
        </p:txBody>
      </p:sp>
      <p:sp>
        <p:nvSpPr>
          <p:cNvPr id="5" name="Text Placeholder 15"/>
          <p:cNvSpPr>
            <a:spLocks noGrp="1"/>
          </p:cNvSpPr>
          <p:nvPr>
            <p:ph type="body" sz="quarter" idx="14" hasCustomPrompt="1"/>
          </p:nvPr>
        </p:nvSpPr>
        <p:spPr>
          <a:xfrm>
            <a:off x="761802" y="1524000"/>
            <a:ext cx="10665222" cy="4572000"/>
          </a:xfrm>
        </p:spPr>
        <p:txBody>
          <a:bodyPr/>
          <a:lstStyle>
            <a:lvl1pPr>
              <a:buClr>
                <a:schemeClr val="bg1"/>
              </a:buCl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speaker notes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700" spc="-60" baseline="0">
                <a:gradFill>
                  <a:gsLst>
                    <a:gs pos="0">
                      <a:srgbClr val="000000"/>
                    </a:gs>
                    <a:gs pos="100000">
                      <a:srgbClr val="000000"/>
                    </a:gs>
                  </a:gsLst>
                  <a:lin ang="5400000" scaled="0"/>
                </a:gradFill>
                <a:effectLst/>
                <a:latin typeface="Segoe UI Light" pitchFamily="34" charset="0"/>
                <a:ea typeface="Segoe UI" pitchFamily="34" charset="0"/>
                <a:cs typeface="Segoe UI" pitchFamily="34" charset="0"/>
              </a:defRPr>
            </a:lvl1pPr>
          </a:lstStyle>
          <a:p>
            <a:pPr lvl="0"/>
            <a:r>
              <a:rPr lang="en-US" dirty="0"/>
              <a:t>Next slide topic</a:t>
            </a:r>
          </a:p>
        </p:txBody>
      </p:sp>
    </p:spTree>
    <p:extLst>
      <p:ext uri="{BB962C8B-B14F-4D97-AF65-F5344CB8AC3E}">
        <p14:creationId xmlns:p14="http://schemas.microsoft.com/office/powerpoint/2010/main" val="32742090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Announcement,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a:t>Announcement</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7" name="Orange Tile"/>
          <p:cNvGrpSpPr/>
          <p:nvPr userDrawn="1"/>
        </p:nvGrpSpPr>
        <p:grpSpPr>
          <a:xfrm>
            <a:off x="1015857" y="3187483"/>
            <a:ext cx="2827252" cy="2827252"/>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63407968"/>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8" name="Rectangle 7"/>
          <p:cNvSpPr/>
          <p:nvPr userDrawn="1"/>
        </p:nvSpPr>
        <p:spPr>
          <a:xfrm>
            <a:off x="761802" y="1"/>
            <a:ext cx="11427023"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10" name="Rectangle 9"/>
          <p:cNvSpPr/>
          <p:nvPr/>
        </p:nvSpPr>
        <p:spPr>
          <a:xfrm>
            <a:off x="761802" y="1"/>
            <a:ext cx="11427023"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7" name="Rectangle 6"/>
          <p:cNvSpPr/>
          <p:nvPr/>
        </p:nvSpPr>
        <p:spPr>
          <a:xfrm>
            <a:off x="761802" y="1"/>
            <a:ext cx="11427023"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9" name="Text Placeholder 8"/>
          <p:cNvSpPr>
            <a:spLocks noGrp="1"/>
          </p:cNvSpPr>
          <p:nvPr>
            <p:ph type="body" sz="quarter" idx="13" hasCustomPrompt="1"/>
          </p:nvPr>
        </p:nvSpPr>
        <p:spPr>
          <a:xfrm>
            <a:off x="761801" y="2286001"/>
            <a:ext cx="7618016" cy="2286000"/>
          </a:xfrm>
          <a:prstGeom prst="rect">
            <a:avLst/>
          </a:prstGeom>
        </p:spPr>
        <p:txBody>
          <a:bodyPr lIns="380893" tIns="38089" rIns="76179" bIns="38089" anchor="b">
            <a:noAutofit/>
          </a:bodyPr>
          <a:lstStyle>
            <a:lvl1pPr marL="0" indent="0">
              <a:lnSpc>
                <a:spcPct val="80000"/>
              </a:lnSpc>
              <a:buNone/>
              <a:defRPr sz="4800">
                <a:solidFill>
                  <a:schemeClr val="bg1"/>
                </a:solidFill>
                <a:latin typeface="Segoe UI Light" pitchFamily="34" charset="0"/>
              </a:defRPr>
            </a:lvl1pPr>
          </a:lstStyle>
          <a:p>
            <a:r>
              <a:rPr lang="en-US" dirty="0"/>
              <a:t>Click to add section title</a:t>
            </a:r>
          </a:p>
        </p:txBody>
      </p:sp>
      <p:sp>
        <p:nvSpPr>
          <p:cNvPr id="11" name="Text Placeholder 10"/>
          <p:cNvSpPr>
            <a:spLocks noGrp="1"/>
          </p:cNvSpPr>
          <p:nvPr>
            <p:ph type="body" sz="quarter" idx="14" hasCustomPrompt="1"/>
          </p:nvPr>
        </p:nvSpPr>
        <p:spPr>
          <a:xfrm>
            <a:off x="761801" y="4572000"/>
            <a:ext cx="7618016" cy="762000"/>
          </a:xfrm>
          <a:prstGeom prst="rect">
            <a:avLst/>
          </a:prstGeom>
        </p:spPr>
        <p:txBody>
          <a:bodyPr lIns="380893" tIns="38089" rIns="76179" bIns="38089">
            <a:noAutofit/>
          </a:bodyPr>
          <a:lstStyle>
            <a:lvl1pPr marL="190428" indent="-190428">
              <a:lnSpc>
                <a:spcPct val="80000"/>
              </a:lnSpc>
              <a:buNone/>
              <a:defRPr lang="en-US" sz="2000" kern="1200" dirty="0">
                <a:solidFill>
                  <a:srgbClr val="FFFFFF"/>
                </a:solidFill>
                <a:latin typeface="Segoe UI" pitchFamily="34" charset="0"/>
                <a:ea typeface="Segoe UI" pitchFamily="34" charset="0"/>
                <a:cs typeface="Segoe UI" pitchFamily="34" charset="0"/>
              </a:defRPr>
            </a:lvl1pPr>
          </a:lstStyle>
          <a:p>
            <a:pPr marL="0" lvl="0" indent="0" algn="l" defTabSz="1088105" rtl="0" eaLnBrk="1" latinLnBrk="0" hangingPunct="1">
              <a:spcBef>
                <a:spcPct val="20000"/>
              </a:spcBef>
              <a:buClr>
                <a:srgbClr val="0072C6"/>
              </a:buClr>
              <a:buSzPct val="100000"/>
            </a:pPr>
            <a:r>
              <a:rPr lang="en-US" dirty="0"/>
              <a:t>Click to add subtitle</a:t>
            </a:r>
          </a:p>
        </p:txBody>
      </p:sp>
    </p:spTree>
    <p:extLst>
      <p:ext uri="{BB962C8B-B14F-4D97-AF65-F5344CB8AC3E}">
        <p14:creationId xmlns:p14="http://schemas.microsoft.com/office/powerpoint/2010/main" val="284454733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10" name="Rectangle 9"/>
          <p:cNvSpPr/>
          <p:nvPr/>
        </p:nvSpPr>
        <p:spPr>
          <a:xfrm>
            <a:off x="761802" y="1"/>
            <a:ext cx="11427023" cy="6858000"/>
          </a:xfrm>
          <a:prstGeom prst="rect">
            <a:avLst/>
          </a:prstGeom>
          <a:solidFill>
            <a:srgbClr val="7FBA00"/>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7" name="Rectangle 6"/>
          <p:cNvSpPr/>
          <p:nvPr/>
        </p:nvSpPr>
        <p:spPr>
          <a:xfrm>
            <a:off x="761802" y="1"/>
            <a:ext cx="11427023" cy="6858000"/>
          </a:xfrm>
          <a:prstGeom prst="rect">
            <a:avLst/>
          </a:prstGeom>
          <a:solidFill>
            <a:srgbClr val="7FBA00"/>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8" name="Rectangle 7"/>
          <p:cNvSpPr/>
          <p:nvPr userDrawn="1"/>
        </p:nvSpPr>
        <p:spPr>
          <a:xfrm>
            <a:off x="761802" y="1"/>
            <a:ext cx="11427023" cy="6858000"/>
          </a:xfrm>
          <a:prstGeom prst="rect">
            <a:avLst/>
          </a:prstGeom>
          <a:solidFill>
            <a:srgbClr val="7FBA00"/>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9" name="Text Placeholder 8"/>
          <p:cNvSpPr>
            <a:spLocks noGrp="1"/>
          </p:cNvSpPr>
          <p:nvPr>
            <p:ph type="body" sz="quarter" idx="13" hasCustomPrompt="1"/>
          </p:nvPr>
        </p:nvSpPr>
        <p:spPr>
          <a:xfrm>
            <a:off x="761801" y="2286001"/>
            <a:ext cx="7618016" cy="2286000"/>
          </a:xfrm>
          <a:prstGeom prst="rect">
            <a:avLst/>
          </a:prstGeom>
        </p:spPr>
        <p:txBody>
          <a:bodyPr lIns="380893" tIns="38089" rIns="76179" bIns="38089" anchor="b">
            <a:noAutofit/>
          </a:bodyPr>
          <a:lstStyle>
            <a:lvl1pPr marL="0" indent="0">
              <a:lnSpc>
                <a:spcPct val="80000"/>
              </a:lnSpc>
              <a:buNone/>
              <a:defRPr sz="4800">
                <a:solidFill>
                  <a:schemeClr val="bg1"/>
                </a:solidFill>
                <a:latin typeface="Segoe UI Light" pitchFamily="34" charset="0"/>
              </a:defRPr>
            </a:lvl1pPr>
          </a:lstStyle>
          <a:p>
            <a:r>
              <a:rPr lang="en-US" dirty="0"/>
              <a:t>Click to add section title</a:t>
            </a:r>
          </a:p>
        </p:txBody>
      </p:sp>
      <p:sp>
        <p:nvSpPr>
          <p:cNvPr id="11" name="Text Placeholder 10"/>
          <p:cNvSpPr>
            <a:spLocks noGrp="1"/>
          </p:cNvSpPr>
          <p:nvPr>
            <p:ph type="body" sz="quarter" idx="14" hasCustomPrompt="1"/>
          </p:nvPr>
        </p:nvSpPr>
        <p:spPr>
          <a:xfrm>
            <a:off x="761801" y="4572000"/>
            <a:ext cx="7618016" cy="762000"/>
          </a:xfrm>
          <a:prstGeom prst="rect">
            <a:avLst/>
          </a:prstGeom>
        </p:spPr>
        <p:txBody>
          <a:bodyPr lIns="380893" tIns="38089" rIns="76179" bIns="38089">
            <a:noAutofit/>
          </a:bodyPr>
          <a:lstStyle>
            <a:lvl1pPr marL="190428" indent="-190428">
              <a:lnSpc>
                <a:spcPct val="80000"/>
              </a:lnSpc>
              <a:buNone/>
              <a:defRPr lang="en-US" sz="2000" kern="1200" dirty="0">
                <a:solidFill>
                  <a:srgbClr val="FFFFFF"/>
                </a:solidFill>
                <a:latin typeface="Segoe UI" pitchFamily="34" charset="0"/>
                <a:ea typeface="Segoe UI" pitchFamily="34" charset="0"/>
                <a:cs typeface="Segoe UI" pitchFamily="34" charset="0"/>
              </a:defRPr>
            </a:lvl1pPr>
          </a:lstStyle>
          <a:p>
            <a:pPr marL="0" lvl="0" indent="0" algn="l" defTabSz="1088105" rtl="0" eaLnBrk="1" latinLnBrk="0" hangingPunct="1">
              <a:spcBef>
                <a:spcPct val="20000"/>
              </a:spcBef>
              <a:buClr>
                <a:srgbClr val="0072C6"/>
              </a:buClr>
              <a:buSzPct val="100000"/>
            </a:pPr>
            <a:r>
              <a:rPr lang="en-US" dirty="0"/>
              <a:t>Click to add subtitle</a:t>
            </a:r>
          </a:p>
        </p:txBody>
      </p:sp>
    </p:spTree>
    <p:extLst>
      <p:ext uri="{BB962C8B-B14F-4D97-AF65-F5344CB8AC3E}">
        <p14:creationId xmlns:p14="http://schemas.microsoft.com/office/powerpoint/2010/main" val="19704035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Section header 3">
    <p:spTree>
      <p:nvGrpSpPr>
        <p:cNvPr id="1" name=""/>
        <p:cNvGrpSpPr/>
        <p:nvPr/>
      </p:nvGrpSpPr>
      <p:grpSpPr>
        <a:xfrm>
          <a:off x="0" y="0"/>
          <a:ext cx="0" cy="0"/>
          <a:chOff x="0" y="0"/>
          <a:chExt cx="0" cy="0"/>
        </a:xfrm>
      </p:grpSpPr>
      <p:sp>
        <p:nvSpPr>
          <p:cNvPr id="8" name="Rectangle 7"/>
          <p:cNvSpPr/>
          <p:nvPr userDrawn="1"/>
        </p:nvSpPr>
        <p:spPr>
          <a:xfrm>
            <a:off x="761802" y="1"/>
            <a:ext cx="11427023"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10" name="Rectangle 9"/>
          <p:cNvSpPr/>
          <p:nvPr/>
        </p:nvSpPr>
        <p:spPr>
          <a:xfrm>
            <a:off x="761802" y="1"/>
            <a:ext cx="11427023"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7" name="Rectangle 6"/>
          <p:cNvSpPr/>
          <p:nvPr/>
        </p:nvSpPr>
        <p:spPr>
          <a:xfrm>
            <a:off x="761802" y="1"/>
            <a:ext cx="11427023"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9" name="Text Placeholder 8"/>
          <p:cNvSpPr>
            <a:spLocks noGrp="1"/>
          </p:cNvSpPr>
          <p:nvPr>
            <p:ph type="body" sz="quarter" idx="13" hasCustomPrompt="1"/>
          </p:nvPr>
        </p:nvSpPr>
        <p:spPr>
          <a:xfrm>
            <a:off x="761801" y="2286001"/>
            <a:ext cx="7618016" cy="2286000"/>
          </a:xfrm>
          <a:prstGeom prst="rect">
            <a:avLst/>
          </a:prstGeom>
        </p:spPr>
        <p:txBody>
          <a:bodyPr lIns="380893" tIns="38089" rIns="76179" bIns="38089" anchor="b">
            <a:noAutofit/>
          </a:bodyPr>
          <a:lstStyle>
            <a:lvl1pPr marL="0" indent="0">
              <a:lnSpc>
                <a:spcPct val="80000"/>
              </a:lnSpc>
              <a:buNone/>
              <a:defRPr sz="4800">
                <a:solidFill>
                  <a:schemeClr val="bg1"/>
                </a:solidFill>
                <a:latin typeface="Segoe UI Light" pitchFamily="34" charset="0"/>
              </a:defRPr>
            </a:lvl1pPr>
          </a:lstStyle>
          <a:p>
            <a:r>
              <a:rPr lang="en-US" dirty="0"/>
              <a:t>Click to add section title</a:t>
            </a:r>
          </a:p>
        </p:txBody>
      </p:sp>
      <p:sp>
        <p:nvSpPr>
          <p:cNvPr id="11" name="Text Placeholder 10"/>
          <p:cNvSpPr>
            <a:spLocks noGrp="1"/>
          </p:cNvSpPr>
          <p:nvPr>
            <p:ph type="body" sz="quarter" idx="14" hasCustomPrompt="1"/>
          </p:nvPr>
        </p:nvSpPr>
        <p:spPr>
          <a:xfrm>
            <a:off x="761801" y="4572000"/>
            <a:ext cx="7618016" cy="762000"/>
          </a:xfrm>
          <a:prstGeom prst="rect">
            <a:avLst/>
          </a:prstGeom>
        </p:spPr>
        <p:txBody>
          <a:bodyPr lIns="380893" tIns="38089" rIns="76179" bIns="38089">
            <a:noAutofit/>
          </a:bodyPr>
          <a:lstStyle>
            <a:lvl1pPr marL="190428" indent="-190428">
              <a:lnSpc>
                <a:spcPct val="80000"/>
              </a:lnSpc>
              <a:buNone/>
              <a:defRPr lang="en-US" sz="2000" kern="1200" dirty="0">
                <a:solidFill>
                  <a:srgbClr val="FFFFFF"/>
                </a:solidFill>
                <a:latin typeface="Segoe UI" pitchFamily="34" charset="0"/>
                <a:ea typeface="Segoe UI" pitchFamily="34" charset="0"/>
                <a:cs typeface="Segoe UI" pitchFamily="34" charset="0"/>
              </a:defRPr>
            </a:lvl1pPr>
          </a:lstStyle>
          <a:p>
            <a:pPr marL="0" lvl="0" indent="0" algn="l" defTabSz="1088105" rtl="0" eaLnBrk="1" latinLnBrk="0" hangingPunct="1">
              <a:spcBef>
                <a:spcPct val="20000"/>
              </a:spcBef>
              <a:buClr>
                <a:srgbClr val="0072C6"/>
              </a:buClr>
              <a:buSzPct val="100000"/>
            </a:pPr>
            <a:r>
              <a:rPr lang="en-US" dirty="0"/>
              <a:t>Click to add subtitle</a:t>
            </a:r>
          </a:p>
        </p:txBody>
      </p:sp>
    </p:spTree>
    <p:extLst>
      <p:ext uri="{BB962C8B-B14F-4D97-AF65-F5344CB8AC3E}">
        <p14:creationId xmlns:p14="http://schemas.microsoft.com/office/powerpoint/2010/main" val="35813048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Microsoft logo 1">
    <p:spTree>
      <p:nvGrpSpPr>
        <p:cNvPr id="1" name=""/>
        <p:cNvGrpSpPr/>
        <p:nvPr/>
      </p:nvGrpSpPr>
      <p:grpSpPr>
        <a:xfrm>
          <a:off x="0" y="0"/>
          <a:ext cx="0" cy="0"/>
          <a:chOff x="0" y="0"/>
          <a:chExt cx="0" cy="0"/>
        </a:xfrm>
      </p:grpSpPr>
      <p:sp>
        <p:nvSpPr>
          <p:cNvPr id="5" name="Rectangle 4"/>
          <p:cNvSpPr/>
          <p:nvPr/>
        </p:nvSpPr>
        <p:spPr>
          <a:xfrm>
            <a:off x="0" y="0"/>
            <a:ext cx="1218882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6" name="Picture 2" descr="C:\Users\v-kenmac\Documents\_Microsoft - Common Files\_MS Brand\Microsoft_logo_All_colors\MSFT_logo_rgb_C-Wht.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355415" y="2424203"/>
            <a:ext cx="4531630" cy="1666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03904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Microsoft logo 3">
    <p:spTree>
      <p:nvGrpSpPr>
        <p:cNvPr id="1" name=""/>
        <p:cNvGrpSpPr/>
        <p:nvPr/>
      </p:nvGrpSpPr>
      <p:grpSpPr>
        <a:xfrm>
          <a:off x="0" y="0"/>
          <a:ext cx="0" cy="0"/>
          <a:chOff x="0" y="0"/>
          <a:chExt cx="0" cy="0"/>
        </a:xfrm>
      </p:grpSpPr>
      <p:sp>
        <p:nvSpPr>
          <p:cNvPr id="5" name="Rectangle 4"/>
          <p:cNvSpPr/>
          <p:nvPr/>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58642" y="3048833"/>
            <a:ext cx="2570735" cy="417442"/>
          </a:xfrm>
          <a:prstGeom prst="rect">
            <a:avLst/>
          </a:prstGeom>
        </p:spPr>
      </p:pic>
      <p:sp>
        <p:nvSpPr>
          <p:cNvPr id="4" name="Rectangle 3"/>
          <p:cNvSpPr/>
          <p:nvPr/>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8" name="Picture 2" descr="C:\Users\v-kenmac\Documents\_Microsoft - Common Files\_MS Brand\Microsoft_logo_All_colors\MSFT_logo_rgb_C-Wht.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355415" y="2424203"/>
            <a:ext cx="4531630" cy="1666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52859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87427980"/>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cSld name="5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1582615"/>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4" y="228602"/>
            <a:ext cx="10360501" cy="66479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5" y="1447800"/>
            <a:ext cx="11149012" cy="2000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88502562"/>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304721" y="228633"/>
            <a:ext cx="11579384" cy="863569"/>
          </a:xfrm>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169" y="1189178"/>
            <a:ext cx="11650488"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99"/>
            </a:lvl2pPr>
            <a:lvl3pPr marL="387225" indent="-380876">
              <a:buFont typeface="Arial" pitchFamily="34" charset="0"/>
              <a:buChar char="•"/>
              <a:defRPr sz="2132"/>
            </a:lvl3pPr>
            <a:lvl4pPr marL="772333" indent="-380876">
              <a:buFont typeface="Arial" pitchFamily="34" charset="0"/>
              <a:buChar char="•"/>
              <a:defRPr sz="2132"/>
            </a:lvl4pPr>
            <a:lvl5pPr marL="1144745" indent="-380876">
              <a:buFont typeface="Arial" pitchFamily="34" charset="0"/>
              <a:buChar char="•"/>
              <a:defRPr sz="2132"/>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22315015"/>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cSld name="5_Title and Content_Orang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spc="-100" baseline="0"/>
            </a:lvl1pPr>
          </a:lstStyle>
          <a:p>
            <a:r>
              <a:rPr lang="en-US" dirty="0"/>
              <a:t>Click to edit Master title style</a:t>
            </a:r>
          </a:p>
        </p:txBody>
      </p:sp>
      <p:sp>
        <p:nvSpPr>
          <p:cNvPr id="4" name="Text Placeholder 3"/>
          <p:cNvSpPr>
            <a:spLocks noGrp="1"/>
          </p:cNvSpPr>
          <p:nvPr>
            <p:ph type="body" sz="quarter" idx="10"/>
          </p:nvPr>
        </p:nvSpPr>
        <p:spPr>
          <a:xfrm>
            <a:off x="611188" y="1449390"/>
            <a:ext cx="10972801" cy="1874103"/>
          </a:xfrm>
        </p:spPr>
        <p:txBody>
          <a:bodyPr>
            <a:spAutoFit/>
          </a:bodyPr>
          <a:lstStyle>
            <a:lvl1pPr marL="0" indent="0">
              <a:spcBef>
                <a:spcPts val="0"/>
              </a:spcBef>
              <a:spcAft>
                <a:spcPts val="600"/>
              </a:spcAft>
              <a:buNone/>
              <a:defRPr sz="2799" spc="-100" baseline="0">
                <a:gradFill>
                  <a:gsLst>
                    <a:gs pos="10000">
                      <a:srgbClr val="FF8A00"/>
                    </a:gs>
                    <a:gs pos="29583">
                      <a:srgbClr val="FF8A00"/>
                    </a:gs>
                  </a:gsLst>
                  <a:lin ang="5400000" scaled="0"/>
                </a:gradFill>
                <a:latin typeface="+mn-lt"/>
              </a:defRPr>
            </a:lvl1pPr>
            <a:lvl2pPr marL="0" indent="0">
              <a:spcBef>
                <a:spcPts val="0"/>
              </a:spcBef>
              <a:spcAft>
                <a:spcPts val="1200"/>
              </a:spcAft>
              <a:buNone/>
              <a:defRPr sz="1999">
                <a:latin typeface="Segoe UI Light" pitchFamily="34" charset="0"/>
                <a:ea typeface="Segoe UI" pitchFamily="34" charset="0"/>
                <a:cs typeface="Segoe UI" pitchFamily="34" charset="0"/>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6155750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a:t>Title</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9" name="Teal Tile"/>
          <p:cNvGrpSpPr/>
          <p:nvPr userDrawn="1"/>
        </p:nvGrpSpPr>
        <p:grpSpPr>
          <a:xfrm>
            <a:off x="1015856" y="3187136"/>
            <a:ext cx="2827252" cy="2827252"/>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4039411"/>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331">
                <a:solidFill>
                  <a:srgbClr val="0072C6"/>
                </a:solidFill>
              </a:defRPr>
            </a:lvl1pPr>
          </a:lstStyle>
          <a:p>
            <a:r>
              <a:rPr lang="en-US" dirty="0"/>
              <a:t>Click to edit Master title style</a:t>
            </a:r>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200"/>
              </a:spcBef>
              <a:buNone/>
              <a:defRPr sz="3999">
                <a:solidFill>
                  <a:srgbClr val="0072C6"/>
                </a:solidFill>
                <a:latin typeface="+mj-lt"/>
              </a:defRPr>
            </a:lvl1pPr>
            <a:lvl2pPr marL="0" indent="0">
              <a:buNone/>
              <a:defRPr sz="1999"/>
            </a:lvl2pPr>
            <a:lvl3pPr marL="233319" indent="0">
              <a:buNone/>
              <a:defRPr sz="1999"/>
            </a:lvl3pPr>
            <a:lvl4pPr marL="457113" indent="0">
              <a:buNone/>
              <a:defRPr sz="1999"/>
            </a:lvl4pPr>
            <a:lvl5pPr marL="693605" indent="0">
              <a:buNone/>
              <a:defRPr sz="1999"/>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200"/>
              </a:spcBef>
              <a:buNone/>
              <a:defRPr lang="en-US" sz="3999" kern="1200" spc="-71" baseline="0" dirty="0" smtClean="0">
                <a:solidFill>
                  <a:srgbClr val="0072C6"/>
                </a:solidFill>
                <a:latin typeface="+mj-lt"/>
                <a:ea typeface="+mn-ea"/>
                <a:cs typeface="+mn-cs"/>
              </a:defRPr>
            </a:lvl1pPr>
            <a:lvl2pPr marL="3175" marR="0" indent="0" algn="l" defTabSz="914188" rtl="0" eaLnBrk="1" fontAlgn="auto" latinLnBrk="0" hangingPunct="1">
              <a:lnSpc>
                <a:spcPct val="90000"/>
              </a:lnSpc>
              <a:spcBef>
                <a:spcPct val="20000"/>
              </a:spcBef>
              <a:spcAft>
                <a:spcPts val="0"/>
              </a:spcAft>
              <a:buClrTx/>
              <a:buSzPct val="90000"/>
              <a:buFont typeface="Arial" pitchFamily="34" charset="0"/>
              <a:buNone/>
              <a:tabLst/>
              <a:defRPr lang="en-US" sz="1999" kern="1200" spc="-71" baseline="0" dirty="0" smtClean="0">
                <a:gradFill>
                  <a:gsLst>
                    <a:gs pos="1250">
                      <a:schemeClr val="bg2"/>
                    </a:gs>
                    <a:gs pos="100000">
                      <a:schemeClr val="bg2"/>
                    </a:gs>
                  </a:gsLst>
                  <a:lin ang="5400000" scaled="0"/>
                </a:gradFill>
                <a:latin typeface="+mn-lt"/>
                <a:ea typeface="+mn-ea"/>
                <a:cs typeface="+mn-cs"/>
              </a:defRPr>
            </a:lvl2pPr>
            <a:lvl3pPr marL="233319" marR="0" indent="0" algn="l" defTabSz="914188" rtl="0" eaLnBrk="1" fontAlgn="auto" latinLnBrk="0" hangingPunct="1">
              <a:lnSpc>
                <a:spcPct val="90000"/>
              </a:lnSpc>
              <a:spcBef>
                <a:spcPct val="20000"/>
              </a:spcBef>
              <a:spcAft>
                <a:spcPts val="0"/>
              </a:spcAft>
              <a:buClrTx/>
              <a:buSzPct val="90000"/>
              <a:buFont typeface="Arial" pitchFamily="34" charset="0"/>
              <a:buNone/>
              <a:tabLst/>
              <a:defRPr lang="en-US" sz="1999" kern="1200" spc="-71" baseline="0" dirty="0" smtClean="0">
                <a:gradFill>
                  <a:gsLst>
                    <a:gs pos="1250">
                      <a:schemeClr val="bg2"/>
                    </a:gs>
                    <a:gs pos="100000">
                      <a:schemeClr val="bg2"/>
                    </a:gs>
                  </a:gsLst>
                  <a:lin ang="5400000" scaled="0"/>
                </a:gradFill>
                <a:latin typeface="+mn-lt"/>
                <a:ea typeface="+mn-ea"/>
                <a:cs typeface="+mn-cs"/>
              </a:defRPr>
            </a:lvl3pPr>
            <a:lvl4pPr marL="460286" marR="0" indent="0" algn="l" defTabSz="914188" rtl="0" eaLnBrk="1" fontAlgn="auto" latinLnBrk="0" hangingPunct="1">
              <a:lnSpc>
                <a:spcPct val="90000"/>
              </a:lnSpc>
              <a:spcBef>
                <a:spcPct val="20000"/>
              </a:spcBef>
              <a:spcAft>
                <a:spcPts val="0"/>
              </a:spcAft>
              <a:buClrTx/>
              <a:buSzPct val="90000"/>
              <a:buFont typeface="Arial" pitchFamily="34" charset="0"/>
              <a:buNone/>
              <a:tabLst/>
              <a:defRPr lang="en-US" sz="1999" kern="1200" spc="-71" baseline="0" dirty="0" smtClean="0">
                <a:gradFill>
                  <a:gsLst>
                    <a:gs pos="1250">
                      <a:schemeClr val="bg2"/>
                    </a:gs>
                    <a:gs pos="100000">
                      <a:schemeClr val="bg2"/>
                    </a:gs>
                  </a:gsLst>
                  <a:lin ang="5400000" scaled="0"/>
                </a:gradFill>
                <a:latin typeface="+mn-lt"/>
                <a:ea typeface="+mn-ea"/>
                <a:cs typeface="+mn-cs"/>
              </a:defRPr>
            </a:lvl4pPr>
            <a:lvl5pPr marL="687257" marR="0" indent="0" algn="l" defTabSz="914188" rtl="0" eaLnBrk="1" fontAlgn="auto" latinLnBrk="0" hangingPunct="1">
              <a:lnSpc>
                <a:spcPct val="90000"/>
              </a:lnSpc>
              <a:spcBef>
                <a:spcPct val="20000"/>
              </a:spcBef>
              <a:spcAft>
                <a:spcPts val="0"/>
              </a:spcAft>
              <a:buClrTx/>
              <a:buSzPct val="90000"/>
              <a:buFont typeface="Arial" pitchFamily="34" charset="0"/>
              <a:buNone/>
              <a:tabLst/>
              <a:defRPr lang="en-US" sz="1999"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14188" rtl="0" eaLnBrk="1" fontAlgn="auto" latinLnBrk="0" hangingPunct="1">
              <a:lnSpc>
                <a:spcPct val="90000"/>
              </a:lnSpc>
              <a:spcBef>
                <a:spcPct val="20000"/>
              </a:spcBef>
              <a:spcAft>
                <a:spcPts val="0"/>
              </a:spcAft>
              <a:buClrTx/>
              <a:buSzPct val="90000"/>
              <a:buFont typeface="Arial" pitchFamily="34" charset="0"/>
              <a:buNone/>
              <a:tabLst/>
            </a:pPr>
            <a:r>
              <a:rPr lang="en-US" dirty="0"/>
              <a:t>Click to edit Master text styles</a:t>
            </a:r>
          </a:p>
          <a:p>
            <a:pPr marL="0" marR="0" lvl="1" indent="0" algn="l" defTabSz="914188" rtl="0" eaLnBrk="1" fontAlgn="auto" latinLnBrk="0" hangingPunct="1">
              <a:lnSpc>
                <a:spcPct val="90000"/>
              </a:lnSpc>
              <a:spcBef>
                <a:spcPct val="20000"/>
              </a:spcBef>
              <a:spcAft>
                <a:spcPts val="0"/>
              </a:spcAft>
              <a:buClrTx/>
              <a:buSzPct val="90000"/>
              <a:buFont typeface="Arial" pitchFamily="34" charset="0"/>
              <a:buNone/>
              <a:tabLst/>
            </a:pPr>
            <a:r>
              <a:rPr lang="en-US" dirty="0"/>
              <a:t>Second level</a:t>
            </a:r>
          </a:p>
          <a:p>
            <a:pPr marL="0" marR="0" lvl="2" indent="0" algn="l" defTabSz="914188" rtl="0" eaLnBrk="1" fontAlgn="auto" latinLnBrk="0" hangingPunct="1">
              <a:lnSpc>
                <a:spcPct val="90000"/>
              </a:lnSpc>
              <a:spcBef>
                <a:spcPct val="20000"/>
              </a:spcBef>
              <a:spcAft>
                <a:spcPts val="0"/>
              </a:spcAft>
              <a:buClrTx/>
              <a:buSzPct val="90000"/>
              <a:buFont typeface="Arial" pitchFamily="34" charset="0"/>
              <a:buNone/>
              <a:tabLst/>
            </a:pPr>
            <a:r>
              <a:rPr lang="en-US" dirty="0"/>
              <a:t>Third level</a:t>
            </a:r>
          </a:p>
          <a:p>
            <a:pPr marL="0" marR="0" lvl="3" indent="0" algn="l" defTabSz="914188" rtl="0" eaLnBrk="1" fontAlgn="auto" latinLnBrk="0" hangingPunct="1">
              <a:lnSpc>
                <a:spcPct val="90000"/>
              </a:lnSpc>
              <a:spcBef>
                <a:spcPct val="20000"/>
              </a:spcBef>
              <a:spcAft>
                <a:spcPts val="0"/>
              </a:spcAft>
              <a:buClrTx/>
              <a:buSzPct val="90000"/>
              <a:buFont typeface="Arial" pitchFamily="34" charset="0"/>
              <a:buNone/>
              <a:tabLst/>
            </a:pPr>
            <a:r>
              <a:rPr lang="en-US" dirty="0"/>
              <a:t>Fourth level</a:t>
            </a:r>
          </a:p>
          <a:p>
            <a:pPr marL="0" marR="0" lvl="4" indent="0" algn="l" defTabSz="914188" rtl="0" eaLnBrk="1" fontAlgn="auto" latinLnBrk="0" hangingPunct="1">
              <a:lnSpc>
                <a:spcPct val="90000"/>
              </a:lnSpc>
              <a:spcBef>
                <a:spcPct val="20000"/>
              </a:spcBef>
              <a:spcAft>
                <a:spcPts val="0"/>
              </a:spcAft>
              <a:buClrTx/>
              <a:buSzPct val="90000"/>
              <a:buFont typeface="Arial" pitchFamily="34" charset="0"/>
              <a:buNone/>
              <a:tabLst/>
            </a:pPr>
            <a:r>
              <a:rPr lang="en-US" dirty="0"/>
              <a:t>Fifth level</a:t>
            </a:r>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91436" tIns="45718" rIns="91436" bIns="45718" anchor="ctr"/>
          <a:lstStyle>
            <a:lvl1pPr algn="l">
              <a:defRPr sz="1600">
                <a:gradFill>
                  <a:gsLst>
                    <a:gs pos="100000">
                      <a:schemeClr val="bg2"/>
                    </a:gs>
                    <a:gs pos="0">
                      <a:schemeClr val="bg2"/>
                    </a:gs>
                  </a:gsLst>
                  <a:lin ang="5400000" scaled="0"/>
                </a:gradFill>
              </a:defRPr>
            </a:lvl1pPr>
          </a:lstStyle>
          <a:p>
            <a:pPr defTabSz="914188"/>
            <a:fld id="{727B4C2D-45E2-4621-8491-2995EB46A674}" type="slidenum">
              <a:rPr lang="en-US" smtClean="0">
                <a:gradFill>
                  <a:gsLst>
                    <a:gs pos="100000">
                      <a:srgbClr val="797A7D"/>
                    </a:gs>
                    <a:gs pos="0">
                      <a:srgbClr val="797A7D"/>
                    </a:gs>
                  </a:gsLst>
                  <a:lin ang="5400000" scaled="0"/>
                </a:gradFill>
              </a:rPr>
              <a:pPr defTabSz="914188"/>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3750453065"/>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 Microsoft">
    <p:spTree>
      <p:nvGrpSpPr>
        <p:cNvPr id="1" name=""/>
        <p:cNvGrpSpPr/>
        <p:nvPr/>
      </p:nvGrpSpPr>
      <p:grpSpPr>
        <a:xfrm>
          <a:off x="0" y="0"/>
          <a:ext cx="0" cy="0"/>
          <a:chOff x="0" y="0"/>
          <a:chExt cx="0" cy="0"/>
        </a:xfrm>
      </p:grpSpPr>
      <p:sp>
        <p:nvSpPr>
          <p:cNvPr id="14" name="Rectangle 13"/>
          <p:cNvSpPr/>
          <p:nvPr/>
        </p:nvSpPr>
        <p:spPr>
          <a:xfrm>
            <a:off x="0" y="0"/>
            <a:ext cx="1523603" cy="152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noAutofit/>
          </a:bodyPr>
          <a:lstStyle/>
          <a:p>
            <a:pPr algn="ctr" defTabSz="1088105"/>
            <a:endParaRPr lang="en-US" sz="2200">
              <a:solidFill>
                <a:prstClr val="white"/>
              </a:solidFill>
            </a:endParaRPr>
          </a:p>
        </p:txBody>
      </p:sp>
      <p:pic>
        <p:nvPicPr>
          <p:cNvPr id="7" name="Picture 3" descr="C:\Users\v-kenmac\Documents\_Microsoft - Common Files\_MS Brand\Microsoft_logo_All_colors\MSFT_logo_rgb_W-Wht.pn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0"/>
            <a:ext cx="1554863" cy="575176"/>
          </a:xfrm>
          <a:prstGeom prst="rect">
            <a:avLst/>
          </a:prstGeom>
          <a:noFill/>
          <a:extLst>
            <a:ext uri="{909E8E84-426E-40DD-AFC4-6F175D3DCCD1}">
              <a14:hiddenFill xmlns:a14="http://schemas.microsoft.com/office/drawing/2010/main">
                <a:solidFill>
                  <a:srgbClr val="FFFFFF"/>
                </a:solidFill>
              </a14:hiddenFill>
            </a:ext>
          </a:extLst>
        </p:spPr>
      </p:pic>
      <p:sp>
        <p:nvSpPr>
          <p:cNvPr id="12" name="Picture Placeholder 11"/>
          <p:cNvSpPr>
            <a:spLocks noGrp="1"/>
          </p:cNvSpPr>
          <p:nvPr>
            <p:ph type="pic" sz="quarter" idx="13" hasCustomPrompt="1"/>
          </p:nvPr>
        </p:nvSpPr>
        <p:spPr>
          <a:xfrm>
            <a:off x="8379817" y="1524000"/>
            <a:ext cx="3809008" cy="3810000"/>
          </a:xfrm>
          <a:prstGeom prst="rect">
            <a:avLst/>
          </a:prstGeom>
          <a:solidFill>
            <a:schemeClr val="tx2"/>
          </a:solidFill>
          <a:ln>
            <a:noFill/>
          </a:ln>
        </p:spPr>
        <p:txBody>
          <a:bodyPr lIns="76179" tIns="38089" rIns="76179" bIns="38089">
            <a:noAutofit/>
          </a:bodyPr>
          <a:lstStyle>
            <a:lvl1pPr marL="0" indent="0">
              <a:buNone/>
              <a:defRPr>
                <a:solidFill>
                  <a:schemeClr val="bg1"/>
                </a:solidFill>
              </a:defRPr>
            </a:lvl1pPr>
          </a:lstStyle>
          <a:p>
            <a:r>
              <a:rPr lang="en-US" dirty="0"/>
              <a:t>Click to add optional icon or picture</a:t>
            </a:r>
          </a:p>
        </p:txBody>
      </p:sp>
      <p:sp>
        <p:nvSpPr>
          <p:cNvPr id="9" name="Subtitle 2"/>
          <p:cNvSpPr>
            <a:spLocks noGrp="1"/>
          </p:cNvSpPr>
          <p:nvPr>
            <p:ph type="subTitle" idx="1"/>
          </p:nvPr>
        </p:nvSpPr>
        <p:spPr>
          <a:xfrm>
            <a:off x="0" y="5333470"/>
            <a:ext cx="4570809" cy="1524530"/>
          </a:xfrm>
          <a:prstGeom prst="rect">
            <a:avLst/>
          </a:prstGeom>
          <a:solidFill>
            <a:schemeClr val="accent1"/>
          </a:solidFill>
        </p:spPr>
        <p:txBody>
          <a:bodyPr lIns="114268" tIns="152357" rIns="76171" bIns="76171">
            <a:noAutofit/>
          </a:bodyPr>
          <a:lstStyle>
            <a:lvl1pPr marL="0" indent="0" algn="l">
              <a:lnSpc>
                <a:spcPct val="80000"/>
              </a:lnSpc>
              <a:buNone/>
              <a:defRPr sz="1800">
                <a:solidFill>
                  <a:srgbClr val="FFFFFF"/>
                </a:solidFill>
                <a:latin typeface="Segoe UI" pitchFamily="34" charset="0"/>
                <a:ea typeface="Segoe UI" pitchFamily="34" charset="0"/>
                <a:cs typeface="Segoe UI" pitchFamily="34" charset="0"/>
              </a:defRPr>
            </a:lvl1pPr>
            <a:lvl2pPr marL="544053" indent="0" algn="ctr">
              <a:buNone/>
              <a:defRPr>
                <a:solidFill>
                  <a:schemeClr val="tx1">
                    <a:tint val="75000"/>
                  </a:schemeClr>
                </a:solidFill>
              </a:defRPr>
            </a:lvl2pPr>
            <a:lvl3pPr marL="1088105" indent="0" algn="ctr">
              <a:buNone/>
              <a:defRPr>
                <a:solidFill>
                  <a:schemeClr val="tx1">
                    <a:tint val="75000"/>
                  </a:schemeClr>
                </a:solidFill>
              </a:defRPr>
            </a:lvl3pPr>
            <a:lvl4pPr marL="1632159" indent="0" algn="ctr">
              <a:buNone/>
              <a:defRPr>
                <a:solidFill>
                  <a:schemeClr val="tx1">
                    <a:tint val="75000"/>
                  </a:schemeClr>
                </a:solidFill>
              </a:defRPr>
            </a:lvl4pPr>
            <a:lvl5pPr marL="2176211" indent="0" algn="ctr">
              <a:buNone/>
              <a:defRPr>
                <a:solidFill>
                  <a:schemeClr val="tx1">
                    <a:tint val="75000"/>
                  </a:schemeClr>
                </a:solidFill>
              </a:defRPr>
            </a:lvl5pPr>
            <a:lvl6pPr marL="2720264" indent="0" algn="ctr">
              <a:buNone/>
              <a:defRPr>
                <a:solidFill>
                  <a:schemeClr val="tx1">
                    <a:tint val="75000"/>
                  </a:schemeClr>
                </a:solidFill>
              </a:defRPr>
            </a:lvl6pPr>
            <a:lvl7pPr marL="3264316" indent="0" algn="ctr">
              <a:buNone/>
              <a:defRPr>
                <a:solidFill>
                  <a:schemeClr val="tx1">
                    <a:tint val="75000"/>
                  </a:schemeClr>
                </a:solidFill>
              </a:defRPr>
            </a:lvl7pPr>
            <a:lvl8pPr marL="3808369" indent="0" algn="ctr">
              <a:buNone/>
              <a:defRPr>
                <a:solidFill>
                  <a:schemeClr val="tx1">
                    <a:tint val="75000"/>
                  </a:schemeClr>
                </a:solidFill>
              </a:defRPr>
            </a:lvl8pPr>
            <a:lvl9pPr marL="4352422" indent="0" algn="ctr">
              <a:buNone/>
              <a:defRPr>
                <a:solidFill>
                  <a:schemeClr val="tx1">
                    <a:tint val="75000"/>
                  </a:schemeClr>
                </a:solidFill>
              </a:defRPr>
            </a:lvl9pPr>
          </a:lstStyle>
          <a:p>
            <a:r>
              <a:rPr lang="en-US"/>
              <a:t>Click to edit Master subtitle style</a:t>
            </a:r>
            <a:endParaRPr lang="en-US" dirty="0"/>
          </a:p>
        </p:txBody>
      </p:sp>
      <p:sp>
        <p:nvSpPr>
          <p:cNvPr id="10" name="Title 1"/>
          <p:cNvSpPr>
            <a:spLocks noGrp="1"/>
          </p:cNvSpPr>
          <p:nvPr>
            <p:ph type="ctrTitle" hasCustomPrompt="1"/>
          </p:nvPr>
        </p:nvSpPr>
        <p:spPr>
          <a:xfrm>
            <a:off x="0" y="1524000"/>
            <a:ext cx="8379817" cy="3810000"/>
          </a:xfrm>
          <a:prstGeom prst="rect">
            <a:avLst/>
          </a:prstGeom>
          <a:solidFill>
            <a:schemeClr val="accent4"/>
          </a:solidFill>
        </p:spPr>
        <p:txBody>
          <a:bodyPr lIns="114268" tIns="152357" rIns="76171" bIns="76171" anchor="t">
            <a:noAutofit/>
          </a:bodyPr>
          <a:lstStyle>
            <a:lvl1pPr algn="l">
              <a:lnSpc>
                <a:spcPct val="80000"/>
              </a:lnSpc>
              <a:defRPr sz="4400" baseline="0">
                <a:solidFill>
                  <a:srgbClr val="FFFFFF"/>
                </a:solidFill>
                <a:latin typeface="Segoe UI Light" pitchFamily="34" charset="0"/>
                <a:ea typeface="Segoe UI" pitchFamily="34" charset="0"/>
                <a:cs typeface="Segoe UI" pitchFamily="34" charset="0"/>
              </a:defRPr>
            </a:lvl1pPr>
          </a:lstStyle>
          <a:p>
            <a:r>
              <a:rPr lang="en-US" dirty="0"/>
              <a:t>Click to add presentation title</a:t>
            </a:r>
          </a:p>
        </p:txBody>
      </p:sp>
    </p:spTree>
    <p:extLst>
      <p:ext uri="{BB962C8B-B14F-4D97-AF65-F5344CB8AC3E}">
        <p14:creationId xmlns:p14="http://schemas.microsoft.com/office/powerpoint/2010/main" val="307860087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EXAMPLE ONLY: Title with photo">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1"/>
            <a:ext cx="12188825" cy="6858001"/>
          </a:xfrm>
          <a:prstGeom prst="rect">
            <a:avLst/>
          </a:prstGeom>
        </p:spPr>
      </p:pic>
      <p:sp>
        <p:nvSpPr>
          <p:cNvPr id="14" name="Title 6"/>
          <p:cNvSpPr txBox="1">
            <a:spLocks/>
          </p:cNvSpPr>
          <p:nvPr userDrawn="1"/>
        </p:nvSpPr>
        <p:spPr>
          <a:xfrm>
            <a:off x="0" y="4361688"/>
            <a:ext cx="12188825" cy="2496312"/>
          </a:xfrm>
          <a:prstGeom prst="rect">
            <a:avLst/>
          </a:prstGeom>
          <a:gradFill flip="none" rotWithShape="1">
            <a:gsLst>
              <a:gs pos="0">
                <a:srgbClr val="000000">
                  <a:alpha val="89804"/>
                </a:srgbClr>
              </a:gs>
              <a:gs pos="100000">
                <a:srgbClr val="000000">
                  <a:alpha val="0"/>
                </a:srgbClr>
              </a:gs>
            </a:gsLst>
            <a:lin ang="16200000" scaled="1"/>
            <a:tileRect/>
          </a:gra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274320" tIns="0" rIns="274320" bIns="182880" numCol="1" rtlCol="0" anchor="b" anchorCtr="0" compatLnSpc="1">
            <a:prstTxWarp prst="textNoShape">
              <a:avLst/>
            </a:prstTxWarp>
            <a:normAutofit/>
          </a:bodyPr>
          <a:lstStyle>
            <a:lvl1pPr marL="0" algn="l" defTabSz="1088105" rtl="0" eaLnBrk="1" latinLnBrk="0" hangingPunct="1">
              <a:lnSpc>
                <a:spcPct val="90000"/>
              </a:lnSpc>
              <a:spcBef>
                <a:spcPct val="0"/>
              </a:spcBef>
              <a:buNone/>
              <a:defRPr lang="en-US" sz="4000" kern="1200" spc="-58" baseline="0" dirty="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defTabSz="914400"/>
            <a:endParaRPr sz="6000">
              <a:solidFill>
                <a:prstClr val="white"/>
              </a:solidFill>
              <a:latin typeface="Segoe UI Light" pitchFamily="34" charset="0"/>
            </a:endParaRPr>
          </a:p>
        </p:txBody>
      </p:sp>
      <p:sp>
        <p:nvSpPr>
          <p:cNvPr id="4" name="Rectangle 3"/>
          <p:cNvSpPr/>
          <p:nvPr/>
        </p:nvSpPr>
        <p:spPr>
          <a:xfrm>
            <a:off x="-11903" y="2286000"/>
            <a:ext cx="7629919" cy="304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6179" tIns="38089" rIns="76179" bIns="38089" rtlCol="0" anchor="ctr"/>
          <a:lstStyle/>
          <a:p>
            <a:pPr algn="ctr" defTabSz="1088105"/>
            <a:endParaRPr lang="en-US" sz="2200">
              <a:solidFill>
                <a:prstClr val="white"/>
              </a:solidFill>
            </a:endParaRPr>
          </a:p>
        </p:txBody>
      </p:sp>
      <p:sp>
        <p:nvSpPr>
          <p:cNvPr id="5" name="Rectangle 4"/>
          <p:cNvSpPr/>
          <p:nvPr/>
        </p:nvSpPr>
        <p:spPr>
          <a:xfrm>
            <a:off x="-14232" y="0"/>
            <a:ext cx="2285405" cy="228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6179" tIns="38089" rIns="76179" bIns="38089" rtlCol="0" anchor="ctr"/>
          <a:lstStyle/>
          <a:p>
            <a:pPr algn="ctr" defTabSz="1088105"/>
            <a:endParaRPr lang="en-US" sz="2200">
              <a:solidFill>
                <a:prstClr val="white"/>
              </a:solidFill>
            </a:endParaRPr>
          </a:p>
        </p:txBody>
      </p:sp>
      <p:sp>
        <p:nvSpPr>
          <p:cNvPr id="6" name="Rectangle 5"/>
          <p:cNvSpPr/>
          <p:nvPr userDrawn="1"/>
        </p:nvSpPr>
        <p:spPr>
          <a:xfrm>
            <a:off x="0" y="5322095"/>
            <a:ext cx="1523603" cy="15359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6179" tIns="38089" rIns="76179" bIns="38089" rtlCol="0" anchor="ctr"/>
          <a:lstStyle/>
          <a:p>
            <a:pPr algn="ctr" defTabSz="1088105"/>
            <a:endParaRPr lang="en-US" sz="2200">
              <a:solidFill>
                <a:prstClr val="white"/>
              </a:solidFill>
            </a:endParaRPr>
          </a:p>
        </p:txBody>
      </p:sp>
      <p:sp>
        <p:nvSpPr>
          <p:cNvPr id="10" name="Rectangle 9"/>
          <p:cNvSpPr/>
          <p:nvPr userDrawn="1"/>
        </p:nvSpPr>
        <p:spPr>
          <a:xfrm>
            <a:off x="-11903" y="2286000"/>
            <a:ext cx="7629919" cy="304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6179" tIns="38089" rIns="76179" bIns="38089" rtlCol="0" anchor="ctr"/>
          <a:lstStyle/>
          <a:p>
            <a:pPr algn="ctr" defTabSz="1088105"/>
            <a:endParaRPr lang="en-US" sz="2200">
              <a:solidFill>
                <a:prstClr val="white"/>
              </a:solidFill>
            </a:endParaRPr>
          </a:p>
        </p:txBody>
      </p:sp>
      <p:sp>
        <p:nvSpPr>
          <p:cNvPr id="11" name="Rectangle 10"/>
          <p:cNvSpPr/>
          <p:nvPr userDrawn="1"/>
        </p:nvSpPr>
        <p:spPr>
          <a:xfrm>
            <a:off x="-14233" y="0"/>
            <a:ext cx="2299637" cy="228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6179" tIns="38089" rIns="76179" bIns="38089" rtlCol="0" anchor="ctr"/>
          <a:lstStyle/>
          <a:p>
            <a:pPr algn="ctr" defTabSz="1088105"/>
            <a:endParaRPr lang="en-US" sz="2200">
              <a:solidFill>
                <a:prstClr val="white"/>
              </a:solidFill>
            </a:endParaRPr>
          </a:p>
        </p:txBody>
      </p:sp>
      <p:sp>
        <p:nvSpPr>
          <p:cNvPr id="2" name="Title 1"/>
          <p:cNvSpPr>
            <a:spLocks noGrp="1"/>
          </p:cNvSpPr>
          <p:nvPr>
            <p:ph type="ctrTitle" hasCustomPrompt="1"/>
          </p:nvPr>
        </p:nvSpPr>
        <p:spPr>
          <a:xfrm>
            <a:off x="0" y="2286000"/>
            <a:ext cx="7232837" cy="2274626"/>
          </a:xfrm>
          <a:prstGeom prst="rect">
            <a:avLst/>
          </a:prstGeom>
        </p:spPr>
        <p:txBody>
          <a:bodyPr lIns="114268" tIns="152357" rIns="76171" bIns="76171" anchor="t">
            <a:noAutofit/>
          </a:bodyPr>
          <a:lstStyle>
            <a:lvl1pPr>
              <a:defRPr lang="en-US" sz="4400" dirty="0">
                <a:solidFill>
                  <a:srgbClr val="FFFFFF"/>
                </a:solidFill>
              </a:defRPr>
            </a:lvl1pPr>
          </a:lstStyle>
          <a:p>
            <a:pPr lvl="0">
              <a:lnSpc>
                <a:spcPct val="80000"/>
              </a:lnSpc>
            </a:pPr>
            <a:r>
              <a:rPr lang="en-US" dirty="0"/>
              <a:t>Click to add presentation title</a:t>
            </a:r>
          </a:p>
        </p:txBody>
      </p:sp>
      <p:sp>
        <p:nvSpPr>
          <p:cNvPr id="12" name="Subtitle 2"/>
          <p:cNvSpPr>
            <a:spLocks noGrp="1"/>
          </p:cNvSpPr>
          <p:nvPr>
            <p:ph type="subTitle" idx="1"/>
          </p:nvPr>
        </p:nvSpPr>
        <p:spPr>
          <a:xfrm>
            <a:off x="0" y="4560626"/>
            <a:ext cx="7232837" cy="761469"/>
          </a:xfrm>
          <a:prstGeom prst="rect">
            <a:avLst/>
          </a:prstGeom>
        </p:spPr>
        <p:txBody>
          <a:bodyPr lIns="114268" tIns="152357" rIns="76171" bIns="76171">
            <a:noAutofit/>
          </a:bodyPr>
          <a:lstStyle>
            <a:lvl1pPr marL="0" indent="0" algn="l">
              <a:lnSpc>
                <a:spcPct val="80000"/>
              </a:lnSpc>
              <a:buNone/>
              <a:defRPr sz="1800">
                <a:solidFill>
                  <a:srgbClr val="FFFFFF"/>
                </a:solidFill>
                <a:latin typeface="Segoe UI" pitchFamily="34" charset="0"/>
                <a:ea typeface="Segoe UI" pitchFamily="34" charset="0"/>
                <a:cs typeface="Segoe UI" pitchFamily="34" charset="0"/>
              </a:defRPr>
            </a:lvl1pPr>
            <a:lvl2pPr marL="544053" indent="0" algn="ctr">
              <a:buNone/>
              <a:defRPr>
                <a:solidFill>
                  <a:schemeClr val="tx1">
                    <a:tint val="75000"/>
                  </a:schemeClr>
                </a:solidFill>
              </a:defRPr>
            </a:lvl2pPr>
            <a:lvl3pPr marL="1088105" indent="0" algn="ctr">
              <a:buNone/>
              <a:defRPr>
                <a:solidFill>
                  <a:schemeClr val="tx1">
                    <a:tint val="75000"/>
                  </a:schemeClr>
                </a:solidFill>
              </a:defRPr>
            </a:lvl3pPr>
            <a:lvl4pPr marL="1632159" indent="0" algn="ctr">
              <a:buNone/>
              <a:defRPr>
                <a:solidFill>
                  <a:schemeClr val="tx1">
                    <a:tint val="75000"/>
                  </a:schemeClr>
                </a:solidFill>
              </a:defRPr>
            </a:lvl4pPr>
            <a:lvl5pPr marL="2176211" indent="0" algn="ctr">
              <a:buNone/>
              <a:defRPr>
                <a:solidFill>
                  <a:schemeClr val="tx1">
                    <a:tint val="75000"/>
                  </a:schemeClr>
                </a:solidFill>
              </a:defRPr>
            </a:lvl5pPr>
            <a:lvl6pPr marL="2720264" indent="0" algn="ctr">
              <a:buNone/>
              <a:defRPr>
                <a:solidFill>
                  <a:schemeClr val="tx1">
                    <a:tint val="75000"/>
                  </a:schemeClr>
                </a:solidFill>
              </a:defRPr>
            </a:lvl6pPr>
            <a:lvl7pPr marL="3264316" indent="0" algn="ctr">
              <a:buNone/>
              <a:defRPr>
                <a:solidFill>
                  <a:schemeClr val="tx1">
                    <a:tint val="75000"/>
                  </a:schemeClr>
                </a:solidFill>
              </a:defRPr>
            </a:lvl7pPr>
            <a:lvl8pPr marL="3808369" indent="0" algn="ctr">
              <a:buNone/>
              <a:defRPr>
                <a:solidFill>
                  <a:schemeClr val="tx1">
                    <a:tint val="75000"/>
                  </a:schemeClr>
                </a:solidFill>
              </a:defRPr>
            </a:lvl8pPr>
            <a:lvl9pPr marL="4352422" indent="0" algn="ctr">
              <a:buNone/>
              <a:defRPr>
                <a:solidFill>
                  <a:schemeClr val="tx1">
                    <a:tint val="75000"/>
                  </a:schemeClr>
                </a:solidFill>
              </a:defRPr>
            </a:lvl9pPr>
          </a:lstStyle>
          <a:p>
            <a:r>
              <a:rPr lang="en-US"/>
              <a:t>Click to edit Master subtitle style</a:t>
            </a:r>
            <a:endParaRPr lang="en-US" dirty="0"/>
          </a:p>
        </p:txBody>
      </p:sp>
      <p:pic>
        <p:nvPicPr>
          <p:cNvPr id="13" name="Picture 3"/>
          <p:cNvPicPr>
            <a:picLocks noChangeAspect="1" noChangeArrowheads="1"/>
          </p:cNvPicPr>
          <p:nvPr userDrawn="1"/>
        </p:nvPicPr>
        <p:blipFill>
          <a:blip r:embed="rId3" cstate="email">
            <a:extLst>
              <a:ext uri="{28A0092B-C50C-407E-A947-70E740481C1C}">
                <a14:useLocalDpi xmlns:a14="http://schemas.microsoft.com/office/drawing/2010/main"/>
              </a:ext>
            </a:extLst>
          </a:blip>
          <a:stretch>
            <a:fillRect/>
          </a:stretch>
        </p:blipFill>
        <p:spPr bwMode="auto">
          <a:xfrm>
            <a:off x="9884938" y="5840296"/>
            <a:ext cx="1910477" cy="702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02277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nvPr>
        </p:nvSpPr>
        <p:spPr>
          <a:xfrm>
            <a:off x="0" y="573604"/>
            <a:ext cx="12188825"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
        <p:nvSpPr>
          <p:cNvPr id="16" name="Text Placeholder 15"/>
          <p:cNvSpPr>
            <a:spLocks noGrp="1"/>
          </p:cNvSpPr>
          <p:nvPr>
            <p:ph type="body" sz="quarter" idx="14"/>
          </p:nvPr>
        </p:nvSpPr>
        <p:spPr>
          <a:xfrm>
            <a:off x="761802" y="1524000"/>
            <a:ext cx="10665222"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Slide Number Placeholder 18"/>
          <p:cNvSpPr>
            <a:spLocks noGrp="1"/>
          </p:cNvSpPr>
          <p:nvPr>
            <p:ph type="sldNum" sz="quarter" idx="15"/>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
        <p:nvSpPr>
          <p:cNvPr id="20" name="Footer Placeholder 19"/>
          <p:cNvSpPr>
            <a:spLocks noGrp="1"/>
          </p:cNvSpPr>
          <p:nvPr>
            <p:ph type="ftr" sz="quarter" idx="16"/>
          </p:nvPr>
        </p:nvSpPr>
        <p:spPr/>
        <p:txBody>
          <a:bodyPr/>
          <a:lstStyle/>
          <a:p>
            <a:endParaRPr lang="en-US" dirty="0">
              <a:solidFill>
                <a:srgbClr val="505050"/>
              </a:solidFill>
            </a:endParaRPr>
          </a:p>
        </p:txBody>
      </p:sp>
    </p:spTree>
    <p:extLst>
      <p:ext uri="{BB962C8B-B14F-4D97-AF65-F5344CB8AC3E}">
        <p14:creationId xmlns:p14="http://schemas.microsoft.com/office/powerpoint/2010/main" val="2377501215"/>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content (alternate)">
    <p:spTree>
      <p:nvGrpSpPr>
        <p:cNvPr id="1" name=""/>
        <p:cNvGrpSpPr/>
        <p:nvPr/>
      </p:nvGrpSpPr>
      <p:grpSpPr>
        <a:xfrm>
          <a:off x="0" y="0"/>
          <a:ext cx="0" cy="0"/>
          <a:chOff x="0" y="0"/>
          <a:chExt cx="0" cy="0"/>
        </a:xfrm>
      </p:grpSpPr>
      <p:sp>
        <p:nvSpPr>
          <p:cNvPr id="2" name="Title 1"/>
          <p:cNvSpPr>
            <a:spLocks noGrp="1"/>
          </p:cNvSpPr>
          <p:nvPr>
            <p:ph type="title"/>
          </p:nvPr>
        </p:nvSpPr>
        <p:spPr>
          <a:xfrm>
            <a:off x="761802" y="2"/>
            <a:ext cx="11427023" cy="646042"/>
          </a:xfrm>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2" hasCustomPrompt="1"/>
          </p:nvPr>
        </p:nvSpPr>
        <p:spPr>
          <a:xfrm>
            <a:off x="761802" y="573604"/>
            <a:ext cx="11427023"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
        <p:nvSpPr>
          <p:cNvPr id="4" name="Text Placeholder 3"/>
          <p:cNvSpPr>
            <a:spLocks noGrp="1"/>
          </p:cNvSpPr>
          <p:nvPr>
            <p:ph type="body" sz="quarter" idx="15" hasCustomPrompt="1"/>
          </p:nvPr>
        </p:nvSpPr>
        <p:spPr>
          <a:xfrm>
            <a:off x="1542119" y="1524000"/>
            <a:ext cx="9884904" cy="4572000"/>
          </a:xfrm>
          <a:prstGeom prst="rect">
            <a:avLst/>
          </a:prstGeom>
        </p:spPr>
        <p:txBody>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0"/>
            <a:ext cx="761802" cy="6857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15" name="Slide Number Placeholder 4"/>
          <p:cNvSpPr>
            <a:spLocks noGrp="1"/>
          </p:cNvSpPr>
          <p:nvPr>
            <p:ph type="sldNum" sz="quarter" idx="16"/>
          </p:nvPr>
        </p:nvSpPr>
        <p:spPr>
          <a:xfrm>
            <a:off x="11427024" y="6478587"/>
            <a:ext cx="761800" cy="379413"/>
          </a:xfrm>
          <a:prstGeom prst="rect">
            <a:avLst/>
          </a:prstGeom>
        </p:spPr>
        <p:txBody>
          <a:bodyPr/>
          <a:lstStyle/>
          <a:p>
            <a:fld id="{6A4C1A4A-E5E6-4CC1-B72C-A20A4EB3E2D2}" type="slidenum">
              <a:rPr lang="en-US" smtClean="0">
                <a:solidFill>
                  <a:srgbClr val="505050"/>
                </a:solidFill>
              </a:rPr>
              <a:pPr/>
              <a:t>‹#›</a:t>
            </a:fld>
            <a:endParaRPr lang="en-US" dirty="0">
              <a:solidFill>
                <a:srgbClr val="505050"/>
              </a:solidFill>
            </a:endParaRPr>
          </a:p>
        </p:txBody>
      </p:sp>
      <p:sp>
        <p:nvSpPr>
          <p:cNvPr id="10" name="Footer Placeholder 3"/>
          <p:cNvSpPr>
            <a:spLocks noGrp="1"/>
          </p:cNvSpPr>
          <p:nvPr>
            <p:ph type="ftr" sz="quarter" idx="11"/>
          </p:nvPr>
        </p:nvSpPr>
        <p:spPr>
          <a:xfrm>
            <a:off x="3047207" y="6477873"/>
            <a:ext cx="8379816" cy="380127"/>
          </a:xfrm>
        </p:spPr>
        <p:txBody>
          <a:bodyPr/>
          <a:lstStyle/>
          <a:p>
            <a:endParaRPr lang="en-US" dirty="0">
              <a:solidFill>
                <a:srgbClr val="505050"/>
              </a:solidFill>
            </a:endParaRPr>
          </a:p>
        </p:txBody>
      </p:sp>
    </p:spTree>
    <p:extLst>
      <p:ext uri="{BB962C8B-B14F-4D97-AF65-F5344CB8AC3E}">
        <p14:creationId xmlns:p14="http://schemas.microsoft.com/office/powerpoint/2010/main" val="80583647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dirty="0"/>
              <a:t>Click to edit Master title style</a:t>
            </a:r>
          </a:p>
        </p:txBody>
      </p:sp>
      <p:sp>
        <p:nvSpPr>
          <p:cNvPr id="4" name="Footer Placeholder 3"/>
          <p:cNvSpPr>
            <a:spLocks noGrp="1"/>
          </p:cNvSpPr>
          <p:nvPr>
            <p:ph type="ftr" sz="quarter" idx="11"/>
          </p:nvPr>
        </p:nvSpPr>
        <p:spPr/>
        <p:txBody>
          <a:bodyPr/>
          <a:lstStyle/>
          <a:p>
            <a:endParaRPr lang="en-US" dirty="0">
              <a:solidFill>
                <a:srgbClr val="505050"/>
              </a:solidFill>
            </a:endParaRPr>
          </a:p>
        </p:txBody>
      </p:sp>
      <p:sp>
        <p:nvSpPr>
          <p:cNvPr id="5" name="Slide Number Placeholder 4"/>
          <p:cNvSpPr>
            <a:spLocks noGrp="1"/>
          </p:cNvSpPr>
          <p:nvPr>
            <p:ph type="sldNum" sz="quarter" idx="12"/>
          </p:nvPr>
        </p:nvSpPr>
        <p:spPr>
          <a:xfrm>
            <a:off x="11427024" y="6478587"/>
            <a:ext cx="761800" cy="379413"/>
          </a:xfrm>
          <a:prstGeom prst="rect">
            <a:avLst/>
          </a:prstGeom>
        </p:spPr>
        <p:txBody>
          <a:bodyPr/>
          <a:lstStyle/>
          <a:p>
            <a:fld id="{6A4C1A4A-E5E6-4CC1-B72C-A20A4EB3E2D2}" type="slidenum">
              <a:rPr lang="en-US" smtClean="0">
                <a:solidFill>
                  <a:srgbClr val="505050"/>
                </a:solidFill>
              </a:rPr>
              <a:pPr/>
              <a:t>‹#›</a:t>
            </a:fld>
            <a:endParaRPr lang="en-US" dirty="0">
              <a:solidFill>
                <a:srgbClr val="505050"/>
              </a:solidFill>
            </a:endParaRPr>
          </a:p>
        </p:txBody>
      </p:sp>
      <p:sp>
        <p:nvSpPr>
          <p:cNvPr id="6" name="Text Placeholder 5"/>
          <p:cNvSpPr>
            <a:spLocks noGrp="1"/>
          </p:cNvSpPr>
          <p:nvPr>
            <p:ph type="body" sz="quarter" idx="13" hasCustomPrompt="1"/>
          </p:nvPr>
        </p:nvSpPr>
        <p:spPr>
          <a:xfrm>
            <a:off x="0" y="573604"/>
            <a:ext cx="12188825"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Tree>
    <p:extLst>
      <p:ext uri="{BB962C8B-B14F-4D97-AF65-F5344CB8AC3E}">
        <p14:creationId xmlns:p14="http://schemas.microsoft.com/office/powerpoint/2010/main" val="999365239"/>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only (alternate)">
    <p:spTree>
      <p:nvGrpSpPr>
        <p:cNvPr id="1" name=""/>
        <p:cNvGrpSpPr/>
        <p:nvPr/>
      </p:nvGrpSpPr>
      <p:grpSpPr>
        <a:xfrm>
          <a:off x="0" y="0"/>
          <a:ext cx="0" cy="0"/>
          <a:chOff x="0" y="0"/>
          <a:chExt cx="0" cy="0"/>
        </a:xfrm>
      </p:grpSpPr>
      <p:sp>
        <p:nvSpPr>
          <p:cNvPr id="2" name="Title 1"/>
          <p:cNvSpPr>
            <a:spLocks noGrp="1"/>
          </p:cNvSpPr>
          <p:nvPr>
            <p:ph type="title"/>
          </p:nvPr>
        </p:nvSpPr>
        <p:spPr>
          <a:xfrm>
            <a:off x="761802" y="2"/>
            <a:ext cx="11427023" cy="646042"/>
          </a:xfrm>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2" hasCustomPrompt="1"/>
          </p:nvPr>
        </p:nvSpPr>
        <p:spPr>
          <a:xfrm>
            <a:off x="761802" y="573604"/>
            <a:ext cx="11427023"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
        <p:nvSpPr>
          <p:cNvPr id="9" name="Rectangle 8"/>
          <p:cNvSpPr/>
          <p:nvPr userDrawn="1"/>
        </p:nvSpPr>
        <p:spPr>
          <a:xfrm>
            <a:off x="0" y="1"/>
            <a:ext cx="761802" cy="685641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15" name="Slide Number Placeholder 4"/>
          <p:cNvSpPr>
            <a:spLocks noGrp="1"/>
          </p:cNvSpPr>
          <p:nvPr>
            <p:ph type="sldNum" sz="quarter" idx="16"/>
          </p:nvPr>
        </p:nvSpPr>
        <p:spPr>
          <a:xfrm>
            <a:off x="11427024" y="6478587"/>
            <a:ext cx="761800" cy="379413"/>
          </a:xfrm>
          <a:prstGeom prst="rect">
            <a:avLst/>
          </a:prstGeom>
        </p:spPr>
        <p:txBody>
          <a:bodyPr/>
          <a:lstStyle/>
          <a:p>
            <a:fld id="{6A4C1A4A-E5E6-4CC1-B72C-A20A4EB3E2D2}" type="slidenum">
              <a:rPr lang="en-US" smtClean="0">
                <a:solidFill>
                  <a:srgbClr val="505050"/>
                </a:solidFill>
              </a:rPr>
              <a:pPr/>
              <a:t>‹#›</a:t>
            </a:fld>
            <a:endParaRPr lang="en-US" dirty="0">
              <a:solidFill>
                <a:srgbClr val="505050"/>
              </a:solidFill>
            </a:endParaRPr>
          </a:p>
        </p:txBody>
      </p:sp>
      <p:sp>
        <p:nvSpPr>
          <p:cNvPr id="10" name="Footer Placeholder 3"/>
          <p:cNvSpPr>
            <a:spLocks noGrp="1"/>
          </p:cNvSpPr>
          <p:nvPr>
            <p:ph type="ftr" sz="quarter" idx="11"/>
          </p:nvPr>
        </p:nvSpPr>
        <p:spPr>
          <a:xfrm>
            <a:off x="3047206" y="6477873"/>
            <a:ext cx="8379817" cy="380127"/>
          </a:xfrm>
        </p:spPr>
        <p:txBody>
          <a:bodyPr/>
          <a:lstStyle/>
          <a:p>
            <a:endParaRPr lang="en-US" dirty="0">
              <a:solidFill>
                <a:srgbClr val="505050"/>
              </a:solidFill>
            </a:endParaRPr>
          </a:p>
        </p:txBody>
      </p:sp>
    </p:spTree>
    <p:extLst>
      <p:ext uri="{BB962C8B-B14F-4D97-AF65-F5344CB8AC3E}">
        <p14:creationId xmlns:p14="http://schemas.microsoft.com/office/powerpoint/2010/main" val="35296769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Developer cod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4" name="Text Placeholder 3"/>
          <p:cNvSpPr>
            <a:spLocks noGrp="1"/>
          </p:cNvSpPr>
          <p:nvPr>
            <p:ph type="body" sz="quarter" idx="15" hasCustomPrompt="1"/>
          </p:nvPr>
        </p:nvSpPr>
        <p:spPr>
          <a:xfrm>
            <a:off x="761802" y="1524000"/>
            <a:ext cx="10665222" cy="4572000"/>
          </a:xfrm>
          <a:prstGeom prst="rect">
            <a:avLst/>
          </a:prstGeom>
        </p:spPr>
        <p:txBody>
          <a:bodyPr/>
          <a:lstStyle>
            <a:lvl1pPr marL="0" indent="0">
              <a:buNone/>
              <a:defRPr>
                <a:solidFill>
                  <a:schemeClr val="tx1"/>
                </a:solidFill>
                <a:latin typeface="Courier New" pitchFamily="49" charset="0"/>
                <a:cs typeface="Courier New" pitchFamily="49" charset="0"/>
              </a:defRPr>
            </a:lvl1pPr>
            <a:lvl2pPr marL="281674" indent="0">
              <a:buNone/>
              <a:defRPr>
                <a:solidFill>
                  <a:schemeClr val="tx1"/>
                </a:solidFill>
                <a:latin typeface="Courier New" pitchFamily="49" charset="0"/>
                <a:cs typeface="Courier New" pitchFamily="49" charset="0"/>
              </a:defRPr>
            </a:lvl2pPr>
            <a:lvl3pPr marL="588476" indent="0">
              <a:buNone/>
              <a:defRPr>
                <a:solidFill>
                  <a:schemeClr val="tx1"/>
                </a:solidFill>
                <a:latin typeface="Courier New" pitchFamily="49" charset="0"/>
                <a:cs typeface="Courier New" pitchFamily="49" charset="0"/>
              </a:defRPr>
            </a:lvl3pPr>
            <a:lvl4pPr marL="870150" indent="0">
              <a:buNone/>
              <a:defRPr>
                <a:solidFill>
                  <a:schemeClr val="tx1"/>
                </a:solidFill>
                <a:latin typeface="Courier New" pitchFamily="49" charset="0"/>
                <a:cs typeface="Courier New" pitchFamily="49" charset="0"/>
              </a:defRPr>
            </a:lvl4pPr>
            <a:lvl5pPr marL="1105540" indent="0">
              <a:buNone/>
              <a:defRPr>
                <a:solidFill>
                  <a:schemeClr val="tx1"/>
                </a:solidFill>
                <a:latin typeface="Courier New" pitchFamily="49" charset="0"/>
                <a:cs typeface="Courier New" pitchFamily="49" charset="0"/>
              </a:defRPr>
            </a:lvl5pPr>
          </a:lstStyle>
          <a:p>
            <a:pPr lvl="0"/>
            <a:r>
              <a:rPr lang="en-US" dirty="0"/>
              <a:t>Click to add developer code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5"/>
          <p:cNvSpPr>
            <a:spLocks noGrp="1"/>
          </p:cNvSpPr>
          <p:nvPr>
            <p:ph type="body" sz="quarter" idx="12" hasCustomPrompt="1"/>
          </p:nvPr>
        </p:nvSpPr>
        <p:spPr>
          <a:xfrm>
            <a:off x="0" y="573604"/>
            <a:ext cx="12188825"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
        <p:nvSpPr>
          <p:cNvPr id="6" name="Footer Placeholder 5"/>
          <p:cNvSpPr>
            <a:spLocks noGrp="1"/>
          </p:cNvSpPr>
          <p:nvPr>
            <p:ph type="ftr" sz="quarter" idx="16"/>
          </p:nvPr>
        </p:nvSpPr>
        <p:spPr/>
        <p:txBody>
          <a:bodyPr/>
          <a:lstStyle/>
          <a:p>
            <a:endParaRPr lang="en-US" dirty="0">
              <a:solidFill>
                <a:srgbClr val="505050"/>
              </a:solidFill>
            </a:endParaRPr>
          </a:p>
        </p:txBody>
      </p:sp>
      <p:sp>
        <p:nvSpPr>
          <p:cNvPr id="10" name="Slide Number Placeholder 9"/>
          <p:cNvSpPr>
            <a:spLocks noGrp="1"/>
          </p:cNvSpPr>
          <p:nvPr>
            <p:ph type="sldNum" sz="quarter" idx="17"/>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88213625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Text Placeholder 23"/>
          <p:cNvSpPr>
            <a:spLocks noGrp="1"/>
          </p:cNvSpPr>
          <p:nvPr>
            <p:ph type="body" sz="quarter" idx="14" hasCustomPrompt="1"/>
          </p:nvPr>
        </p:nvSpPr>
        <p:spPr>
          <a:xfrm>
            <a:off x="11427023" y="6478324"/>
            <a:ext cx="761802" cy="378354"/>
          </a:xfrm>
          <a:prstGeom prst="rect">
            <a:avLst/>
          </a:prstGeom>
        </p:spPr>
        <p:txBody>
          <a:bodyPr anchor="ctr"/>
          <a:lstStyle>
            <a:lvl1pPr marL="0" indent="0" algn="r">
              <a:buNone/>
              <a:defRPr sz="800">
                <a:solidFill>
                  <a:schemeClr val="tx1"/>
                </a:solidFill>
              </a:defRPr>
            </a:lvl1pPr>
          </a:lstStyle>
          <a:p>
            <a:fld id="{13C7C2A1-6219-4FFB-8871-7AF0864EFB3F}" type="slidenum">
              <a:rPr lang="en-US" smtClean="0"/>
              <a:t>‹#›</a:t>
            </a:fld>
            <a:endParaRPr lang="en-US" dirty="0"/>
          </a:p>
        </p:txBody>
      </p:sp>
      <p:sp>
        <p:nvSpPr>
          <p:cNvPr id="2" name="Footer Placeholder 1"/>
          <p:cNvSpPr>
            <a:spLocks noGrp="1"/>
          </p:cNvSpPr>
          <p:nvPr>
            <p:ph type="ftr" sz="quarter" idx="15"/>
          </p:nvPr>
        </p:nvSpPr>
        <p:spPr/>
        <p:txBody>
          <a:bodyPr/>
          <a:lstStyle/>
          <a:p>
            <a:endParaRPr lang="en-US" dirty="0">
              <a:solidFill>
                <a:srgbClr val="505050"/>
              </a:solidFill>
            </a:endParaRPr>
          </a:p>
        </p:txBody>
      </p:sp>
      <p:sp>
        <p:nvSpPr>
          <p:cNvPr id="3" name="Slide Number Placeholder 2"/>
          <p:cNvSpPr>
            <a:spLocks noGrp="1"/>
          </p:cNvSpPr>
          <p:nvPr>
            <p:ph type="sldNum" sz="quarter" idx="16"/>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334983573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1" name="Rectangle 20"/>
          <p:cNvSpPr/>
          <p:nvPr userDrawn="1"/>
        </p:nvSpPr>
        <p:spPr>
          <a:xfrm>
            <a:off x="1" y="6478587"/>
            <a:ext cx="12188824" cy="37941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nvPr>
        </p:nvSpPr>
        <p:spPr>
          <a:xfrm>
            <a:off x="0" y="573604"/>
            <a:ext cx="12188825"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
        <p:nvSpPr>
          <p:cNvPr id="16" name="Text Placeholder 15"/>
          <p:cNvSpPr>
            <a:spLocks noGrp="1"/>
          </p:cNvSpPr>
          <p:nvPr>
            <p:ph type="body" sz="quarter" idx="14"/>
          </p:nvPr>
        </p:nvSpPr>
        <p:spPr>
          <a:xfrm>
            <a:off x="761802" y="1524000"/>
            <a:ext cx="10665222"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Slide Number Placeholder 18"/>
          <p:cNvSpPr>
            <a:spLocks noGrp="1"/>
          </p:cNvSpPr>
          <p:nvPr>
            <p:ph type="sldNum" sz="quarter" idx="15"/>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
        <p:nvSpPr>
          <p:cNvPr id="20" name="Footer Placeholder 19"/>
          <p:cNvSpPr>
            <a:spLocks noGrp="1"/>
          </p:cNvSpPr>
          <p:nvPr>
            <p:ph type="ftr" sz="quarter" idx="16"/>
          </p:nvPr>
        </p:nvSpPr>
        <p:spPr/>
        <p:txBody>
          <a:bodyPr/>
          <a:lstStyle/>
          <a:p>
            <a:endParaRPr lang="en-US" dirty="0">
              <a:solidFill>
                <a:srgbClr val="505050"/>
              </a:solidFill>
            </a:endParaRPr>
          </a:p>
        </p:txBody>
      </p:sp>
    </p:spTree>
    <p:extLst>
      <p:ext uri="{BB962C8B-B14F-4D97-AF65-F5344CB8AC3E}">
        <p14:creationId xmlns:p14="http://schemas.microsoft.com/office/powerpoint/2010/main" val="378548900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nd content (alternate 2)">
    <p:spTree>
      <p:nvGrpSpPr>
        <p:cNvPr id="1" name=""/>
        <p:cNvGrpSpPr/>
        <p:nvPr/>
      </p:nvGrpSpPr>
      <p:grpSpPr>
        <a:xfrm>
          <a:off x="0" y="0"/>
          <a:ext cx="0" cy="0"/>
          <a:chOff x="0" y="0"/>
          <a:chExt cx="0" cy="0"/>
        </a:xfrm>
      </p:grpSpPr>
      <p:sp>
        <p:nvSpPr>
          <p:cNvPr id="16" name="Rectangle 15"/>
          <p:cNvSpPr/>
          <p:nvPr userDrawn="1"/>
        </p:nvSpPr>
        <p:spPr>
          <a:xfrm>
            <a:off x="1" y="6478587"/>
            <a:ext cx="12188824" cy="37941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sp>
        <p:nvSpPr>
          <p:cNvPr id="2" name="Title 1"/>
          <p:cNvSpPr>
            <a:spLocks noGrp="1"/>
          </p:cNvSpPr>
          <p:nvPr>
            <p:ph type="title"/>
          </p:nvPr>
        </p:nvSpPr>
        <p:spPr>
          <a:xfrm>
            <a:off x="761802" y="2"/>
            <a:ext cx="11427023" cy="646042"/>
          </a:xfrm>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2" hasCustomPrompt="1"/>
          </p:nvPr>
        </p:nvSpPr>
        <p:spPr>
          <a:xfrm>
            <a:off x="761802" y="573604"/>
            <a:ext cx="11427023"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
        <p:nvSpPr>
          <p:cNvPr id="4" name="Text Placeholder 3"/>
          <p:cNvSpPr>
            <a:spLocks noGrp="1"/>
          </p:cNvSpPr>
          <p:nvPr>
            <p:ph type="body" sz="quarter" idx="15" hasCustomPrompt="1"/>
          </p:nvPr>
        </p:nvSpPr>
        <p:spPr>
          <a:xfrm>
            <a:off x="1542119" y="1524000"/>
            <a:ext cx="9884904" cy="4572000"/>
          </a:xfrm>
          <a:prstGeom prst="rect">
            <a:avLst/>
          </a:prstGeom>
        </p:spPr>
        <p:txBody>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0"/>
            <a:ext cx="761802" cy="6857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15" name="Slide Number Placeholder 4"/>
          <p:cNvSpPr>
            <a:spLocks noGrp="1"/>
          </p:cNvSpPr>
          <p:nvPr>
            <p:ph type="sldNum" sz="quarter" idx="16"/>
          </p:nvPr>
        </p:nvSpPr>
        <p:spPr>
          <a:xfrm>
            <a:off x="11427024" y="6478587"/>
            <a:ext cx="761800" cy="379413"/>
          </a:xfrm>
          <a:prstGeom prst="rect">
            <a:avLst/>
          </a:prstGeom>
        </p:spPr>
        <p:txBody>
          <a:bodyPr/>
          <a:lstStyle/>
          <a:p>
            <a:fld id="{6A4C1A4A-E5E6-4CC1-B72C-A20A4EB3E2D2}" type="slidenum">
              <a:rPr lang="en-US" smtClean="0">
                <a:solidFill>
                  <a:srgbClr val="505050"/>
                </a:solidFill>
              </a:rPr>
              <a:pPr/>
              <a:t>‹#›</a:t>
            </a:fld>
            <a:endParaRPr lang="en-US" dirty="0">
              <a:solidFill>
                <a:srgbClr val="505050"/>
              </a:solidFill>
            </a:endParaRPr>
          </a:p>
        </p:txBody>
      </p:sp>
      <p:sp>
        <p:nvSpPr>
          <p:cNvPr id="10" name="Footer Placeholder 3"/>
          <p:cNvSpPr>
            <a:spLocks noGrp="1"/>
          </p:cNvSpPr>
          <p:nvPr>
            <p:ph type="ftr" sz="quarter" idx="11"/>
          </p:nvPr>
        </p:nvSpPr>
        <p:spPr>
          <a:xfrm>
            <a:off x="3047207" y="6477873"/>
            <a:ext cx="8379816" cy="380127"/>
          </a:xfrm>
        </p:spPr>
        <p:txBody>
          <a:bodyPr/>
          <a:lstStyle/>
          <a:p>
            <a:endParaRPr lang="en-US" dirty="0">
              <a:solidFill>
                <a:srgbClr val="505050"/>
              </a:solidFill>
            </a:endParaRPr>
          </a:p>
        </p:txBody>
      </p:sp>
    </p:spTree>
    <p:extLst>
      <p:ext uri="{BB962C8B-B14F-4D97-AF65-F5344CB8AC3E}">
        <p14:creationId xmlns:p14="http://schemas.microsoft.com/office/powerpoint/2010/main" val="365251643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only 2">
    <p:spTree>
      <p:nvGrpSpPr>
        <p:cNvPr id="1" name=""/>
        <p:cNvGrpSpPr/>
        <p:nvPr/>
      </p:nvGrpSpPr>
      <p:grpSpPr>
        <a:xfrm>
          <a:off x="0" y="0"/>
          <a:ext cx="0" cy="0"/>
          <a:chOff x="0" y="0"/>
          <a:chExt cx="0" cy="0"/>
        </a:xfrm>
      </p:grpSpPr>
      <p:sp>
        <p:nvSpPr>
          <p:cNvPr id="10" name="Rectangle 9"/>
          <p:cNvSpPr/>
          <p:nvPr userDrawn="1"/>
        </p:nvSpPr>
        <p:spPr>
          <a:xfrm>
            <a:off x="1" y="6478587"/>
            <a:ext cx="12188824" cy="37941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endParaRPr lang="en-US" dirty="0">
              <a:solidFill>
                <a:srgbClr val="505050"/>
              </a:solidFill>
            </a:endParaRPr>
          </a:p>
        </p:txBody>
      </p:sp>
      <p:sp>
        <p:nvSpPr>
          <p:cNvPr id="5" name="Slide Number Placeholder 4"/>
          <p:cNvSpPr>
            <a:spLocks noGrp="1"/>
          </p:cNvSpPr>
          <p:nvPr>
            <p:ph type="sldNum" sz="quarter" idx="12"/>
          </p:nvPr>
        </p:nvSpPr>
        <p:spPr>
          <a:xfrm>
            <a:off x="11427024" y="6478587"/>
            <a:ext cx="761800" cy="379413"/>
          </a:xfrm>
          <a:prstGeom prst="rect">
            <a:avLst/>
          </a:prstGeom>
        </p:spPr>
        <p:txBody>
          <a:bodyPr/>
          <a:lstStyle/>
          <a:p>
            <a:fld id="{6A4C1A4A-E5E6-4CC1-B72C-A20A4EB3E2D2}" type="slidenum">
              <a:rPr lang="en-US" smtClean="0">
                <a:solidFill>
                  <a:srgbClr val="505050"/>
                </a:solidFill>
              </a:rPr>
              <a:pPr/>
              <a:t>‹#›</a:t>
            </a:fld>
            <a:endParaRPr lang="en-US" dirty="0">
              <a:solidFill>
                <a:srgbClr val="505050"/>
              </a:solidFill>
            </a:endParaRPr>
          </a:p>
        </p:txBody>
      </p:sp>
      <p:sp>
        <p:nvSpPr>
          <p:cNvPr id="6" name="Text Placeholder 5"/>
          <p:cNvSpPr>
            <a:spLocks noGrp="1"/>
          </p:cNvSpPr>
          <p:nvPr>
            <p:ph type="body" sz="quarter" idx="13" hasCustomPrompt="1"/>
          </p:nvPr>
        </p:nvSpPr>
        <p:spPr>
          <a:xfrm>
            <a:off x="0" y="573604"/>
            <a:ext cx="12188825"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Tree>
    <p:extLst>
      <p:ext uri="{BB962C8B-B14F-4D97-AF65-F5344CB8AC3E}">
        <p14:creationId xmlns:p14="http://schemas.microsoft.com/office/powerpoint/2010/main" val="1972860781"/>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only (alternate 2)">
    <p:spTree>
      <p:nvGrpSpPr>
        <p:cNvPr id="1" name=""/>
        <p:cNvGrpSpPr/>
        <p:nvPr/>
      </p:nvGrpSpPr>
      <p:grpSpPr>
        <a:xfrm>
          <a:off x="0" y="0"/>
          <a:ext cx="0" cy="0"/>
          <a:chOff x="0" y="0"/>
          <a:chExt cx="0" cy="0"/>
        </a:xfrm>
      </p:grpSpPr>
      <p:sp>
        <p:nvSpPr>
          <p:cNvPr id="12" name="Rectangle 11"/>
          <p:cNvSpPr/>
          <p:nvPr userDrawn="1"/>
        </p:nvSpPr>
        <p:spPr>
          <a:xfrm>
            <a:off x="1" y="6478587"/>
            <a:ext cx="12188824" cy="37941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sp>
        <p:nvSpPr>
          <p:cNvPr id="2" name="Title 1"/>
          <p:cNvSpPr>
            <a:spLocks noGrp="1"/>
          </p:cNvSpPr>
          <p:nvPr>
            <p:ph type="title"/>
          </p:nvPr>
        </p:nvSpPr>
        <p:spPr>
          <a:xfrm>
            <a:off x="761802" y="2"/>
            <a:ext cx="11427023" cy="646042"/>
          </a:xfrm>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2" hasCustomPrompt="1"/>
          </p:nvPr>
        </p:nvSpPr>
        <p:spPr>
          <a:xfrm>
            <a:off x="761802" y="573604"/>
            <a:ext cx="11427023"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
        <p:nvSpPr>
          <p:cNvPr id="9" name="Rectangle 8"/>
          <p:cNvSpPr/>
          <p:nvPr userDrawn="1"/>
        </p:nvSpPr>
        <p:spPr>
          <a:xfrm>
            <a:off x="0" y="1"/>
            <a:ext cx="761802" cy="685641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15" name="Slide Number Placeholder 4"/>
          <p:cNvSpPr>
            <a:spLocks noGrp="1"/>
          </p:cNvSpPr>
          <p:nvPr>
            <p:ph type="sldNum" sz="quarter" idx="16"/>
          </p:nvPr>
        </p:nvSpPr>
        <p:spPr>
          <a:xfrm>
            <a:off x="11427024" y="6478587"/>
            <a:ext cx="761800" cy="379413"/>
          </a:xfrm>
          <a:prstGeom prst="rect">
            <a:avLst/>
          </a:prstGeom>
        </p:spPr>
        <p:txBody>
          <a:bodyPr/>
          <a:lstStyle/>
          <a:p>
            <a:fld id="{6A4C1A4A-E5E6-4CC1-B72C-A20A4EB3E2D2}" type="slidenum">
              <a:rPr lang="en-US" smtClean="0">
                <a:solidFill>
                  <a:srgbClr val="505050"/>
                </a:solidFill>
              </a:rPr>
              <a:pPr/>
              <a:t>‹#›</a:t>
            </a:fld>
            <a:endParaRPr lang="en-US" dirty="0">
              <a:solidFill>
                <a:srgbClr val="505050"/>
              </a:solidFill>
            </a:endParaRPr>
          </a:p>
        </p:txBody>
      </p:sp>
      <p:sp>
        <p:nvSpPr>
          <p:cNvPr id="10" name="Footer Placeholder 3"/>
          <p:cNvSpPr>
            <a:spLocks noGrp="1"/>
          </p:cNvSpPr>
          <p:nvPr>
            <p:ph type="ftr" sz="quarter" idx="11"/>
          </p:nvPr>
        </p:nvSpPr>
        <p:spPr>
          <a:xfrm>
            <a:off x="3047206" y="6477873"/>
            <a:ext cx="8379817" cy="380127"/>
          </a:xfrm>
        </p:spPr>
        <p:txBody>
          <a:bodyPr/>
          <a:lstStyle/>
          <a:p>
            <a:endParaRPr lang="en-US" dirty="0">
              <a:solidFill>
                <a:srgbClr val="505050"/>
              </a:solidFill>
            </a:endParaRPr>
          </a:p>
        </p:txBody>
      </p:sp>
    </p:spTree>
    <p:extLst>
      <p:ext uri="{BB962C8B-B14F-4D97-AF65-F5344CB8AC3E}">
        <p14:creationId xmlns:p14="http://schemas.microsoft.com/office/powerpoint/2010/main" val="295257881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Developer code 2">
    <p:spTree>
      <p:nvGrpSpPr>
        <p:cNvPr id="1" name=""/>
        <p:cNvGrpSpPr/>
        <p:nvPr/>
      </p:nvGrpSpPr>
      <p:grpSpPr>
        <a:xfrm>
          <a:off x="0" y="0"/>
          <a:ext cx="0" cy="0"/>
          <a:chOff x="0" y="0"/>
          <a:chExt cx="0" cy="0"/>
        </a:xfrm>
      </p:grpSpPr>
      <p:sp>
        <p:nvSpPr>
          <p:cNvPr id="13" name="Rectangle 12"/>
          <p:cNvSpPr/>
          <p:nvPr userDrawn="1"/>
        </p:nvSpPr>
        <p:spPr>
          <a:xfrm>
            <a:off x="1" y="6478587"/>
            <a:ext cx="12188824" cy="37941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4" name="Text Placeholder 3"/>
          <p:cNvSpPr>
            <a:spLocks noGrp="1"/>
          </p:cNvSpPr>
          <p:nvPr>
            <p:ph type="body" sz="quarter" idx="15" hasCustomPrompt="1"/>
          </p:nvPr>
        </p:nvSpPr>
        <p:spPr>
          <a:xfrm>
            <a:off x="761802" y="1524000"/>
            <a:ext cx="10665222" cy="4572000"/>
          </a:xfrm>
          <a:prstGeom prst="rect">
            <a:avLst/>
          </a:prstGeom>
        </p:spPr>
        <p:txBody>
          <a:bodyPr/>
          <a:lstStyle>
            <a:lvl1pPr marL="0" indent="0">
              <a:buNone/>
              <a:defRPr>
                <a:solidFill>
                  <a:schemeClr val="tx1"/>
                </a:solidFill>
                <a:latin typeface="Courier New" pitchFamily="49" charset="0"/>
                <a:cs typeface="Courier New" pitchFamily="49" charset="0"/>
              </a:defRPr>
            </a:lvl1pPr>
            <a:lvl2pPr marL="281674" indent="0">
              <a:buNone/>
              <a:defRPr>
                <a:solidFill>
                  <a:schemeClr val="tx1"/>
                </a:solidFill>
                <a:latin typeface="Courier New" pitchFamily="49" charset="0"/>
                <a:cs typeface="Courier New" pitchFamily="49" charset="0"/>
              </a:defRPr>
            </a:lvl2pPr>
            <a:lvl3pPr marL="588476" indent="0">
              <a:buNone/>
              <a:defRPr>
                <a:solidFill>
                  <a:schemeClr val="tx1"/>
                </a:solidFill>
                <a:latin typeface="Courier New" pitchFamily="49" charset="0"/>
                <a:cs typeface="Courier New" pitchFamily="49" charset="0"/>
              </a:defRPr>
            </a:lvl3pPr>
            <a:lvl4pPr marL="870150" indent="0">
              <a:buNone/>
              <a:defRPr>
                <a:solidFill>
                  <a:schemeClr val="tx1"/>
                </a:solidFill>
                <a:latin typeface="Courier New" pitchFamily="49" charset="0"/>
                <a:cs typeface="Courier New" pitchFamily="49" charset="0"/>
              </a:defRPr>
            </a:lvl4pPr>
            <a:lvl5pPr marL="1105540" indent="0">
              <a:buNone/>
              <a:defRPr>
                <a:solidFill>
                  <a:schemeClr val="tx1"/>
                </a:solidFill>
                <a:latin typeface="Courier New" pitchFamily="49" charset="0"/>
                <a:cs typeface="Courier New" pitchFamily="49" charset="0"/>
              </a:defRPr>
            </a:lvl5pPr>
          </a:lstStyle>
          <a:p>
            <a:pPr lvl="0"/>
            <a:r>
              <a:rPr lang="en-US" dirty="0"/>
              <a:t>Click to add developer code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5"/>
          <p:cNvSpPr>
            <a:spLocks noGrp="1"/>
          </p:cNvSpPr>
          <p:nvPr>
            <p:ph type="body" sz="quarter" idx="12" hasCustomPrompt="1"/>
          </p:nvPr>
        </p:nvSpPr>
        <p:spPr>
          <a:xfrm>
            <a:off x="0" y="573604"/>
            <a:ext cx="12188825" cy="373063"/>
          </a:xfrm>
          <a:prstGeom prst="rect">
            <a:avLst/>
          </a:prstGeom>
        </p:spPr>
        <p:txBody>
          <a:bodyPr lIns="380893" tIns="53325" rIns="53325" bIns="53325">
            <a:noAutofit/>
          </a:bodyPr>
          <a:lstStyle>
            <a:lvl1pPr marL="0" indent="0">
              <a:buNone/>
              <a:defRPr sz="2800">
                <a:latin typeface="Segoe UI Light" pitchFamily="34" charset="0"/>
              </a:defRPr>
            </a:lvl1pPr>
            <a:lvl2pPr marL="281674" indent="0">
              <a:buNone/>
              <a:defRPr/>
            </a:lvl2pPr>
            <a:lvl3pPr marL="588476" indent="0">
              <a:buNone/>
              <a:defRPr/>
            </a:lvl3pPr>
            <a:lvl4pPr marL="870150" indent="0">
              <a:buNone/>
              <a:defRPr/>
            </a:lvl4pPr>
            <a:lvl5pPr marL="1105540" indent="0">
              <a:buNone/>
              <a:defRPr/>
            </a:lvl5pPr>
          </a:lstStyle>
          <a:p>
            <a:pPr lvl="0"/>
            <a:r>
              <a:rPr lang="en-US" dirty="0"/>
              <a:t>Click to add subtitle</a:t>
            </a:r>
          </a:p>
        </p:txBody>
      </p:sp>
      <p:sp>
        <p:nvSpPr>
          <p:cNvPr id="6" name="Footer Placeholder 5"/>
          <p:cNvSpPr>
            <a:spLocks noGrp="1"/>
          </p:cNvSpPr>
          <p:nvPr>
            <p:ph type="ftr" sz="quarter" idx="16"/>
          </p:nvPr>
        </p:nvSpPr>
        <p:spPr/>
        <p:txBody>
          <a:bodyPr/>
          <a:lstStyle/>
          <a:p>
            <a:endParaRPr lang="en-US" dirty="0">
              <a:solidFill>
                <a:srgbClr val="505050"/>
              </a:solidFill>
            </a:endParaRPr>
          </a:p>
        </p:txBody>
      </p:sp>
      <p:sp>
        <p:nvSpPr>
          <p:cNvPr id="10" name="Slide Number Placeholder 9"/>
          <p:cNvSpPr>
            <a:spLocks noGrp="1"/>
          </p:cNvSpPr>
          <p:nvPr>
            <p:ph type="sldNum" sz="quarter" idx="17"/>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157328274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lank 2">
    <p:spTree>
      <p:nvGrpSpPr>
        <p:cNvPr id="1" name=""/>
        <p:cNvGrpSpPr/>
        <p:nvPr/>
      </p:nvGrpSpPr>
      <p:grpSpPr>
        <a:xfrm>
          <a:off x="0" y="0"/>
          <a:ext cx="0" cy="0"/>
          <a:chOff x="0" y="0"/>
          <a:chExt cx="0" cy="0"/>
        </a:xfrm>
      </p:grpSpPr>
      <p:sp>
        <p:nvSpPr>
          <p:cNvPr id="9" name="Rectangle 8"/>
          <p:cNvSpPr/>
          <p:nvPr userDrawn="1"/>
        </p:nvSpPr>
        <p:spPr>
          <a:xfrm>
            <a:off x="1" y="6478587"/>
            <a:ext cx="12188824" cy="37941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sp>
        <p:nvSpPr>
          <p:cNvPr id="6" name="Text Placeholder 23"/>
          <p:cNvSpPr>
            <a:spLocks noGrp="1"/>
          </p:cNvSpPr>
          <p:nvPr>
            <p:ph type="body" sz="quarter" idx="14" hasCustomPrompt="1"/>
          </p:nvPr>
        </p:nvSpPr>
        <p:spPr>
          <a:xfrm>
            <a:off x="11427023" y="6478324"/>
            <a:ext cx="761802" cy="378354"/>
          </a:xfrm>
          <a:prstGeom prst="rect">
            <a:avLst/>
          </a:prstGeom>
        </p:spPr>
        <p:txBody>
          <a:bodyPr anchor="ctr"/>
          <a:lstStyle>
            <a:lvl1pPr marL="0" indent="0" algn="r">
              <a:buNone/>
              <a:defRPr sz="800">
                <a:solidFill>
                  <a:schemeClr val="tx1"/>
                </a:solidFill>
              </a:defRPr>
            </a:lvl1pPr>
          </a:lstStyle>
          <a:p>
            <a:fld id="{13C7C2A1-6219-4FFB-8871-7AF0864EFB3F}" type="slidenum">
              <a:rPr lang="en-US" smtClean="0"/>
              <a:t>‹#›</a:t>
            </a:fld>
            <a:endParaRPr lang="en-US" dirty="0"/>
          </a:p>
        </p:txBody>
      </p:sp>
      <p:sp>
        <p:nvSpPr>
          <p:cNvPr id="2" name="Footer Placeholder 1"/>
          <p:cNvSpPr>
            <a:spLocks noGrp="1"/>
          </p:cNvSpPr>
          <p:nvPr>
            <p:ph type="ftr" sz="quarter" idx="15"/>
          </p:nvPr>
        </p:nvSpPr>
        <p:spPr/>
        <p:txBody>
          <a:bodyPr/>
          <a:lstStyle/>
          <a:p>
            <a:endParaRPr lang="en-US" dirty="0">
              <a:solidFill>
                <a:srgbClr val="505050"/>
              </a:solidFill>
            </a:endParaRPr>
          </a:p>
        </p:txBody>
      </p:sp>
      <p:sp>
        <p:nvSpPr>
          <p:cNvPr id="3" name="Slide Number Placeholder 2"/>
          <p:cNvSpPr>
            <a:spLocks noGrp="1"/>
          </p:cNvSpPr>
          <p:nvPr>
            <p:ph type="sldNum" sz="quarter" idx="16"/>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134497681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8" name="Rectangle 7"/>
          <p:cNvSpPr/>
          <p:nvPr userDrawn="1"/>
        </p:nvSpPr>
        <p:spPr>
          <a:xfrm>
            <a:off x="761802" y="1"/>
            <a:ext cx="11427023"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10" name="Rectangle 9"/>
          <p:cNvSpPr/>
          <p:nvPr/>
        </p:nvSpPr>
        <p:spPr>
          <a:xfrm>
            <a:off x="761802" y="1"/>
            <a:ext cx="11427023"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7" name="Rectangle 6"/>
          <p:cNvSpPr/>
          <p:nvPr/>
        </p:nvSpPr>
        <p:spPr>
          <a:xfrm>
            <a:off x="761802" y="1"/>
            <a:ext cx="11427023"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9" name="Text Placeholder 8"/>
          <p:cNvSpPr>
            <a:spLocks noGrp="1"/>
          </p:cNvSpPr>
          <p:nvPr>
            <p:ph type="body" sz="quarter" idx="13"/>
          </p:nvPr>
        </p:nvSpPr>
        <p:spPr>
          <a:xfrm>
            <a:off x="761801" y="2286001"/>
            <a:ext cx="7618016" cy="2286000"/>
          </a:xfrm>
          <a:prstGeom prst="rect">
            <a:avLst/>
          </a:prstGeom>
        </p:spPr>
        <p:txBody>
          <a:bodyPr lIns="380893" anchor="b">
            <a:noAutofit/>
          </a:bodyPr>
          <a:lstStyle>
            <a:lvl1pPr marL="0" indent="0">
              <a:lnSpc>
                <a:spcPct val="80000"/>
              </a:lnSpc>
              <a:buNone/>
              <a:defRPr sz="4800">
                <a:solidFill>
                  <a:schemeClr val="bg1"/>
                </a:solidFill>
                <a:latin typeface="Segoe UI Light" pitchFamily="34" charset="0"/>
              </a:defRPr>
            </a:lvl1pPr>
          </a:lstStyle>
          <a:p>
            <a:pPr lvl="0"/>
            <a:r>
              <a:rPr lang="en-US"/>
              <a:t>Click to edit Master text styles</a:t>
            </a:r>
          </a:p>
        </p:txBody>
      </p:sp>
      <p:sp>
        <p:nvSpPr>
          <p:cNvPr id="11" name="Text Placeholder 10"/>
          <p:cNvSpPr>
            <a:spLocks noGrp="1"/>
          </p:cNvSpPr>
          <p:nvPr>
            <p:ph type="body" sz="quarter" idx="14"/>
          </p:nvPr>
        </p:nvSpPr>
        <p:spPr>
          <a:xfrm>
            <a:off x="761801" y="4572000"/>
            <a:ext cx="7618016" cy="762000"/>
          </a:xfrm>
          <a:prstGeom prst="rect">
            <a:avLst/>
          </a:prstGeom>
        </p:spPr>
        <p:txBody>
          <a:bodyPr lIns="380893">
            <a:noAutofit/>
          </a:bodyPr>
          <a:lstStyle>
            <a:lvl1pPr marL="190428" indent="-190428">
              <a:lnSpc>
                <a:spcPct val="80000"/>
              </a:lnSpc>
              <a:buNone/>
              <a:defRPr lang="en-US" sz="2000" kern="1200" dirty="0">
                <a:solidFill>
                  <a:srgbClr val="FFFFFF"/>
                </a:solidFill>
                <a:latin typeface="Segoe UI" pitchFamily="34" charset="0"/>
                <a:ea typeface="Segoe UI" pitchFamily="34" charset="0"/>
                <a:cs typeface="Segoe UI" pitchFamily="34" charset="0"/>
              </a:defRPr>
            </a:lvl1pPr>
          </a:lstStyle>
          <a:p>
            <a:pPr marL="0" lvl="0" indent="0" algn="l" defTabSz="1088105" rtl="0" eaLnBrk="1" latinLnBrk="0" hangingPunct="1">
              <a:spcBef>
                <a:spcPct val="20000"/>
              </a:spcBef>
              <a:buClr>
                <a:srgbClr val="0072C6"/>
              </a:buClr>
              <a:buSzPct val="100000"/>
            </a:pPr>
            <a:r>
              <a:rPr lang="en-US"/>
              <a:t>Click to edit Master text styles</a:t>
            </a:r>
          </a:p>
        </p:txBody>
      </p:sp>
      <p:sp>
        <p:nvSpPr>
          <p:cNvPr id="12" name="Rectangle 11"/>
          <p:cNvSpPr/>
          <p:nvPr/>
        </p:nvSpPr>
        <p:spPr>
          <a:xfrm>
            <a:off x="0" y="1"/>
            <a:ext cx="761802" cy="68564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15" name="TextBox 14"/>
          <p:cNvSpPr txBox="1"/>
          <p:nvPr/>
        </p:nvSpPr>
        <p:spPr>
          <a:xfrm>
            <a:off x="761802" y="1"/>
            <a:ext cx="5332611" cy="1313656"/>
          </a:xfrm>
          <a:prstGeom prst="rect">
            <a:avLst/>
          </a:prstGeom>
        </p:spPr>
        <p:txBody>
          <a:bodyPr vert="horz" wrap="square" lIns="380893" tIns="54411" rIns="108821" bIns="54411" rtlCol="0" anchor="ctr">
            <a:noAutofit/>
          </a:bodyPr>
          <a:lstStyle/>
          <a:p>
            <a:pPr defTabSz="1088105"/>
            <a:r>
              <a:rPr lang="en-US" sz="8000" dirty="0">
                <a:solidFill>
                  <a:srgbClr val="00188F"/>
                </a:solidFill>
                <a:latin typeface="Segoe UI Light" pitchFamily="34" charset="0"/>
                <a:ea typeface="Segoe UI" pitchFamily="34" charset="0"/>
                <a:cs typeface="Segoe UI" pitchFamily="34" charset="0"/>
              </a:rPr>
              <a:t>Demo</a:t>
            </a:r>
          </a:p>
        </p:txBody>
      </p:sp>
      <p:sp>
        <p:nvSpPr>
          <p:cNvPr id="13" name="TextBox 12"/>
          <p:cNvSpPr txBox="1"/>
          <p:nvPr userDrawn="1"/>
        </p:nvSpPr>
        <p:spPr>
          <a:xfrm>
            <a:off x="761802" y="1"/>
            <a:ext cx="5332611" cy="1313656"/>
          </a:xfrm>
          <a:prstGeom prst="rect">
            <a:avLst/>
          </a:prstGeom>
        </p:spPr>
        <p:txBody>
          <a:bodyPr vert="horz" wrap="square" lIns="380893" tIns="54411" rIns="108821" bIns="54411" rtlCol="0" anchor="ctr">
            <a:noAutofit/>
          </a:bodyPr>
          <a:lstStyle/>
          <a:p>
            <a:pPr defTabSz="1088105"/>
            <a:r>
              <a:rPr lang="en-US" sz="8000" dirty="0">
                <a:solidFill>
                  <a:srgbClr val="00BCF2"/>
                </a:solidFill>
                <a:latin typeface="Segoe UI Light" pitchFamily="34" charset="0"/>
                <a:ea typeface="Segoe UI" pitchFamily="34" charset="0"/>
                <a:cs typeface="Segoe UI" pitchFamily="34" charset="0"/>
              </a:rPr>
              <a:t>Demo</a:t>
            </a:r>
          </a:p>
        </p:txBody>
      </p:sp>
    </p:spTree>
    <p:extLst>
      <p:ext uri="{BB962C8B-B14F-4D97-AF65-F5344CB8AC3E}">
        <p14:creationId xmlns:p14="http://schemas.microsoft.com/office/powerpoint/2010/main" val="273825288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8" name="Rectangle 7"/>
          <p:cNvSpPr/>
          <p:nvPr userDrawn="1"/>
        </p:nvSpPr>
        <p:spPr>
          <a:xfrm>
            <a:off x="761802" y="1"/>
            <a:ext cx="11427023"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10" name="Rectangle 9"/>
          <p:cNvSpPr/>
          <p:nvPr/>
        </p:nvSpPr>
        <p:spPr>
          <a:xfrm>
            <a:off x="761802" y="1"/>
            <a:ext cx="11427023"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7" name="Rectangle 6"/>
          <p:cNvSpPr/>
          <p:nvPr/>
        </p:nvSpPr>
        <p:spPr>
          <a:xfrm>
            <a:off x="761802" y="1"/>
            <a:ext cx="11427023"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9" name="Text Placeholder 8"/>
          <p:cNvSpPr>
            <a:spLocks noGrp="1"/>
          </p:cNvSpPr>
          <p:nvPr>
            <p:ph type="body" sz="quarter" idx="13"/>
          </p:nvPr>
        </p:nvSpPr>
        <p:spPr>
          <a:xfrm>
            <a:off x="761801" y="2286001"/>
            <a:ext cx="7618016" cy="2286000"/>
          </a:xfrm>
          <a:prstGeom prst="rect">
            <a:avLst/>
          </a:prstGeom>
        </p:spPr>
        <p:txBody>
          <a:bodyPr lIns="380893" anchor="b">
            <a:noAutofit/>
          </a:bodyPr>
          <a:lstStyle>
            <a:lvl1pPr marL="0" indent="0">
              <a:lnSpc>
                <a:spcPct val="80000"/>
              </a:lnSpc>
              <a:buNone/>
              <a:defRPr sz="4800">
                <a:solidFill>
                  <a:schemeClr val="bg1"/>
                </a:solidFill>
                <a:latin typeface="Segoe UI Light" pitchFamily="34" charset="0"/>
              </a:defRPr>
            </a:lvl1pPr>
          </a:lstStyle>
          <a:p>
            <a:pPr lvl="0"/>
            <a:r>
              <a:rPr lang="en-US"/>
              <a:t>Click to edit Master text styles</a:t>
            </a:r>
          </a:p>
        </p:txBody>
      </p:sp>
      <p:sp>
        <p:nvSpPr>
          <p:cNvPr id="11" name="Text Placeholder 10"/>
          <p:cNvSpPr>
            <a:spLocks noGrp="1"/>
          </p:cNvSpPr>
          <p:nvPr>
            <p:ph type="body" sz="quarter" idx="14"/>
          </p:nvPr>
        </p:nvSpPr>
        <p:spPr>
          <a:xfrm>
            <a:off x="761801" y="4572000"/>
            <a:ext cx="7618016" cy="762000"/>
          </a:xfrm>
          <a:prstGeom prst="rect">
            <a:avLst/>
          </a:prstGeom>
        </p:spPr>
        <p:txBody>
          <a:bodyPr lIns="380893">
            <a:noAutofit/>
          </a:bodyPr>
          <a:lstStyle>
            <a:lvl1pPr marL="190428" indent="-190428">
              <a:lnSpc>
                <a:spcPct val="80000"/>
              </a:lnSpc>
              <a:buNone/>
              <a:defRPr lang="en-US" sz="2000" kern="1200" dirty="0">
                <a:solidFill>
                  <a:srgbClr val="FFFFFF"/>
                </a:solidFill>
                <a:latin typeface="Segoe UI" pitchFamily="34" charset="0"/>
                <a:ea typeface="Segoe UI" pitchFamily="34" charset="0"/>
                <a:cs typeface="Segoe UI" pitchFamily="34" charset="0"/>
              </a:defRPr>
            </a:lvl1pPr>
          </a:lstStyle>
          <a:p>
            <a:pPr marL="0" lvl="0" indent="0" algn="l" defTabSz="1088105" rtl="0" eaLnBrk="1" latinLnBrk="0" hangingPunct="1">
              <a:spcBef>
                <a:spcPct val="20000"/>
              </a:spcBef>
              <a:buClr>
                <a:srgbClr val="0072C6"/>
              </a:buClr>
              <a:buSzPct val="100000"/>
            </a:pPr>
            <a:r>
              <a:rPr lang="en-US"/>
              <a:t>Click to edit Master text styles</a:t>
            </a:r>
          </a:p>
        </p:txBody>
      </p:sp>
      <p:sp>
        <p:nvSpPr>
          <p:cNvPr id="12" name="Rectangle 11"/>
          <p:cNvSpPr/>
          <p:nvPr/>
        </p:nvSpPr>
        <p:spPr>
          <a:xfrm>
            <a:off x="0" y="1"/>
            <a:ext cx="761802" cy="68564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2" name="TextBox 1"/>
          <p:cNvSpPr txBox="1"/>
          <p:nvPr/>
        </p:nvSpPr>
        <p:spPr>
          <a:xfrm>
            <a:off x="761802" y="1"/>
            <a:ext cx="5332611" cy="1313656"/>
          </a:xfrm>
          <a:prstGeom prst="rect">
            <a:avLst/>
          </a:prstGeom>
        </p:spPr>
        <p:txBody>
          <a:bodyPr vert="horz" wrap="square" lIns="380893" tIns="54411" rIns="108821" bIns="54411" rtlCol="0" anchor="ctr">
            <a:noAutofit/>
          </a:bodyPr>
          <a:lstStyle/>
          <a:p>
            <a:pPr defTabSz="1088105"/>
            <a:r>
              <a:rPr lang="en-US" sz="8000" dirty="0">
                <a:solidFill>
                  <a:srgbClr val="00188F"/>
                </a:solidFill>
                <a:latin typeface="Segoe UI Light" pitchFamily="34" charset="0"/>
                <a:ea typeface="Segoe UI" pitchFamily="34" charset="0"/>
                <a:cs typeface="Segoe UI" pitchFamily="34" charset="0"/>
              </a:rPr>
              <a:t>Video</a:t>
            </a:r>
          </a:p>
        </p:txBody>
      </p:sp>
      <p:sp>
        <p:nvSpPr>
          <p:cNvPr id="13" name="TextBox 12"/>
          <p:cNvSpPr txBox="1"/>
          <p:nvPr userDrawn="1"/>
        </p:nvSpPr>
        <p:spPr>
          <a:xfrm>
            <a:off x="761802" y="1"/>
            <a:ext cx="5332611" cy="1313656"/>
          </a:xfrm>
          <a:prstGeom prst="rect">
            <a:avLst/>
          </a:prstGeom>
        </p:spPr>
        <p:txBody>
          <a:bodyPr vert="horz" wrap="square" lIns="380893" tIns="54411" rIns="108821" bIns="54411" rtlCol="0" anchor="ctr">
            <a:noAutofit/>
          </a:bodyPr>
          <a:lstStyle/>
          <a:p>
            <a:pPr defTabSz="1088105"/>
            <a:r>
              <a:rPr lang="en-US" sz="8000" dirty="0">
                <a:solidFill>
                  <a:srgbClr val="00BCF2"/>
                </a:solidFill>
                <a:latin typeface="Segoe UI Light" pitchFamily="34" charset="0"/>
                <a:ea typeface="Segoe UI" pitchFamily="34" charset="0"/>
                <a:cs typeface="Segoe UI" pitchFamily="34" charset="0"/>
              </a:rPr>
              <a:t>Video</a:t>
            </a:r>
          </a:p>
        </p:txBody>
      </p:sp>
    </p:spTree>
    <p:extLst>
      <p:ext uri="{BB962C8B-B14F-4D97-AF65-F5344CB8AC3E}">
        <p14:creationId xmlns:p14="http://schemas.microsoft.com/office/powerpoint/2010/main" val="236739687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Speaker notes">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Click to add title</a:t>
            </a:r>
          </a:p>
        </p:txBody>
      </p:sp>
      <p:sp>
        <p:nvSpPr>
          <p:cNvPr id="5" name="Text Placeholder 15"/>
          <p:cNvSpPr>
            <a:spLocks noGrp="1"/>
          </p:cNvSpPr>
          <p:nvPr>
            <p:ph type="body" sz="quarter" idx="14" hasCustomPrompt="1"/>
          </p:nvPr>
        </p:nvSpPr>
        <p:spPr>
          <a:xfrm>
            <a:off x="761802" y="1524000"/>
            <a:ext cx="10665222" cy="4572000"/>
          </a:xfrm>
        </p:spPr>
        <p:txBody>
          <a:bodyPr/>
          <a:lstStyle>
            <a:lvl1pPr>
              <a:buClr>
                <a:schemeClr val="bg1"/>
              </a:buCl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speaker notes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700" spc="-60" baseline="0">
                <a:gradFill>
                  <a:gsLst>
                    <a:gs pos="0">
                      <a:srgbClr val="000000"/>
                    </a:gs>
                    <a:gs pos="100000">
                      <a:srgbClr val="000000"/>
                    </a:gs>
                  </a:gsLst>
                  <a:lin ang="5400000" scaled="0"/>
                </a:gradFill>
                <a:effectLst/>
                <a:latin typeface="Segoe UI Light" pitchFamily="34" charset="0"/>
                <a:ea typeface="Segoe UI" pitchFamily="34" charset="0"/>
                <a:cs typeface="Segoe UI" pitchFamily="34" charset="0"/>
              </a:defRPr>
            </a:lvl1pPr>
          </a:lstStyle>
          <a:p>
            <a:pPr lvl="0"/>
            <a:r>
              <a:rPr lang="en-US" dirty="0"/>
              <a:t>Next slide topic</a:t>
            </a:r>
          </a:p>
        </p:txBody>
      </p:sp>
    </p:spTree>
    <p:extLst>
      <p:ext uri="{BB962C8B-B14F-4D97-AF65-F5344CB8AC3E}">
        <p14:creationId xmlns:p14="http://schemas.microsoft.com/office/powerpoint/2010/main" val="1716588090"/>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8" name="Rectangle 7"/>
          <p:cNvSpPr/>
          <p:nvPr userDrawn="1"/>
        </p:nvSpPr>
        <p:spPr>
          <a:xfrm>
            <a:off x="761802" y="1"/>
            <a:ext cx="11427023"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10" name="Rectangle 9"/>
          <p:cNvSpPr/>
          <p:nvPr/>
        </p:nvSpPr>
        <p:spPr>
          <a:xfrm>
            <a:off x="761802" y="1"/>
            <a:ext cx="11427023"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7" name="Rectangle 6"/>
          <p:cNvSpPr/>
          <p:nvPr/>
        </p:nvSpPr>
        <p:spPr>
          <a:xfrm>
            <a:off x="761802" y="1"/>
            <a:ext cx="11427023" cy="68580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9" name="Text Placeholder 8"/>
          <p:cNvSpPr>
            <a:spLocks noGrp="1"/>
          </p:cNvSpPr>
          <p:nvPr>
            <p:ph type="body" sz="quarter" idx="13" hasCustomPrompt="1"/>
          </p:nvPr>
        </p:nvSpPr>
        <p:spPr>
          <a:xfrm>
            <a:off x="761801" y="2286001"/>
            <a:ext cx="7618016" cy="2286000"/>
          </a:xfrm>
          <a:prstGeom prst="rect">
            <a:avLst/>
          </a:prstGeom>
        </p:spPr>
        <p:txBody>
          <a:bodyPr lIns="380893" tIns="38089" rIns="76179" bIns="38089" anchor="b">
            <a:noAutofit/>
          </a:bodyPr>
          <a:lstStyle>
            <a:lvl1pPr marL="0" indent="0">
              <a:lnSpc>
                <a:spcPct val="80000"/>
              </a:lnSpc>
              <a:buNone/>
              <a:defRPr sz="4800">
                <a:solidFill>
                  <a:schemeClr val="bg1"/>
                </a:solidFill>
                <a:latin typeface="Segoe UI Light" pitchFamily="34" charset="0"/>
              </a:defRPr>
            </a:lvl1pPr>
          </a:lstStyle>
          <a:p>
            <a:r>
              <a:rPr lang="en-US" dirty="0"/>
              <a:t>Click to add section title</a:t>
            </a:r>
          </a:p>
        </p:txBody>
      </p:sp>
      <p:sp>
        <p:nvSpPr>
          <p:cNvPr id="11" name="Text Placeholder 10"/>
          <p:cNvSpPr>
            <a:spLocks noGrp="1"/>
          </p:cNvSpPr>
          <p:nvPr>
            <p:ph type="body" sz="quarter" idx="14" hasCustomPrompt="1"/>
          </p:nvPr>
        </p:nvSpPr>
        <p:spPr>
          <a:xfrm>
            <a:off x="761801" y="4572000"/>
            <a:ext cx="7618016" cy="762000"/>
          </a:xfrm>
          <a:prstGeom prst="rect">
            <a:avLst/>
          </a:prstGeom>
        </p:spPr>
        <p:txBody>
          <a:bodyPr lIns="380893" tIns="38089" rIns="76179" bIns="38089">
            <a:noAutofit/>
          </a:bodyPr>
          <a:lstStyle>
            <a:lvl1pPr marL="190428" indent="-190428">
              <a:lnSpc>
                <a:spcPct val="80000"/>
              </a:lnSpc>
              <a:buNone/>
              <a:defRPr lang="en-US" sz="2000" kern="1200" dirty="0">
                <a:solidFill>
                  <a:srgbClr val="FFFFFF"/>
                </a:solidFill>
                <a:latin typeface="Segoe UI" pitchFamily="34" charset="0"/>
                <a:ea typeface="Segoe UI" pitchFamily="34" charset="0"/>
                <a:cs typeface="Segoe UI" pitchFamily="34" charset="0"/>
              </a:defRPr>
            </a:lvl1pPr>
          </a:lstStyle>
          <a:p>
            <a:pPr marL="0" lvl="0" indent="0" algn="l" defTabSz="1088105" rtl="0" eaLnBrk="1" latinLnBrk="0" hangingPunct="1">
              <a:spcBef>
                <a:spcPct val="20000"/>
              </a:spcBef>
              <a:buClr>
                <a:srgbClr val="0072C6"/>
              </a:buClr>
              <a:buSzPct val="100000"/>
            </a:pPr>
            <a:r>
              <a:rPr lang="en-US" dirty="0"/>
              <a:t>Click to add subtitle</a:t>
            </a:r>
          </a:p>
        </p:txBody>
      </p:sp>
    </p:spTree>
    <p:extLst>
      <p:ext uri="{BB962C8B-B14F-4D97-AF65-F5344CB8AC3E}">
        <p14:creationId xmlns:p14="http://schemas.microsoft.com/office/powerpoint/2010/main" val="290796609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10" name="Rectangle 9"/>
          <p:cNvSpPr/>
          <p:nvPr/>
        </p:nvSpPr>
        <p:spPr>
          <a:xfrm>
            <a:off x="761802" y="1"/>
            <a:ext cx="11427023" cy="6858000"/>
          </a:xfrm>
          <a:prstGeom prst="rect">
            <a:avLst/>
          </a:prstGeom>
          <a:solidFill>
            <a:srgbClr val="7FBA00"/>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7" name="Rectangle 6"/>
          <p:cNvSpPr/>
          <p:nvPr/>
        </p:nvSpPr>
        <p:spPr>
          <a:xfrm>
            <a:off x="761802" y="1"/>
            <a:ext cx="11427023" cy="6858000"/>
          </a:xfrm>
          <a:prstGeom prst="rect">
            <a:avLst/>
          </a:prstGeom>
          <a:solidFill>
            <a:srgbClr val="7FBA00"/>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8" name="Rectangle 7"/>
          <p:cNvSpPr/>
          <p:nvPr userDrawn="1"/>
        </p:nvSpPr>
        <p:spPr>
          <a:xfrm>
            <a:off x="761802" y="1"/>
            <a:ext cx="11427023" cy="6858000"/>
          </a:xfrm>
          <a:prstGeom prst="rect">
            <a:avLst/>
          </a:prstGeom>
          <a:solidFill>
            <a:srgbClr val="7FBA00"/>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9" name="Text Placeholder 8"/>
          <p:cNvSpPr>
            <a:spLocks noGrp="1"/>
          </p:cNvSpPr>
          <p:nvPr>
            <p:ph type="body" sz="quarter" idx="13" hasCustomPrompt="1"/>
          </p:nvPr>
        </p:nvSpPr>
        <p:spPr>
          <a:xfrm>
            <a:off x="761801" y="2286001"/>
            <a:ext cx="7618016" cy="2286000"/>
          </a:xfrm>
          <a:prstGeom prst="rect">
            <a:avLst/>
          </a:prstGeom>
        </p:spPr>
        <p:txBody>
          <a:bodyPr lIns="380893" tIns="38089" rIns="76179" bIns="38089" anchor="b">
            <a:noAutofit/>
          </a:bodyPr>
          <a:lstStyle>
            <a:lvl1pPr marL="0" indent="0">
              <a:lnSpc>
                <a:spcPct val="80000"/>
              </a:lnSpc>
              <a:buNone/>
              <a:defRPr sz="4800">
                <a:solidFill>
                  <a:schemeClr val="bg1"/>
                </a:solidFill>
                <a:latin typeface="Segoe UI Light" pitchFamily="34" charset="0"/>
              </a:defRPr>
            </a:lvl1pPr>
          </a:lstStyle>
          <a:p>
            <a:r>
              <a:rPr lang="en-US" dirty="0"/>
              <a:t>Click to add section title</a:t>
            </a:r>
          </a:p>
        </p:txBody>
      </p:sp>
      <p:sp>
        <p:nvSpPr>
          <p:cNvPr id="11" name="Text Placeholder 10"/>
          <p:cNvSpPr>
            <a:spLocks noGrp="1"/>
          </p:cNvSpPr>
          <p:nvPr>
            <p:ph type="body" sz="quarter" idx="14" hasCustomPrompt="1"/>
          </p:nvPr>
        </p:nvSpPr>
        <p:spPr>
          <a:xfrm>
            <a:off x="761801" y="4572000"/>
            <a:ext cx="7618016" cy="762000"/>
          </a:xfrm>
          <a:prstGeom prst="rect">
            <a:avLst/>
          </a:prstGeom>
        </p:spPr>
        <p:txBody>
          <a:bodyPr lIns="380893" tIns="38089" rIns="76179" bIns="38089">
            <a:noAutofit/>
          </a:bodyPr>
          <a:lstStyle>
            <a:lvl1pPr marL="190428" indent="-190428">
              <a:lnSpc>
                <a:spcPct val="80000"/>
              </a:lnSpc>
              <a:buNone/>
              <a:defRPr lang="en-US" sz="2000" kern="1200" dirty="0">
                <a:solidFill>
                  <a:srgbClr val="FFFFFF"/>
                </a:solidFill>
                <a:latin typeface="Segoe UI" pitchFamily="34" charset="0"/>
                <a:ea typeface="Segoe UI" pitchFamily="34" charset="0"/>
                <a:cs typeface="Segoe UI" pitchFamily="34" charset="0"/>
              </a:defRPr>
            </a:lvl1pPr>
          </a:lstStyle>
          <a:p>
            <a:pPr marL="0" lvl="0" indent="0" algn="l" defTabSz="1088105" rtl="0" eaLnBrk="1" latinLnBrk="0" hangingPunct="1">
              <a:spcBef>
                <a:spcPct val="20000"/>
              </a:spcBef>
              <a:buClr>
                <a:srgbClr val="0072C6"/>
              </a:buClr>
              <a:buSzPct val="100000"/>
            </a:pPr>
            <a:r>
              <a:rPr lang="en-US" dirty="0"/>
              <a:t>Click to add subtitle</a:t>
            </a:r>
          </a:p>
        </p:txBody>
      </p:sp>
    </p:spTree>
    <p:extLst>
      <p:ext uri="{BB962C8B-B14F-4D97-AF65-F5344CB8AC3E}">
        <p14:creationId xmlns:p14="http://schemas.microsoft.com/office/powerpoint/2010/main" val="3402327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header 3">
    <p:spTree>
      <p:nvGrpSpPr>
        <p:cNvPr id="1" name=""/>
        <p:cNvGrpSpPr/>
        <p:nvPr/>
      </p:nvGrpSpPr>
      <p:grpSpPr>
        <a:xfrm>
          <a:off x="0" y="0"/>
          <a:ext cx="0" cy="0"/>
          <a:chOff x="0" y="0"/>
          <a:chExt cx="0" cy="0"/>
        </a:xfrm>
      </p:grpSpPr>
      <p:sp>
        <p:nvSpPr>
          <p:cNvPr id="8" name="Rectangle 7"/>
          <p:cNvSpPr/>
          <p:nvPr userDrawn="1"/>
        </p:nvSpPr>
        <p:spPr>
          <a:xfrm>
            <a:off x="761802" y="1"/>
            <a:ext cx="11427023"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10" name="Rectangle 9"/>
          <p:cNvSpPr/>
          <p:nvPr/>
        </p:nvSpPr>
        <p:spPr>
          <a:xfrm>
            <a:off x="761802" y="1"/>
            <a:ext cx="11427023"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7" name="Rectangle 6"/>
          <p:cNvSpPr/>
          <p:nvPr/>
        </p:nvSpPr>
        <p:spPr>
          <a:xfrm>
            <a:off x="761802" y="1"/>
            <a:ext cx="11427023"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1" tIns="38086" rIns="76171" bIns="38086" rtlCol="0" anchor="ctr">
            <a:noAutofit/>
          </a:bodyPr>
          <a:lstStyle/>
          <a:p>
            <a:pPr algn="ctr" defTabSz="1088105"/>
            <a:endParaRPr lang="en-US" sz="2200">
              <a:solidFill>
                <a:prstClr val="white"/>
              </a:solidFill>
            </a:endParaRPr>
          </a:p>
        </p:txBody>
      </p:sp>
      <p:sp>
        <p:nvSpPr>
          <p:cNvPr id="9" name="Text Placeholder 8"/>
          <p:cNvSpPr>
            <a:spLocks noGrp="1"/>
          </p:cNvSpPr>
          <p:nvPr>
            <p:ph type="body" sz="quarter" idx="13" hasCustomPrompt="1"/>
          </p:nvPr>
        </p:nvSpPr>
        <p:spPr>
          <a:xfrm>
            <a:off x="761801" y="2286001"/>
            <a:ext cx="7618016" cy="2286000"/>
          </a:xfrm>
          <a:prstGeom prst="rect">
            <a:avLst/>
          </a:prstGeom>
        </p:spPr>
        <p:txBody>
          <a:bodyPr lIns="380893" tIns="38089" rIns="76179" bIns="38089" anchor="b">
            <a:noAutofit/>
          </a:bodyPr>
          <a:lstStyle>
            <a:lvl1pPr marL="0" indent="0">
              <a:lnSpc>
                <a:spcPct val="80000"/>
              </a:lnSpc>
              <a:buNone/>
              <a:defRPr sz="4800">
                <a:solidFill>
                  <a:schemeClr val="bg1"/>
                </a:solidFill>
                <a:latin typeface="Segoe UI Light" pitchFamily="34" charset="0"/>
              </a:defRPr>
            </a:lvl1pPr>
          </a:lstStyle>
          <a:p>
            <a:r>
              <a:rPr lang="en-US" dirty="0"/>
              <a:t>Click to add section title</a:t>
            </a:r>
          </a:p>
        </p:txBody>
      </p:sp>
      <p:sp>
        <p:nvSpPr>
          <p:cNvPr id="11" name="Text Placeholder 10"/>
          <p:cNvSpPr>
            <a:spLocks noGrp="1"/>
          </p:cNvSpPr>
          <p:nvPr>
            <p:ph type="body" sz="quarter" idx="14" hasCustomPrompt="1"/>
          </p:nvPr>
        </p:nvSpPr>
        <p:spPr>
          <a:xfrm>
            <a:off x="761801" y="4572000"/>
            <a:ext cx="7618016" cy="762000"/>
          </a:xfrm>
          <a:prstGeom prst="rect">
            <a:avLst/>
          </a:prstGeom>
        </p:spPr>
        <p:txBody>
          <a:bodyPr lIns="380893" tIns="38089" rIns="76179" bIns="38089">
            <a:noAutofit/>
          </a:bodyPr>
          <a:lstStyle>
            <a:lvl1pPr marL="190428" indent="-190428">
              <a:lnSpc>
                <a:spcPct val="80000"/>
              </a:lnSpc>
              <a:buNone/>
              <a:defRPr lang="en-US" sz="2000" kern="1200" dirty="0">
                <a:solidFill>
                  <a:srgbClr val="FFFFFF"/>
                </a:solidFill>
                <a:latin typeface="Segoe UI" pitchFamily="34" charset="0"/>
                <a:ea typeface="Segoe UI" pitchFamily="34" charset="0"/>
                <a:cs typeface="Segoe UI" pitchFamily="34" charset="0"/>
              </a:defRPr>
            </a:lvl1pPr>
          </a:lstStyle>
          <a:p>
            <a:pPr marL="0" lvl="0" indent="0" algn="l" defTabSz="1088105" rtl="0" eaLnBrk="1" latinLnBrk="0" hangingPunct="1">
              <a:spcBef>
                <a:spcPct val="20000"/>
              </a:spcBef>
              <a:buClr>
                <a:srgbClr val="0072C6"/>
              </a:buClr>
              <a:buSzPct val="100000"/>
            </a:pPr>
            <a:r>
              <a:rPr lang="en-US" dirty="0"/>
              <a:t>Click to add subtitle</a:t>
            </a:r>
          </a:p>
        </p:txBody>
      </p:sp>
    </p:spTree>
    <p:extLst>
      <p:ext uri="{BB962C8B-B14F-4D97-AF65-F5344CB8AC3E}">
        <p14:creationId xmlns:p14="http://schemas.microsoft.com/office/powerpoint/2010/main" val="322851250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Microsoft logo 1">
    <p:spTree>
      <p:nvGrpSpPr>
        <p:cNvPr id="1" name=""/>
        <p:cNvGrpSpPr/>
        <p:nvPr/>
      </p:nvGrpSpPr>
      <p:grpSpPr>
        <a:xfrm>
          <a:off x="0" y="0"/>
          <a:ext cx="0" cy="0"/>
          <a:chOff x="0" y="0"/>
          <a:chExt cx="0" cy="0"/>
        </a:xfrm>
      </p:grpSpPr>
      <p:sp>
        <p:nvSpPr>
          <p:cNvPr id="5" name="Rectangle 4"/>
          <p:cNvSpPr/>
          <p:nvPr/>
        </p:nvSpPr>
        <p:spPr>
          <a:xfrm>
            <a:off x="0" y="0"/>
            <a:ext cx="1218882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6" name="Picture 2" descr="C:\Users\v-kenmac\Documents\_Microsoft - Common Files\_MS Brand\Microsoft_logo_All_colors\MSFT_logo_rgb_C-Wht.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355415" y="2424203"/>
            <a:ext cx="4531630" cy="1666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660395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Microsoft logo 3">
    <p:spTree>
      <p:nvGrpSpPr>
        <p:cNvPr id="1" name=""/>
        <p:cNvGrpSpPr/>
        <p:nvPr/>
      </p:nvGrpSpPr>
      <p:grpSpPr>
        <a:xfrm>
          <a:off x="0" y="0"/>
          <a:ext cx="0" cy="0"/>
          <a:chOff x="0" y="0"/>
          <a:chExt cx="0" cy="0"/>
        </a:xfrm>
      </p:grpSpPr>
      <p:sp>
        <p:nvSpPr>
          <p:cNvPr id="5" name="Rectangle 4"/>
          <p:cNvSpPr/>
          <p:nvPr/>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58642" y="3048833"/>
            <a:ext cx="2570735" cy="417442"/>
          </a:xfrm>
          <a:prstGeom prst="rect">
            <a:avLst/>
          </a:prstGeom>
        </p:spPr>
      </p:pic>
      <p:sp>
        <p:nvSpPr>
          <p:cNvPr id="4" name="Rectangle 3"/>
          <p:cNvSpPr/>
          <p:nvPr/>
        </p:nvSpPr>
        <p:spPr>
          <a:xfrm>
            <a:off x="0" y="0"/>
            <a:ext cx="1218882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lstStyle/>
          <a:p>
            <a:pPr algn="ctr" defTabSz="1088105"/>
            <a:endParaRPr lang="en-US" sz="2200">
              <a:solidFill>
                <a:prstClr val="white"/>
              </a:solidFill>
            </a:endParaRPr>
          </a:p>
        </p:txBody>
      </p:sp>
      <p:pic>
        <p:nvPicPr>
          <p:cNvPr id="8" name="Picture 2" descr="C:\Users\v-kenmac\Documents\_Microsoft - Common Files\_MS Brand\Microsoft_logo_All_colors\MSFT_logo_rgb_C-Wht.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355415" y="2424203"/>
            <a:ext cx="4531630" cy="1666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457236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88222207"/>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blank">
  <p:cSld name="5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140022"/>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4" y="228602"/>
            <a:ext cx="10360501" cy="66479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5" y="1447800"/>
            <a:ext cx="11149012" cy="2000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5228840"/>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304721" y="228633"/>
            <a:ext cx="11579384" cy="863569"/>
          </a:xfrm>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169" y="1189178"/>
            <a:ext cx="11650488"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99"/>
            </a:lvl2pPr>
            <a:lvl3pPr marL="387225" indent="-380876">
              <a:buFont typeface="Arial" pitchFamily="34" charset="0"/>
              <a:buChar char="•"/>
              <a:defRPr sz="2132"/>
            </a:lvl3pPr>
            <a:lvl4pPr marL="772333" indent="-380876">
              <a:buFont typeface="Arial" pitchFamily="34" charset="0"/>
              <a:buChar char="•"/>
              <a:defRPr sz="2132"/>
            </a:lvl4pPr>
            <a:lvl5pPr marL="1144745" indent="-380876">
              <a:buFont typeface="Arial" pitchFamily="34" charset="0"/>
              <a:buChar char="•"/>
              <a:defRPr sz="2132"/>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2201205"/>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cSld name="5_Title and Content_Orang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spc="-100" baseline="0"/>
            </a:lvl1pPr>
          </a:lstStyle>
          <a:p>
            <a:r>
              <a:rPr lang="en-US" dirty="0"/>
              <a:t>Click to edit Master title style</a:t>
            </a:r>
          </a:p>
        </p:txBody>
      </p:sp>
      <p:sp>
        <p:nvSpPr>
          <p:cNvPr id="4" name="Text Placeholder 3"/>
          <p:cNvSpPr>
            <a:spLocks noGrp="1"/>
          </p:cNvSpPr>
          <p:nvPr>
            <p:ph type="body" sz="quarter" idx="10"/>
          </p:nvPr>
        </p:nvSpPr>
        <p:spPr>
          <a:xfrm>
            <a:off x="611188" y="1449390"/>
            <a:ext cx="10972801" cy="1874103"/>
          </a:xfrm>
        </p:spPr>
        <p:txBody>
          <a:bodyPr>
            <a:spAutoFit/>
          </a:bodyPr>
          <a:lstStyle>
            <a:lvl1pPr marL="0" indent="0">
              <a:spcBef>
                <a:spcPts val="0"/>
              </a:spcBef>
              <a:spcAft>
                <a:spcPts val="600"/>
              </a:spcAft>
              <a:buNone/>
              <a:defRPr sz="2799" spc="-100" baseline="0">
                <a:gradFill>
                  <a:gsLst>
                    <a:gs pos="10000">
                      <a:srgbClr val="FF8A00"/>
                    </a:gs>
                    <a:gs pos="29583">
                      <a:srgbClr val="FF8A00"/>
                    </a:gs>
                  </a:gsLst>
                  <a:lin ang="5400000" scaled="0"/>
                </a:gradFill>
                <a:latin typeface="+mn-lt"/>
              </a:defRPr>
            </a:lvl1pPr>
            <a:lvl2pPr marL="0" indent="0">
              <a:spcBef>
                <a:spcPts val="0"/>
              </a:spcBef>
              <a:spcAft>
                <a:spcPts val="1200"/>
              </a:spcAft>
              <a:buNone/>
              <a:defRPr sz="1999">
                <a:latin typeface="Segoe UI Light" pitchFamily="34" charset="0"/>
                <a:ea typeface="Segoe UI" pitchFamily="34" charset="0"/>
                <a:cs typeface="Segoe UI" pitchFamily="34" charset="0"/>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70571616"/>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331">
                <a:solidFill>
                  <a:srgbClr val="0072C6"/>
                </a:solidFill>
              </a:defRPr>
            </a:lvl1pPr>
          </a:lstStyle>
          <a:p>
            <a:r>
              <a:rPr lang="en-US" dirty="0"/>
              <a:t>Click to edit Master title style</a:t>
            </a:r>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200"/>
              </a:spcBef>
              <a:buNone/>
              <a:defRPr sz="3999">
                <a:solidFill>
                  <a:srgbClr val="0072C6"/>
                </a:solidFill>
                <a:latin typeface="+mj-lt"/>
              </a:defRPr>
            </a:lvl1pPr>
            <a:lvl2pPr marL="0" indent="0">
              <a:buNone/>
              <a:defRPr sz="1999"/>
            </a:lvl2pPr>
            <a:lvl3pPr marL="233319" indent="0">
              <a:buNone/>
              <a:defRPr sz="1999"/>
            </a:lvl3pPr>
            <a:lvl4pPr marL="457113" indent="0">
              <a:buNone/>
              <a:defRPr sz="1999"/>
            </a:lvl4pPr>
            <a:lvl5pPr marL="693605" indent="0">
              <a:buNone/>
              <a:defRPr sz="1999"/>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200"/>
              </a:spcBef>
              <a:buNone/>
              <a:defRPr lang="en-US" sz="3999" kern="1200" spc="-71" baseline="0" dirty="0" smtClean="0">
                <a:solidFill>
                  <a:srgbClr val="0072C6"/>
                </a:solidFill>
                <a:latin typeface="+mj-lt"/>
                <a:ea typeface="+mn-ea"/>
                <a:cs typeface="+mn-cs"/>
              </a:defRPr>
            </a:lvl1pPr>
            <a:lvl2pPr marL="3175" marR="0" indent="0" algn="l" defTabSz="914188" rtl="0" eaLnBrk="1" fontAlgn="auto" latinLnBrk="0" hangingPunct="1">
              <a:lnSpc>
                <a:spcPct val="90000"/>
              </a:lnSpc>
              <a:spcBef>
                <a:spcPct val="20000"/>
              </a:spcBef>
              <a:spcAft>
                <a:spcPts val="0"/>
              </a:spcAft>
              <a:buClrTx/>
              <a:buSzPct val="90000"/>
              <a:buFont typeface="Arial" pitchFamily="34" charset="0"/>
              <a:buNone/>
              <a:tabLst/>
              <a:defRPr lang="en-US" sz="1999" kern="1200" spc="-71" baseline="0" dirty="0" smtClean="0">
                <a:gradFill>
                  <a:gsLst>
                    <a:gs pos="1250">
                      <a:schemeClr val="bg2"/>
                    </a:gs>
                    <a:gs pos="100000">
                      <a:schemeClr val="bg2"/>
                    </a:gs>
                  </a:gsLst>
                  <a:lin ang="5400000" scaled="0"/>
                </a:gradFill>
                <a:latin typeface="+mn-lt"/>
                <a:ea typeface="+mn-ea"/>
                <a:cs typeface="+mn-cs"/>
              </a:defRPr>
            </a:lvl2pPr>
            <a:lvl3pPr marL="233319" marR="0" indent="0" algn="l" defTabSz="914188" rtl="0" eaLnBrk="1" fontAlgn="auto" latinLnBrk="0" hangingPunct="1">
              <a:lnSpc>
                <a:spcPct val="90000"/>
              </a:lnSpc>
              <a:spcBef>
                <a:spcPct val="20000"/>
              </a:spcBef>
              <a:spcAft>
                <a:spcPts val="0"/>
              </a:spcAft>
              <a:buClrTx/>
              <a:buSzPct val="90000"/>
              <a:buFont typeface="Arial" pitchFamily="34" charset="0"/>
              <a:buNone/>
              <a:tabLst/>
              <a:defRPr lang="en-US" sz="1999" kern="1200" spc="-71" baseline="0" dirty="0" smtClean="0">
                <a:gradFill>
                  <a:gsLst>
                    <a:gs pos="1250">
                      <a:schemeClr val="bg2"/>
                    </a:gs>
                    <a:gs pos="100000">
                      <a:schemeClr val="bg2"/>
                    </a:gs>
                  </a:gsLst>
                  <a:lin ang="5400000" scaled="0"/>
                </a:gradFill>
                <a:latin typeface="+mn-lt"/>
                <a:ea typeface="+mn-ea"/>
                <a:cs typeface="+mn-cs"/>
              </a:defRPr>
            </a:lvl3pPr>
            <a:lvl4pPr marL="460286" marR="0" indent="0" algn="l" defTabSz="914188" rtl="0" eaLnBrk="1" fontAlgn="auto" latinLnBrk="0" hangingPunct="1">
              <a:lnSpc>
                <a:spcPct val="90000"/>
              </a:lnSpc>
              <a:spcBef>
                <a:spcPct val="20000"/>
              </a:spcBef>
              <a:spcAft>
                <a:spcPts val="0"/>
              </a:spcAft>
              <a:buClrTx/>
              <a:buSzPct val="90000"/>
              <a:buFont typeface="Arial" pitchFamily="34" charset="0"/>
              <a:buNone/>
              <a:tabLst/>
              <a:defRPr lang="en-US" sz="1999" kern="1200" spc="-71" baseline="0" dirty="0" smtClean="0">
                <a:gradFill>
                  <a:gsLst>
                    <a:gs pos="1250">
                      <a:schemeClr val="bg2"/>
                    </a:gs>
                    <a:gs pos="100000">
                      <a:schemeClr val="bg2"/>
                    </a:gs>
                  </a:gsLst>
                  <a:lin ang="5400000" scaled="0"/>
                </a:gradFill>
                <a:latin typeface="+mn-lt"/>
                <a:ea typeface="+mn-ea"/>
                <a:cs typeface="+mn-cs"/>
              </a:defRPr>
            </a:lvl4pPr>
            <a:lvl5pPr marL="687257" marR="0" indent="0" algn="l" defTabSz="914188" rtl="0" eaLnBrk="1" fontAlgn="auto" latinLnBrk="0" hangingPunct="1">
              <a:lnSpc>
                <a:spcPct val="90000"/>
              </a:lnSpc>
              <a:spcBef>
                <a:spcPct val="20000"/>
              </a:spcBef>
              <a:spcAft>
                <a:spcPts val="0"/>
              </a:spcAft>
              <a:buClrTx/>
              <a:buSzPct val="90000"/>
              <a:buFont typeface="Arial" pitchFamily="34" charset="0"/>
              <a:buNone/>
              <a:tabLst/>
              <a:defRPr lang="en-US" sz="1999"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14188" rtl="0" eaLnBrk="1" fontAlgn="auto" latinLnBrk="0" hangingPunct="1">
              <a:lnSpc>
                <a:spcPct val="90000"/>
              </a:lnSpc>
              <a:spcBef>
                <a:spcPct val="20000"/>
              </a:spcBef>
              <a:spcAft>
                <a:spcPts val="0"/>
              </a:spcAft>
              <a:buClrTx/>
              <a:buSzPct val="90000"/>
              <a:buFont typeface="Arial" pitchFamily="34" charset="0"/>
              <a:buNone/>
              <a:tabLst/>
            </a:pPr>
            <a:r>
              <a:rPr lang="en-US" dirty="0"/>
              <a:t>Click to edit Master text styles</a:t>
            </a:r>
          </a:p>
          <a:p>
            <a:pPr marL="0" marR="0" lvl="1" indent="0" algn="l" defTabSz="914188" rtl="0" eaLnBrk="1" fontAlgn="auto" latinLnBrk="0" hangingPunct="1">
              <a:lnSpc>
                <a:spcPct val="90000"/>
              </a:lnSpc>
              <a:spcBef>
                <a:spcPct val="20000"/>
              </a:spcBef>
              <a:spcAft>
                <a:spcPts val="0"/>
              </a:spcAft>
              <a:buClrTx/>
              <a:buSzPct val="90000"/>
              <a:buFont typeface="Arial" pitchFamily="34" charset="0"/>
              <a:buNone/>
              <a:tabLst/>
            </a:pPr>
            <a:r>
              <a:rPr lang="en-US" dirty="0"/>
              <a:t>Second level</a:t>
            </a:r>
          </a:p>
          <a:p>
            <a:pPr marL="0" marR="0" lvl="2" indent="0" algn="l" defTabSz="914188" rtl="0" eaLnBrk="1" fontAlgn="auto" latinLnBrk="0" hangingPunct="1">
              <a:lnSpc>
                <a:spcPct val="90000"/>
              </a:lnSpc>
              <a:spcBef>
                <a:spcPct val="20000"/>
              </a:spcBef>
              <a:spcAft>
                <a:spcPts val="0"/>
              </a:spcAft>
              <a:buClrTx/>
              <a:buSzPct val="90000"/>
              <a:buFont typeface="Arial" pitchFamily="34" charset="0"/>
              <a:buNone/>
              <a:tabLst/>
            </a:pPr>
            <a:r>
              <a:rPr lang="en-US" dirty="0"/>
              <a:t>Third level</a:t>
            </a:r>
          </a:p>
          <a:p>
            <a:pPr marL="0" marR="0" lvl="3" indent="0" algn="l" defTabSz="914188" rtl="0" eaLnBrk="1" fontAlgn="auto" latinLnBrk="0" hangingPunct="1">
              <a:lnSpc>
                <a:spcPct val="90000"/>
              </a:lnSpc>
              <a:spcBef>
                <a:spcPct val="20000"/>
              </a:spcBef>
              <a:spcAft>
                <a:spcPts val="0"/>
              </a:spcAft>
              <a:buClrTx/>
              <a:buSzPct val="90000"/>
              <a:buFont typeface="Arial" pitchFamily="34" charset="0"/>
              <a:buNone/>
              <a:tabLst/>
            </a:pPr>
            <a:r>
              <a:rPr lang="en-US" dirty="0"/>
              <a:t>Fourth level</a:t>
            </a:r>
          </a:p>
          <a:p>
            <a:pPr marL="0" marR="0" lvl="4" indent="0" algn="l" defTabSz="914188" rtl="0" eaLnBrk="1" fontAlgn="auto" latinLnBrk="0" hangingPunct="1">
              <a:lnSpc>
                <a:spcPct val="90000"/>
              </a:lnSpc>
              <a:spcBef>
                <a:spcPct val="20000"/>
              </a:spcBef>
              <a:spcAft>
                <a:spcPts val="0"/>
              </a:spcAft>
              <a:buClrTx/>
              <a:buSzPct val="90000"/>
              <a:buFont typeface="Arial" pitchFamily="34" charset="0"/>
              <a:buNone/>
              <a:tabLst/>
            </a:pPr>
            <a:r>
              <a:rPr lang="en-US" dirty="0"/>
              <a:t>Fifth level</a:t>
            </a:r>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91436" tIns="45718" rIns="91436" bIns="45718" anchor="ctr"/>
          <a:lstStyle>
            <a:lvl1pPr algn="l">
              <a:defRPr sz="1600">
                <a:gradFill>
                  <a:gsLst>
                    <a:gs pos="100000">
                      <a:schemeClr val="bg2"/>
                    </a:gs>
                    <a:gs pos="0">
                      <a:schemeClr val="bg2"/>
                    </a:gs>
                  </a:gsLst>
                  <a:lin ang="5400000" scaled="0"/>
                </a:gradFill>
              </a:defRPr>
            </a:lvl1pPr>
          </a:lstStyle>
          <a:p>
            <a:pPr defTabSz="914188"/>
            <a:fld id="{727B4C2D-45E2-4621-8491-2995EB46A674}" type="slidenum">
              <a:rPr lang="en-US" smtClean="0">
                <a:gradFill>
                  <a:gsLst>
                    <a:gs pos="100000">
                      <a:srgbClr val="797A7D"/>
                    </a:gs>
                    <a:gs pos="0">
                      <a:srgbClr val="797A7D"/>
                    </a:gs>
                  </a:gsLst>
                  <a:lin ang="5400000" scaled="0"/>
                </a:gradFill>
              </a:rPr>
              <a:pPr defTabSz="914188"/>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923091004"/>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 Microsoft">
    <p:spTree>
      <p:nvGrpSpPr>
        <p:cNvPr id="1" name=""/>
        <p:cNvGrpSpPr/>
        <p:nvPr/>
      </p:nvGrpSpPr>
      <p:grpSpPr>
        <a:xfrm>
          <a:off x="0" y="0"/>
          <a:ext cx="0" cy="0"/>
          <a:chOff x="0" y="0"/>
          <a:chExt cx="0" cy="0"/>
        </a:xfrm>
      </p:grpSpPr>
      <p:sp>
        <p:nvSpPr>
          <p:cNvPr id="14" name="Rectangle 13"/>
          <p:cNvSpPr/>
          <p:nvPr/>
        </p:nvSpPr>
        <p:spPr>
          <a:xfrm>
            <a:off x="0" y="0"/>
            <a:ext cx="1523603" cy="152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79" tIns="38089" rIns="76179" bIns="38089" rtlCol="0" anchor="ctr">
            <a:noAutofit/>
          </a:bodyPr>
          <a:lstStyle/>
          <a:p>
            <a:pPr algn="ctr" defTabSz="1088105"/>
            <a:endParaRPr lang="en-US" sz="2200">
              <a:solidFill>
                <a:prstClr val="white"/>
              </a:solidFill>
            </a:endParaRPr>
          </a:p>
        </p:txBody>
      </p:sp>
      <p:pic>
        <p:nvPicPr>
          <p:cNvPr id="7" name="Picture 3" descr="C:\Users\v-kenmac\Documents\_Microsoft - Common Files\_MS Brand\Microsoft_logo_All_colors\MSFT_logo_rgb_W-Wht.pn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0"/>
            <a:ext cx="1554863" cy="575176"/>
          </a:xfrm>
          <a:prstGeom prst="rect">
            <a:avLst/>
          </a:prstGeom>
          <a:noFill/>
          <a:extLst>
            <a:ext uri="{909E8E84-426E-40DD-AFC4-6F175D3DCCD1}">
              <a14:hiddenFill xmlns:a14="http://schemas.microsoft.com/office/drawing/2010/main">
                <a:solidFill>
                  <a:srgbClr val="FFFFFF"/>
                </a:solidFill>
              </a14:hiddenFill>
            </a:ext>
          </a:extLst>
        </p:spPr>
      </p:pic>
      <p:sp>
        <p:nvSpPr>
          <p:cNvPr id="12" name="Picture Placeholder 11"/>
          <p:cNvSpPr>
            <a:spLocks noGrp="1"/>
          </p:cNvSpPr>
          <p:nvPr>
            <p:ph type="pic" sz="quarter" idx="13" hasCustomPrompt="1"/>
          </p:nvPr>
        </p:nvSpPr>
        <p:spPr>
          <a:xfrm>
            <a:off x="8379817" y="1524000"/>
            <a:ext cx="3809008" cy="3810000"/>
          </a:xfrm>
          <a:prstGeom prst="rect">
            <a:avLst/>
          </a:prstGeom>
          <a:solidFill>
            <a:schemeClr val="tx2"/>
          </a:solidFill>
          <a:ln>
            <a:noFill/>
          </a:ln>
        </p:spPr>
        <p:txBody>
          <a:bodyPr lIns="76179" tIns="38089" rIns="76179" bIns="38089">
            <a:noAutofit/>
          </a:bodyPr>
          <a:lstStyle>
            <a:lvl1pPr marL="0" indent="0">
              <a:buNone/>
              <a:defRPr>
                <a:solidFill>
                  <a:schemeClr val="bg1"/>
                </a:solidFill>
              </a:defRPr>
            </a:lvl1pPr>
          </a:lstStyle>
          <a:p>
            <a:r>
              <a:rPr lang="en-US" dirty="0"/>
              <a:t>Click to add optional icon or picture</a:t>
            </a:r>
          </a:p>
        </p:txBody>
      </p:sp>
      <p:sp>
        <p:nvSpPr>
          <p:cNvPr id="9" name="Subtitle 2"/>
          <p:cNvSpPr>
            <a:spLocks noGrp="1"/>
          </p:cNvSpPr>
          <p:nvPr>
            <p:ph type="subTitle" idx="1"/>
          </p:nvPr>
        </p:nvSpPr>
        <p:spPr>
          <a:xfrm>
            <a:off x="0" y="5333470"/>
            <a:ext cx="4570809" cy="1524530"/>
          </a:xfrm>
          <a:prstGeom prst="rect">
            <a:avLst/>
          </a:prstGeom>
          <a:solidFill>
            <a:schemeClr val="accent1"/>
          </a:solidFill>
        </p:spPr>
        <p:txBody>
          <a:bodyPr lIns="114268" tIns="152357" rIns="76171" bIns="76171">
            <a:noAutofit/>
          </a:bodyPr>
          <a:lstStyle>
            <a:lvl1pPr marL="0" indent="0" algn="l">
              <a:lnSpc>
                <a:spcPct val="80000"/>
              </a:lnSpc>
              <a:buNone/>
              <a:defRPr sz="1800">
                <a:solidFill>
                  <a:srgbClr val="FFFFFF"/>
                </a:solidFill>
                <a:latin typeface="Segoe UI" pitchFamily="34" charset="0"/>
                <a:ea typeface="Segoe UI" pitchFamily="34" charset="0"/>
                <a:cs typeface="Segoe UI" pitchFamily="34" charset="0"/>
              </a:defRPr>
            </a:lvl1pPr>
            <a:lvl2pPr marL="544053" indent="0" algn="ctr">
              <a:buNone/>
              <a:defRPr>
                <a:solidFill>
                  <a:schemeClr val="tx1">
                    <a:tint val="75000"/>
                  </a:schemeClr>
                </a:solidFill>
              </a:defRPr>
            </a:lvl2pPr>
            <a:lvl3pPr marL="1088105" indent="0" algn="ctr">
              <a:buNone/>
              <a:defRPr>
                <a:solidFill>
                  <a:schemeClr val="tx1">
                    <a:tint val="75000"/>
                  </a:schemeClr>
                </a:solidFill>
              </a:defRPr>
            </a:lvl3pPr>
            <a:lvl4pPr marL="1632159" indent="0" algn="ctr">
              <a:buNone/>
              <a:defRPr>
                <a:solidFill>
                  <a:schemeClr val="tx1">
                    <a:tint val="75000"/>
                  </a:schemeClr>
                </a:solidFill>
              </a:defRPr>
            </a:lvl4pPr>
            <a:lvl5pPr marL="2176211" indent="0" algn="ctr">
              <a:buNone/>
              <a:defRPr>
                <a:solidFill>
                  <a:schemeClr val="tx1">
                    <a:tint val="75000"/>
                  </a:schemeClr>
                </a:solidFill>
              </a:defRPr>
            </a:lvl5pPr>
            <a:lvl6pPr marL="2720264" indent="0" algn="ctr">
              <a:buNone/>
              <a:defRPr>
                <a:solidFill>
                  <a:schemeClr val="tx1">
                    <a:tint val="75000"/>
                  </a:schemeClr>
                </a:solidFill>
              </a:defRPr>
            </a:lvl6pPr>
            <a:lvl7pPr marL="3264316" indent="0" algn="ctr">
              <a:buNone/>
              <a:defRPr>
                <a:solidFill>
                  <a:schemeClr val="tx1">
                    <a:tint val="75000"/>
                  </a:schemeClr>
                </a:solidFill>
              </a:defRPr>
            </a:lvl7pPr>
            <a:lvl8pPr marL="3808369" indent="0" algn="ctr">
              <a:buNone/>
              <a:defRPr>
                <a:solidFill>
                  <a:schemeClr val="tx1">
                    <a:tint val="75000"/>
                  </a:schemeClr>
                </a:solidFill>
              </a:defRPr>
            </a:lvl8pPr>
            <a:lvl9pPr marL="4352422" indent="0" algn="ctr">
              <a:buNone/>
              <a:defRPr>
                <a:solidFill>
                  <a:schemeClr val="tx1">
                    <a:tint val="75000"/>
                  </a:schemeClr>
                </a:solidFill>
              </a:defRPr>
            </a:lvl9pPr>
          </a:lstStyle>
          <a:p>
            <a:r>
              <a:rPr lang="en-US"/>
              <a:t>Click to edit Master subtitle style</a:t>
            </a:r>
            <a:endParaRPr lang="en-US" dirty="0"/>
          </a:p>
        </p:txBody>
      </p:sp>
      <p:sp>
        <p:nvSpPr>
          <p:cNvPr id="10" name="Title 1"/>
          <p:cNvSpPr>
            <a:spLocks noGrp="1"/>
          </p:cNvSpPr>
          <p:nvPr>
            <p:ph type="ctrTitle" hasCustomPrompt="1"/>
          </p:nvPr>
        </p:nvSpPr>
        <p:spPr>
          <a:xfrm>
            <a:off x="0" y="1524000"/>
            <a:ext cx="8379817" cy="3810000"/>
          </a:xfrm>
          <a:prstGeom prst="rect">
            <a:avLst/>
          </a:prstGeom>
          <a:solidFill>
            <a:schemeClr val="accent4"/>
          </a:solidFill>
        </p:spPr>
        <p:txBody>
          <a:bodyPr lIns="114268" tIns="152357" rIns="76171" bIns="76171" anchor="t">
            <a:noAutofit/>
          </a:bodyPr>
          <a:lstStyle>
            <a:lvl1pPr algn="l">
              <a:lnSpc>
                <a:spcPct val="80000"/>
              </a:lnSpc>
              <a:defRPr sz="4400" baseline="0">
                <a:solidFill>
                  <a:srgbClr val="FFFFFF"/>
                </a:solidFill>
                <a:latin typeface="Segoe UI Light" pitchFamily="34" charset="0"/>
                <a:ea typeface="Segoe UI" pitchFamily="34" charset="0"/>
                <a:cs typeface="Segoe UI" pitchFamily="34" charset="0"/>
              </a:defRPr>
            </a:lvl1pPr>
          </a:lstStyle>
          <a:p>
            <a:r>
              <a:rPr lang="en-US" dirty="0"/>
              <a:t>Click to add presentation title</a:t>
            </a:r>
          </a:p>
        </p:txBody>
      </p:sp>
    </p:spTree>
    <p:extLst>
      <p:ext uri="{BB962C8B-B14F-4D97-AF65-F5344CB8AC3E}">
        <p14:creationId xmlns:p14="http://schemas.microsoft.com/office/powerpoint/2010/main" val="1523770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5" Type="http://schemas.openxmlformats.org/officeDocument/2006/relationships/image" Target="../media/image6.jpe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theme" Target="../theme/theme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18" Type="http://schemas.openxmlformats.org/officeDocument/2006/relationships/slideLayout" Target="../slideLayouts/slideLayout60.xml"/><Relationship Id="rId26" Type="http://schemas.openxmlformats.org/officeDocument/2006/relationships/slideLayout" Target="../slideLayouts/slideLayout68.xml"/><Relationship Id="rId3" Type="http://schemas.openxmlformats.org/officeDocument/2006/relationships/slideLayout" Target="../slideLayouts/slideLayout45.xml"/><Relationship Id="rId21" Type="http://schemas.openxmlformats.org/officeDocument/2006/relationships/slideLayout" Target="../slideLayouts/slideLayout63.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5" Type="http://schemas.openxmlformats.org/officeDocument/2006/relationships/slideLayout" Target="../slideLayouts/slideLayout67.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20" Type="http://schemas.openxmlformats.org/officeDocument/2006/relationships/slideLayout" Target="../slideLayouts/slideLayout62.xml"/><Relationship Id="rId29" Type="http://schemas.openxmlformats.org/officeDocument/2006/relationships/theme" Target="../theme/theme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24" Type="http://schemas.openxmlformats.org/officeDocument/2006/relationships/slideLayout" Target="../slideLayouts/slideLayout66.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23" Type="http://schemas.openxmlformats.org/officeDocument/2006/relationships/slideLayout" Target="../slideLayouts/slideLayout65.xml"/><Relationship Id="rId28" Type="http://schemas.openxmlformats.org/officeDocument/2006/relationships/slideLayout" Target="../slideLayouts/slideLayout70.xml"/><Relationship Id="rId10" Type="http://schemas.openxmlformats.org/officeDocument/2006/relationships/slideLayout" Target="../slideLayouts/slideLayout52.xml"/><Relationship Id="rId19" Type="http://schemas.openxmlformats.org/officeDocument/2006/relationships/slideLayout" Target="../slideLayouts/slideLayout61.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 Id="rId22" Type="http://schemas.openxmlformats.org/officeDocument/2006/relationships/slideLayout" Target="../slideLayouts/slideLayout64.xml"/><Relationship Id="rId27" Type="http://schemas.openxmlformats.org/officeDocument/2006/relationships/slideLayout" Target="../slideLayouts/slideLayout6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slideLayout" Target="../slideLayouts/slideLayout83.xml"/><Relationship Id="rId18" Type="http://schemas.openxmlformats.org/officeDocument/2006/relationships/slideLayout" Target="../slideLayouts/slideLayout88.xml"/><Relationship Id="rId26" Type="http://schemas.openxmlformats.org/officeDocument/2006/relationships/slideLayout" Target="../slideLayouts/slideLayout96.xml"/><Relationship Id="rId3" Type="http://schemas.openxmlformats.org/officeDocument/2006/relationships/slideLayout" Target="../slideLayouts/slideLayout73.xml"/><Relationship Id="rId21" Type="http://schemas.openxmlformats.org/officeDocument/2006/relationships/slideLayout" Target="../slideLayouts/slideLayout91.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17" Type="http://schemas.openxmlformats.org/officeDocument/2006/relationships/slideLayout" Target="../slideLayouts/slideLayout87.xml"/><Relationship Id="rId25" Type="http://schemas.openxmlformats.org/officeDocument/2006/relationships/slideLayout" Target="../slideLayouts/slideLayout95.xml"/><Relationship Id="rId2" Type="http://schemas.openxmlformats.org/officeDocument/2006/relationships/slideLayout" Target="../slideLayouts/slideLayout72.xml"/><Relationship Id="rId16" Type="http://schemas.openxmlformats.org/officeDocument/2006/relationships/slideLayout" Target="../slideLayouts/slideLayout86.xml"/><Relationship Id="rId20" Type="http://schemas.openxmlformats.org/officeDocument/2006/relationships/slideLayout" Target="../slideLayouts/slideLayout90.xml"/><Relationship Id="rId29" Type="http://schemas.openxmlformats.org/officeDocument/2006/relationships/theme" Target="../theme/theme5.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24" Type="http://schemas.openxmlformats.org/officeDocument/2006/relationships/slideLayout" Target="../slideLayouts/slideLayout94.xml"/><Relationship Id="rId5" Type="http://schemas.openxmlformats.org/officeDocument/2006/relationships/slideLayout" Target="../slideLayouts/slideLayout75.xml"/><Relationship Id="rId15" Type="http://schemas.openxmlformats.org/officeDocument/2006/relationships/slideLayout" Target="../slideLayouts/slideLayout85.xml"/><Relationship Id="rId23" Type="http://schemas.openxmlformats.org/officeDocument/2006/relationships/slideLayout" Target="../slideLayouts/slideLayout93.xml"/><Relationship Id="rId28" Type="http://schemas.openxmlformats.org/officeDocument/2006/relationships/slideLayout" Target="../slideLayouts/slideLayout98.xml"/><Relationship Id="rId10" Type="http://schemas.openxmlformats.org/officeDocument/2006/relationships/slideLayout" Target="../slideLayouts/slideLayout80.xml"/><Relationship Id="rId19" Type="http://schemas.openxmlformats.org/officeDocument/2006/relationships/slideLayout" Target="../slideLayouts/slideLayout89.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slideLayout" Target="../slideLayouts/slideLayout84.xml"/><Relationship Id="rId22" Type="http://schemas.openxmlformats.org/officeDocument/2006/relationships/slideLayout" Target="../slideLayouts/slideLayout92.xml"/><Relationship Id="rId27" Type="http://schemas.openxmlformats.org/officeDocument/2006/relationships/slideLayout" Target="../slideLayouts/slideLayout9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06.xml"/><Relationship Id="rId13" Type="http://schemas.openxmlformats.org/officeDocument/2006/relationships/slideLayout" Target="../slideLayouts/slideLayout111.xml"/><Relationship Id="rId18" Type="http://schemas.openxmlformats.org/officeDocument/2006/relationships/slideLayout" Target="../slideLayouts/slideLayout116.xml"/><Relationship Id="rId26" Type="http://schemas.openxmlformats.org/officeDocument/2006/relationships/slideLayout" Target="../slideLayouts/slideLayout124.xml"/><Relationship Id="rId3" Type="http://schemas.openxmlformats.org/officeDocument/2006/relationships/slideLayout" Target="../slideLayouts/slideLayout101.xml"/><Relationship Id="rId21" Type="http://schemas.openxmlformats.org/officeDocument/2006/relationships/slideLayout" Target="../slideLayouts/slideLayout119.xml"/><Relationship Id="rId7" Type="http://schemas.openxmlformats.org/officeDocument/2006/relationships/slideLayout" Target="../slideLayouts/slideLayout105.xml"/><Relationship Id="rId12" Type="http://schemas.openxmlformats.org/officeDocument/2006/relationships/slideLayout" Target="../slideLayouts/slideLayout110.xml"/><Relationship Id="rId17" Type="http://schemas.openxmlformats.org/officeDocument/2006/relationships/slideLayout" Target="../slideLayouts/slideLayout115.xml"/><Relationship Id="rId25" Type="http://schemas.openxmlformats.org/officeDocument/2006/relationships/slideLayout" Target="../slideLayouts/slideLayout123.xml"/><Relationship Id="rId2" Type="http://schemas.openxmlformats.org/officeDocument/2006/relationships/slideLayout" Target="../slideLayouts/slideLayout100.xml"/><Relationship Id="rId16" Type="http://schemas.openxmlformats.org/officeDocument/2006/relationships/slideLayout" Target="../slideLayouts/slideLayout114.xml"/><Relationship Id="rId20" Type="http://schemas.openxmlformats.org/officeDocument/2006/relationships/slideLayout" Target="../slideLayouts/slideLayout118.xml"/><Relationship Id="rId29" Type="http://schemas.openxmlformats.org/officeDocument/2006/relationships/theme" Target="../theme/theme6.xml"/><Relationship Id="rId1" Type="http://schemas.openxmlformats.org/officeDocument/2006/relationships/slideLayout" Target="../slideLayouts/slideLayout99.xml"/><Relationship Id="rId6" Type="http://schemas.openxmlformats.org/officeDocument/2006/relationships/slideLayout" Target="../slideLayouts/slideLayout104.xml"/><Relationship Id="rId11" Type="http://schemas.openxmlformats.org/officeDocument/2006/relationships/slideLayout" Target="../slideLayouts/slideLayout109.xml"/><Relationship Id="rId24" Type="http://schemas.openxmlformats.org/officeDocument/2006/relationships/slideLayout" Target="../slideLayouts/slideLayout122.xml"/><Relationship Id="rId5" Type="http://schemas.openxmlformats.org/officeDocument/2006/relationships/slideLayout" Target="../slideLayouts/slideLayout103.xml"/><Relationship Id="rId15" Type="http://schemas.openxmlformats.org/officeDocument/2006/relationships/slideLayout" Target="../slideLayouts/slideLayout113.xml"/><Relationship Id="rId23" Type="http://schemas.openxmlformats.org/officeDocument/2006/relationships/slideLayout" Target="../slideLayouts/slideLayout121.xml"/><Relationship Id="rId28" Type="http://schemas.openxmlformats.org/officeDocument/2006/relationships/slideLayout" Target="../slideLayouts/slideLayout126.xml"/><Relationship Id="rId10" Type="http://schemas.openxmlformats.org/officeDocument/2006/relationships/slideLayout" Target="../slideLayouts/slideLayout108.xml"/><Relationship Id="rId19" Type="http://schemas.openxmlformats.org/officeDocument/2006/relationships/slideLayout" Target="../slideLayouts/slideLayout117.xml"/><Relationship Id="rId4" Type="http://schemas.openxmlformats.org/officeDocument/2006/relationships/slideLayout" Target="../slideLayouts/slideLayout102.xml"/><Relationship Id="rId9" Type="http://schemas.openxmlformats.org/officeDocument/2006/relationships/slideLayout" Target="../slideLayouts/slideLayout107.xml"/><Relationship Id="rId14" Type="http://schemas.openxmlformats.org/officeDocument/2006/relationships/slideLayout" Target="../slideLayouts/slideLayout112.xml"/><Relationship Id="rId22" Type="http://schemas.openxmlformats.org/officeDocument/2006/relationships/slideLayout" Target="../slideLayouts/slideLayout120.xml"/><Relationship Id="rId27" Type="http://schemas.openxmlformats.org/officeDocument/2006/relationships/slideLayout" Target="../slideLayouts/slideLayout1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723" r:id="rId3"/>
    <p:sldLayoutId id="2147483724" r:id="rId4"/>
    <p:sldLayoutId id="2147483725" r:id="rId5"/>
    <p:sldLayoutId id="2147483726" r:id="rId6"/>
    <p:sldLayoutId id="2147483727" r:id="rId7"/>
    <p:sldLayoutId id="2147483696" r:id="rId8"/>
    <p:sldLayoutId id="2147483697" r:id="rId9"/>
    <p:sldLayoutId id="2147483698" r:id="rId10"/>
    <p:sldLayoutId id="2147483699" r:id="rId11"/>
    <p:sldLayoutId id="2147483700" r:id="rId12"/>
    <p:sldLayoutId id="2147483701" r:id="rId13"/>
    <p:sldLayoutId id="2147483729" r:id="rId14"/>
    <p:sldLayoutId id="2147483702" r:id="rId15"/>
    <p:sldLayoutId id="2147483722" r:id="rId16"/>
    <p:sldLayoutId id="2147483703" r:id="rId17"/>
    <p:sldLayoutId id="2147483704" r:id="rId18"/>
    <p:sldLayoutId id="2147483728" r:id="rId19"/>
  </p:sldLayoutIdLst>
  <p:transition>
    <p:fade/>
  </p:transition>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1"/>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1"/>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1"/>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1"/>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1"/>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4" y="1905000"/>
            <a:ext cx="11149011" cy="210826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721" r:id="rId1"/>
    <p:sldLayoutId id="2147483730" r:id="rId2"/>
    <p:sldLayoutId id="2147483731" r:id="rId3"/>
  </p:sldLayoutIdLst>
  <p:transition>
    <p:fade/>
  </p:transition>
  <p:txStyles>
    <p:titleStyle>
      <a:lvl1pPr algn="l" defTabSz="914363" rtl="0" eaLnBrk="1" latinLnBrk="0" hangingPunct="1">
        <a:lnSpc>
          <a:spcPct val="90000"/>
        </a:lnSpc>
        <a:spcBef>
          <a:spcPct val="0"/>
        </a:spcBef>
        <a:buNone/>
        <a:defRPr lang="en-US" sz="4400" b="0" kern="1200" cap="none" spc="-100" baseline="0" dirty="0">
          <a:ln w="3175">
            <a:noFill/>
          </a:ln>
          <a:solidFill>
            <a:schemeClr val="tx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solidFill>
            <a:schemeClr val="tx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tx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p:nvCxnSpPr>
        <p:spPr>
          <a:xfrm>
            <a:off x="0" y="1270000"/>
            <a:ext cx="12188825"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1523603"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523603" y="1778000"/>
            <a:ext cx="10665222"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523603" y="1981200"/>
            <a:ext cx="10665222"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6853159"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523603" y="5083200"/>
            <a:ext cx="10665222"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6751841"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6967785"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602189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61" r:id="rId5"/>
    <p:sldLayoutId id="2147483737" r:id="rId6"/>
    <p:sldLayoutId id="2147483760"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3" r:id="rId20"/>
  </p:sldLayoutIdLst>
  <p:transition>
    <p:fade/>
  </p:transition>
  <p:txStyles>
    <p:titleStyle>
      <a:lvl1pPr algn="l" defTabSz="1218895" rtl="0" eaLnBrk="1" latinLnBrk="0" hangingPunct="1">
        <a:spcBef>
          <a:spcPct val="0"/>
        </a:spcBef>
        <a:buNone/>
        <a:defRPr lang="de-AT" sz="5599" kern="1200" dirty="0" smtClean="0">
          <a:solidFill>
            <a:schemeClr val="accent3"/>
          </a:solidFill>
          <a:latin typeface="Segoe UI Light" pitchFamily="34" charset="0"/>
          <a:ea typeface="+mj-ea"/>
          <a:cs typeface="+mj-cs"/>
        </a:defRPr>
      </a:lvl1pPr>
    </p:titleStyle>
    <p:bodyStyle>
      <a:lvl1pPr marL="457086" indent="-457086" algn="l" defTabSz="1218895" rtl="0" eaLnBrk="1" latinLnBrk="0" hangingPunct="1">
        <a:spcBef>
          <a:spcPct val="20000"/>
        </a:spcBef>
        <a:buFont typeface="Arial" pitchFamily="34" charset="0"/>
        <a:buChar char="•"/>
        <a:defRPr sz="4266" kern="1200">
          <a:solidFill>
            <a:schemeClr val="accent1"/>
          </a:solidFill>
          <a:latin typeface="+mj-lt"/>
          <a:ea typeface="+mn-ea"/>
          <a:cs typeface="+mn-cs"/>
        </a:defRPr>
      </a:lvl1pPr>
      <a:lvl2pPr marL="990352" indent="-380905" algn="l" defTabSz="1218895" rtl="0" eaLnBrk="1" latinLnBrk="0" hangingPunct="1">
        <a:spcBef>
          <a:spcPct val="20000"/>
        </a:spcBef>
        <a:buFont typeface="Arial" pitchFamily="34" charset="0"/>
        <a:buChar char="–"/>
        <a:defRPr sz="3732" kern="1200">
          <a:solidFill>
            <a:schemeClr val="accent1"/>
          </a:solidFill>
          <a:latin typeface="+mj-lt"/>
          <a:ea typeface="+mn-ea"/>
          <a:cs typeface="+mn-cs"/>
        </a:defRPr>
      </a:lvl2pPr>
      <a:lvl3pPr marL="1523619" indent="-304724" algn="l" defTabSz="1218895" rtl="0" eaLnBrk="1" latinLnBrk="0" hangingPunct="1">
        <a:spcBef>
          <a:spcPct val="20000"/>
        </a:spcBef>
        <a:buFont typeface="Arial" pitchFamily="34" charset="0"/>
        <a:buChar char="•"/>
        <a:defRPr sz="3199" kern="1200">
          <a:solidFill>
            <a:schemeClr val="accent1"/>
          </a:solidFill>
          <a:latin typeface="+mj-lt"/>
          <a:ea typeface="+mn-ea"/>
          <a:cs typeface="+mn-cs"/>
        </a:defRPr>
      </a:lvl3pPr>
      <a:lvl4pPr marL="2133067" indent="-304724" algn="l" defTabSz="1218895" rtl="0" eaLnBrk="1" latinLnBrk="0" hangingPunct="1">
        <a:spcBef>
          <a:spcPct val="20000"/>
        </a:spcBef>
        <a:buFont typeface="Arial" pitchFamily="34" charset="0"/>
        <a:buChar char="–"/>
        <a:defRPr sz="2666" kern="1200">
          <a:solidFill>
            <a:schemeClr val="accent1"/>
          </a:solidFill>
          <a:latin typeface="+mj-lt"/>
          <a:ea typeface="+mn-ea"/>
          <a:cs typeface="+mn-cs"/>
        </a:defRPr>
      </a:lvl4pPr>
      <a:lvl5pPr marL="2742514" indent="-304724" algn="l" defTabSz="1218895" rtl="0" eaLnBrk="1" latinLnBrk="0" hangingPunct="1">
        <a:spcBef>
          <a:spcPct val="20000"/>
        </a:spcBef>
        <a:buFont typeface="Arial" pitchFamily="34" charset="0"/>
        <a:buChar char="»"/>
        <a:defRPr sz="2666" kern="1200">
          <a:solidFill>
            <a:schemeClr val="accent1"/>
          </a:solidFill>
          <a:latin typeface="+mj-lt"/>
          <a:ea typeface="+mn-ea"/>
          <a:cs typeface="+mn-cs"/>
        </a:defRPr>
      </a:lvl5pPr>
      <a:lvl6pPr marL="3351962"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1409"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0857"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0305"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9pPr>
    </p:bodyStyle>
    <p:otherStyle>
      <a:defPPr>
        <a:defRPr lang="de-DE"/>
      </a:defPPr>
      <a:lvl1pPr marL="0" algn="l" defTabSz="1218895" rtl="0" eaLnBrk="1" latinLnBrk="0" hangingPunct="1">
        <a:defRPr sz="2399" kern="1200">
          <a:solidFill>
            <a:schemeClr val="tx1"/>
          </a:solidFill>
          <a:latin typeface="+mn-lt"/>
          <a:ea typeface="+mn-ea"/>
          <a:cs typeface="+mn-cs"/>
        </a:defRPr>
      </a:lvl1pPr>
      <a:lvl2pPr marL="609448" algn="l" defTabSz="1218895" rtl="0" eaLnBrk="1" latinLnBrk="0" hangingPunct="1">
        <a:defRPr sz="2399" kern="1200">
          <a:solidFill>
            <a:schemeClr val="tx1"/>
          </a:solidFill>
          <a:latin typeface="+mn-lt"/>
          <a:ea typeface="+mn-ea"/>
          <a:cs typeface="+mn-cs"/>
        </a:defRPr>
      </a:lvl2pPr>
      <a:lvl3pPr marL="1218895" algn="l" defTabSz="1218895" rtl="0" eaLnBrk="1" latinLnBrk="0" hangingPunct="1">
        <a:defRPr sz="2399" kern="1200">
          <a:solidFill>
            <a:schemeClr val="tx1"/>
          </a:solidFill>
          <a:latin typeface="+mn-lt"/>
          <a:ea typeface="+mn-ea"/>
          <a:cs typeface="+mn-cs"/>
        </a:defRPr>
      </a:lvl3pPr>
      <a:lvl4pPr marL="1828343" algn="l" defTabSz="1218895" rtl="0" eaLnBrk="1" latinLnBrk="0" hangingPunct="1">
        <a:defRPr sz="2399" kern="1200">
          <a:solidFill>
            <a:schemeClr val="tx1"/>
          </a:solidFill>
          <a:latin typeface="+mn-lt"/>
          <a:ea typeface="+mn-ea"/>
          <a:cs typeface="+mn-cs"/>
        </a:defRPr>
      </a:lvl4pPr>
      <a:lvl5pPr marL="2437790" algn="l" defTabSz="1218895" rtl="0" eaLnBrk="1" latinLnBrk="0" hangingPunct="1">
        <a:defRPr sz="2399" kern="1200">
          <a:solidFill>
            <a:schemeClr val="tx1"/>
          </a:solidFill>
          <a:latin typeface="+mn-lt"/>
          <a:ea typeface="+mn-ea"/>
          <a:cs typeface="+mn-cs"/>
        </a:defRPr>
      </a:lvl5pPr>
      <a:lvl6pPr marL="3047238" algn="l" defTabSz="1218895" rtl="0" eaLnBrk="1" latinLnBrk="0" hangingPunct="1">
        <a:defRPr sz="2399" kern="1200">
          <a:solidFill>
            <a:schemeClr val="tx1"/>
          </a:solidFill>
          <a:latin typeface="+mn-lt"/>
          <a:ea typeface="+mn-ea"/>
          <a:cs typeface="+mn-cs"/>
        </a:defRPr>
      </a:lvl6pPr>
      <a:lvl7pPr marL="3656686" algn="l" defTabSz="1218895" rtl="0" eaLnBrk="1" latinLnBrk="0" hangingPunct="1">
        <a:defRPr sz="2399" kern="1200">
          <a:solidFill>
            <a:schemeClr val="tx1"/>
          </a:solidFill>
          <a:latin typeface="+mn-lt"/>
          <a:ea typeface="+mn-ea"/>
          <a:cs typeface="+mn-cs"/>
        </a:defRPr>
      </a:lvl7pPr>
      <a:lvl8pPr marL="4266133" algn="l" defTabSz="1218895" rtl="0" eaLnBrk="1" latinLnBrk="0" hangingPunct="1">
        <a:defRPr sz="2399" kern="1200">
          <a:solidFill>
            <a:schemeClr val="tx1"/>
          </a:solidFill>
          <a:latin typeface="+mn-lt"/>
          <a:ea typeface="+mn-ea"/>
          <a:cs typeface="+mn-cs"/>
        </a:defRPr>
      </a:lvl8pPr>
      <a:lvl9pPr marL="4875581" algn="l" defTabSz="1218895"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
            <a:ext cx="12188825" cy="646042"/>
          </a:xfrm>
          <a:prstGeom prst="rect">
            <a:avLst/>
          </a:prstGeom>
        </p:spPr>
        <p:txBody>
          <a:bodyPr vert="horz" lIns="380893" tIns="152357" rIns="53325" bIns="53325" rtlCol="0" anchor="ctr">
            <a:normAutofit/>
          </a:bodyPr>
          <a:lstStyle/>
          <a:p>
            <a:endParaRPr lang="en-US" dirty="0"/>
          </a:p>
        </p:txBody>
      </p:sp>
      <p:sp>
        <p:nvSpPr>
          <p:cNvPr id="7" name="Footer Placeholder 6"/>
          <p:cNvSpPr>
            <a:spLocks noGrp="1"/>
          </p:cNvSpPr>
          <p:nvPr>
            <p:ph type="ftr" sz="quarter" idx="3"/>
          </p:nvPr>
        </p:nvSpPr>
        <p:spPr>
          <a:xfrm>
            <a:off x="3047206" y="6477873"/>
            <a:ext cx="8379817" cy="380127"/>
          </a:xfrm>
          <a:prstGeom prst="rect">
            <a:avLst/>
          </a:prstGeom>
        </p:spPr>
        <p:txBody>
          <a:bodyPr vert="horz" lIns="76179" tIns="38089" rIns="76179" bIns="38089" rtlCol="0" anchor="ctr"/>
          <a:lstStyle>
            <a:lvl1pPr algn="l">
              <a:defRPr sz="800">
                <a:solidFill>
                  <a:schemeClr val="tx1"/>
                </a:solidFill>
                <a:latin typeface="Segoe UI" pitchFamily="34" charset="0"/>
                <a:ea typeface="Segoe UI" pitchFamily="34" charset="0"/>
                <a:cs typeface="Segoe UI" pitchFamily="34" charset="0"/>
              </a:defRPr>
            </a:lvl1pPr>
          </a:lstStyle>
          <a:p>
            <a:pPr defTabSz="1088105"/>
            <a:endParaRPr lang="en-US" dirty="0">
              <a:solidFill>
                <a:srgbClr val="505050"/>
              </a:solidFill>
            </a:endParaRPr>
          </a:p>
        </p:txBody>
      </p:sp>
      <p:sp>
        <p:nvSpPr>
          <p:cNvPr id="15" name="Text Placeholder 14"/>
          <p:cNvSpPr>
            <a:spLocks noGrp="1"/>
          </p:cNvSpPr>
          <p:nvPr>
            <p:ph type="body" idx="1"/>
          </p:nvPr>
        </p:nvSpPr>
        <p:spPr>
          <a:xfrm>
            <a:off x="761803" y="1524000"/>
            <a:ext cx="10665222" cy="4571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Slide Number Placeholder 18"/>
          <p:cNvSpPr>
            <a:spLocks noGrp="1"/>
          </p:cNvSpPr>
          <p:nvPr>
            <p:ph type="sldNum" sz="quarter" idx="4"/>
          </p:nvPr>
        </p:nvSpPr>
        <p:spPr>
          <a:xfrm>
            <a:off x="11427025" y="6477874"/>
            <a:ext cx="761800" cy="380126"/>
          </a:xfrm>
          <a:prstGeom prst="rect">
            <a:avLst/>
          </a:prstGeom>
        </p:spPr>
        <p:txBody>
          <a:bodyPr vert="horz" lIns="91440" tIns="45720" rIns="91440" bIns="45720" rtlCol="0" anchor="ctr"/>
          <a:lstStyle>
            <a:lvl1pPr algn="r">
              <a:defRPr sz="800">
                <a:solidFill>
                  <a:schemeClr val="tx1"/>
                </a:solidFill>
                <a:latin typeface="Segoe UI" pitchFamily="34" charset="0"/>
                <a:ea typeface="Segoe UI" pitchFamily="34" charset="0"/>
                <a:cs typeface="Segoe UI" pitchFamily="34" charset="0"/>
              </a:defRPr>
            </a:lvl1pPr>
          </a:lstStyle>
          <a:p>
            <a:pPr defTabSz="1088105"/>
            <a:fld id="{FAADACFB-7C71-4E89-89D2-7BBA40B7BFA9}" type="slidenum">
              <a:rPr lang="en-US" smtClean="0">
                <a:solidFill>
                  <a:srgbClr val="505050"/>
                </a:solidFill>
              </a:rPr>
              <a:pPr defTabSz="1088105"/>
              <a:t>‹#›</a:t>
            </a:fld>
            <a:endParaRPr lang="en-US" dirty="0">
              <a:solidFill>
                <a:srgbClr val="505050"/>
              </a:solidFill>
            </a:endParaRPr>
          </a:p>
        </p:txBody>
      </p:sp>
    </p:spTree>
    <p:extLst>
      <p:ext uri="{BB962C8B-B14F-4D97-AF65-F5344CB8AC3E}">
        <p14:creationId xmlns:p14="http://schemas.microsoft.com/office/powerpoint/2010/main" val="89562186"/>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90" r:id="rId24"/>
    <p:sldLayoutId id="2147483791" r:id="rId25"/>
    <p:sldLayoutId id="2147483792" r:id="rId26"/>
    <p:sldLayoutId id="2147483793" r:id="rId27"/>
    <p:sldLayoutId id="2147483794" r:id="rId28"/>
  </p:sldLayoutIdLst>
  <p:transition>
    <p:fade/>
  </p:transition>
  <p:hf hdr="0" ftr="0" dt="0"/>
  <p:txStyles>
    <p:titleStyle>
      <a:lvl1pPr marL="0" algn="l" defTabSz="1088105" rtl="0" eaLnBrk="1" latinLnBrk="0" hangingPunct="1">
        <a:lnSpc>
          <a:spcPct val="90000"/>
        </a:lnSpc>
        <a:spcBef>
          <a:spcPct val="0"/>
        </a:spcBef>
        <a:buNone/>
        <a:defRPr lang="en-US" sz="4000" kern="1200" spc="-58" baseline="0" dirty="0">
          <a:solidFill>
            <a:srgbClr val="505050"/>
          </a:solidFill>
          <a:latin typeface="Segoe UI Light" pitchFamily="34" charset="0"/>
          <a:ea typeface="Segoe UI" pitchFamily="34" charset="0"/>
          <a:cs typeface="Segoe UI" pitchFamily="34" charset="0"/>
        </a:defRPr>
      </a:lvl1pPr>
    </p:titleStyle>
    <p:bodyStyle>
      <a:lvl1pPr marL="190428" indent="-190428" algn="l" defTabSz="1088105" rtl="0" eaLnBrk="1" latinLnBrk="0" hangingPunct="1">
        <a:spcBef>
          <a:spcPct val="20000"/>
        </a:spcBef>
        <a:buClr>
          <a:srgbClr val="0072C6"/>
        </a:buClr>
        <a:buSzPct val="100000"/>
        <a:buFont typeface="Wingdings" pitchFamily="2" charset="2"/>
        <a:buChar char="§"/>
        <a:defRPr sz="2400" kern="1200">
          <a:solidFill>
            <a:srgbClr val="0072C6"/>
          </a:solidFill>
          <a:latin typeface="Segoe UI" pitchFamily="34" charset="0"/>
          <a:ea typeface="Segoe UI" pitchFamily="34" charset="0"/>
          <a:cs typeface="Segoe UI" pitchFamily="34" charset="0"/>
        </a:defRPr>
      </a:lvl1pPr>
      <a:lvl2pPr marL="476070" indent="-194396" algn="l" defTabSz="1088105" rtl="0" eaLnBrk="1" latinLnBrk="0" hangingPunct="1">
        <a:spcBef>
          <a:spcPct val="20000"/>
        </a:spcBef>
        <a:buFont typeface="Arial" pitchFamily="34" charset="0"/>
        <a:buChar char="–"/>
        <a:defRPr sz="1800" kern="1200">
          <a:solidFill>
            <a:srgbClr val="505050"/>
          </a:solidFill>
          <a:latin typeface="Segoe UI" pitchFamily="34" charset="0"/>
          <a:ea typeface="Segoe UI" pitchFamily="34" charset="0"/>
          <a:cs typeface="Segoe UI" pitchFamily="34" charset="0"/>
        </a:defRPr>
      </a:lvl2pPr>
      <a:lvl3pPr marL="761712" indent="-173236" algn="l" defTabSz="1088105" rtl="0" eaLnBrk="1" latinLnBrk="0" hangingPunct="1">
        <a:spcBef>
          <a:spcPct val="20000"/>
        </a:spcBef>
        <a:buFont typeface="Arial" pitchFamily="34" charset="0"/>
        <a:buChar char="•"/>
        <a:defRPr sz="1600" kern="1200">
          <a:solidFill>
            <a:srgbClr val="505050"/>
          </a:solidFill>
          <a:latin typeface="Segoe UI" pitchFamily="34" charset="0"/>
          <a:ea typeface="Segoe UI" pitchFamily="34" charset="0"/>
          <a:cs typeface="Segoe UI" pitchFamily="34" charset="0"/>
        </a:defRPr>
      </a:lvl3pPr>
      <a:lvl4pPr marL="1047354" indent="-177204" algn="l" defTabSz="1088105" rtl="0" eaLnBrk="1" latinLnBrk="0" hangingPunct="1">
        <a:spcBef>
          <a:spcPct val="20000"/>
        </a:spcBef>
        <a:buFont typeface="Arial" pitchFamily="34" charset="0"/>
        <a:buChar char="–"/>
        <a:defRPr sz="1400" kern="1200">
          <a:solidFill>
            <a:srgbClr val="505050"/>
          </a:solidFill>
          <a:latin typeface="Segoe UI" pitchFamily="34" charset="0"/>
          <a:ea typeface="Segoe UI" pitchFamily="34" charset="0"/>
          <a:cs typeface="Segoe UI" pitchFamily="34" charset="0"/>
        </a:defRPr>
      </a:lvl4pPr>
      <a:lvl5pPr marL="1285389" indent="-179849" algn="l" defTabSz="1088105" rtl="0" eaLnBrk="1" latinLnBrk="0" hangingPunct="1">
        <a:spcBef>
          <a:spcPct val="20000"/>
        </a:spcBef>
        <a:buFont typeface="Arial" pitchFamily="34" charset="0"/>
        <a:buChar char="»"/>
        <a:defRPr sz="1400" kern="1200">
          <a:solidFill>
            <a:srgbClr val="505050"/>
          </a:solidFill>
          <a:latin typeface="Segoe UI" pitchFamily="34" charset="0"/>
          <a:ea typeface="Segoe UI" pitchFamily="34" charset="0"/>
          <a:cs typeface="Segoe UI" pitchFamily="34" charset="0"/>
        </a:defRPr>
      </a:lvl5pPr>
      <a:lvl6pPr marL="2992290"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536342"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080396"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624448"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en-US"/>
      </a:defPPr>
      <a:lvl1pPr marL="0" algn="l" defTabSz="1088105" rtl="0" eaLnBrk="1" latinLnBrk="0" hangingPunct="1">
        <a:defRPr sz="2200" kern="1200">
          <a:solidFill>
            <a:schemeClr val="tx1"/>
          </a:solidFill>
          <a:latin typeface="+mn-lt"/>
          <a:ea typeface="+mn-ea"/>
          <a:cs typeface="+mn-cs"/>
        </a:defRPr>
      </a:lvl1pPr>
      <a:lvl2pPr marL="544053" algn="l" defTabSz="1088105" rtl="0" eaLnBrk="1" latinLnBrk="0" hangingPunct="1">
        <a:defRPr sz="2200" kern="1200">
          <a:solidFill>
            <a:schemeClr val="tx1"/>
          </a:solidFill>
          <a:latin typeface="+mn-lt"/>
          <a:ea typeface="+mn-ea"/>
          <a:cs typeface="+mn-cs"/>
        </a:defRPr>
      </a:lvl2pPr>
      <a:lvl3pPr marL="1088105" algn="l" defTabSz="1088105" rtl="0" eaLnBrk="1" latinLnBrk="0" hangingPunct="1">
        <a:defRPr sz="2200" kern="1200">
          <a:solidFill>
            <a:schemeClr val="tx1"/>
          </a:solidFill>
          <a:latin typeface="+mn-lt"/>
          <a:ea typeface="+mn-ea"/>
          <a:cs typeface="+mn-cs"/>
        </a:defRPr>
      </a:lvl3pPr>
      <a:lvl4pPr marL="1632159" algn="l" defTabSz="1088105" rtl="0" eaLnBrk="1" latinLnBrk="0" hangingPunct="1">
        <a:defRPr sz="2200" kern="1200">
          <a:solidFill>
            <a:schemeClr val="tx1"/>
          </a:solidFill>
          <a:latin typeface="+mn-lt"/>
          <a:ea typeface="+mn-ea"/>
          <a:cs typeface="+mn-cs"/>
        </a:defRPr>
      </a:lvl4pPr>
      <a:lvl5pPr marL="2176211" algn="l" defTabSz="1088105" rtl="0" eaLnBrk="1" latinLnBrk="0" hangingPunct="1">
        <a:defRPr sz="2200" kern="1200">
          <a:solidFill>
            <a:schemeClr val="tx1"/>
          </a:solidFill>
          <a:latin typeface="+mn-lt"/>
          <a:ea typeface="+mn-ea"/>
          <a:cs typeface="+mn-cs"/>
        </a:defRPr>
      </a:lvl5pPr>
      <a:lvl6pPr marL="2720264" algn="l" defTabSz="1088105" rtl="0" eaLnBrk="1" latinLnBrk="0" hangingPunct="1">
        <a:defRPr sz="2200" kern="1200">
          <a:solidFill>
            <a:schemeClr val="tx1"/>
          </a:solidFill>
          <a:latin typeface="+mn-lt"/>
          <a:ea typeface="+mn-ea"/>
          <a:cs typeface="+mn-cs"/>
        </a:defRPr>
      </a:lvl6pPr>
      <a:lvl7pPr marL="3264316" algn="l" defTabSz="1088105" rtl="0" eaLnBrk="1" latinLnBrk="0" hangingPunct="1">
        <a:defRPr sz="2200" kern="1200">
          <a:solidFill>
            <a:schemeClr val="tx1"/>
          </a:solidFill>
          <a:latin typeface="+mn-lt"/>
          <a:ea typeface="+mn-ea"/>
          <a:cs typeface="+mn-cs"/>
        </a:defRPr>
      </a:lvl7pPr>
      <a:lvl8pPr marL="3808369" algn="l" defTabSz="1088105" rtl="0" eaLnBrk="1" latinLnBrk="0" hangingPunct="1">
        <a:defRPr sz="2200" kern="1200">
          <a:solidFill>
            <a:schemeClr val="tx1"/>
          </a:solidFill>
          <a:latin typeface="+mn-lt"/>
          <a:ea typeface="+mn-ea"/>
          <a:cs typeface="+mn-cs"/>
        </a:defRPr>
      </a:lvl8pPr>
      <a:lvl9pPr marL="4352422" algn="l" defTabSz="1088105" rtl="0" eaLnBrk="1" latinLnBrk="0" hangingPunct="1">
        <a:defRPr sz="22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
            <a:ext cx="12188825" cy="646042"/>
          </a:xfrm>
          <a:prstGeom prst="rect">
            <a:avLst/>
          </a:prstGeom>
        </p:spPr>
        <p:txBody>
          <a:bodyPr vert="horz" lIns="380893" tIns="152357" rIns="53325" bIns="53325" rtlCol="0" anchor="ctr">
            <a:normAutofit/>
          </a:bodyPr>
          <a:lstStyle/>
          <a:p>
            <a:endParaRPr lang="en-US" dirty="0"/>
          </a:p>
        </p:txBody>
      </p:sp>
      <p:sp>
        <p:nvSpPr>
          <p:cNvPr id="7" name="Footer Placeholder 6"/>
          <p:cNvSpPr>
            <a:spLocks noGrp="1"/>
          </p:cNvSpPr>
          <p:nvPr>
            <p:ph type="ftr" sz="quarter" idx="3"/>
          </p:nvPr>
        </p:nvSpPr>
        <p:spPr>
          <a:xfrm>
            <a:off x="3047206" y="6477873"/>
            <a:ext cx="8379817" cy="380127"/>
          </a:xfrm>
          <a:prstGeom prst="rect">
            <a:avLst/>
          </a:prstGeom>
        </p:spPr>
        <p:txBody>
          <a:bodyPr vert="horz" lIns="76179" tIns="38089" rIns="76179" bIns="38089" rtlCol="0" anchor="ctr"/>
          <a:lstStyle>
            <a:lvl1pPr algn="l">
              <a:defRPr sz="800">
                <a:solidFill>
                  <a:schemeClr val="tx1"/>
                </a:solidFill>
                <a:latin typeface="Segoe UI" pitchFamily="34" charset="0"/>
                <a:ea typeface="Segoe UI" pitchFamily="34" charset="0"/>
                <a:cs typeface="Segoe UI" pitchFamily="34" charset="0"/>
              </a:defRPr>
            </a:lvl1pPr>
          </a:lstStyle>
          <a:p>
            <a:pPr defTabSz="1088105"/>
            <a:endParaRPr lang="en-US" dirty="0">
              <a:solidFill>
                <a:srgbClr val="505050"/>
              </a:solidFill>
            </a:endParaRPr>
          </a:p>
        </p:txBody>
      </p:sp>
      <p:sp>
        <p:nvSpPr>
          <p:cNvPr id="15" name="Text Placeholder 14"/>
          <p:cNvSpPr>
            <a:spLocks noGrp="1"/>
          </p:cNvSpPr>
          <p:nvPr>
            <p:ph type="body" idx="1"/>
          </p:nvPr>
        </p:nvSpPr>
        <p:spPr>
          <a:xfrm>
            <a:off x="761803" y="1524000"/>
            <a:ext cx="10665222" cy="4571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Slide Number Placeholder 18"/>
          <p:cNvSpPr>
            <a:spLocks noGrp="1"/>
          </p:cNvSpPr>
          <p:nvPr>
            <p:ph type="sldNum" sz="quarter" idx="4"/>
          </p:nvPr>
        </p:nvSpPr>
        <p:spPr>
          <a:xfrm>
            <a:off x="11427025" y="6477874"/>
            <a:ext cx="761800" cy="380126"/>
          </a:xfrm>
          <a:prstGeom prst="rect">
            <a:avLst/>
          </a:prstGeom>
        </p:spPr>
        <p:txBody>
          <a:bodyPr vert="horz" lIns="91440" tIns="45720" rIns="91440" bIns="45720" rtlCol="0" anchor="ctr"/>
          <a:lstStyle>
            <a:lvl1pPr algn="r">
              <a:defRPr sz="800">
                <a:solidFill>
                  <a:schemeClr val="tx1"/>
                </a:solidFill>
                <a:latin typeface="Segoe UI" pitchFamily="34" charset="0"/>
                <a:ea typeface="Segoe UI" pitchFamily="34" charset="0"/>
                <a:cs typeface="Segoe UI" pitchFamily="34" charset="0"/>
              </a:defRPr>
            </a:lvl1pPr>
          </a:lstStyle>
          <a:p>
            <a:pPr defTabSz="1088105"/>
            <a:fld id="{FAADACFB-7C71-4E89-89D2-7BBA40B7BFA9}" type="slidenum">
              <a:rPr lang="en-US" smtClean="0">
                <a:solidFill>
                  <a:srgbClr val="505050"/>
                </a:solidFill>
              </a:rPr>
              <a:pPr defTabSz="1088105"/>
              <a:t>‹#›</a:t>
            </a:fld>
            <a:endParaRPr lang="en-US" dirty="0">
              <a:solidFill>
                <a:srgbClr val="505050"/>
              </a:solidFill>
            </a:endParaRPr>
          </a:p>
        </p:txBody>
      </p:sp>
    </p:spTree>
    <p:extLst>
      <p:ext uri="{BB962C8B-B14F-4D97-AF65-F5344CB8AC3E}">
        <p14:creationId xmlns:p14="http://schemas.microsoft.com/office/powerpoint/2010/main" val="4280336310"/>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 id="2147483810" r:id="rId15"/>
    <p:sldLayoutId id="2147483811" r:id="rId16"/>
    <p:sldLayoutId id="2147483812" r:id="rId17"/>
    <p:sldLayoutId id="2147483813" r:id="rId18"/>
    <p:sldLayoutId id="2147483814" r:id="rId19"/>
    <p:sldLayoutId id="2147483815" r:id="rId20"/>
    <p:sldLayoutId id="2147483816" r:id="rId21"/>
    <p:sldLayoutId id="2147483817" r:id="rId22"/>
    <p:sldLayoutId id="2147483818" r:id="rId23"/>
    <p:sldLayoutId id="2147483822" r:id="rId24"/>
    <p:sldLayoutId id="2147483823" r:id="rId25"/>
    <p:sldLayoutId id="2147483824" r:id="rId26"/>
    <p:sldLayoutId id="2147483825" r:id="rId27"/>
    <p:sldLayoutId id="2147483826" r:id="rId28"/>
  </p:sldLayoutIdLst>
  <p:transition>
    <p:fade/>
  </p:transition>
  <p:hf hdr="0" ftr="0" dt="0"/>
  <p:txStyles>
    <p:titleStyle>
      <a:lvl1pPr marL="0" algn="l" defTabSz="1088105" rtl="0" eaLnBrk="1" latinLnBrk="0" hangingPunct="1">
        <a:lnSpc>
          <a:spcPct val="90000"/>
        </a:lnSpc>
        <a:spcBef>
          <a:spcPct val="0"/>
        </a:spcBef>
        <a:buNone/>
        <a:defRPr lang="en-US" sz="4000" kern="1200" spc="-58" baseline="0" dirty="0">
          <a:solidFill>
            <a:srgbClr val="505050"/>
          </a:solidFill>
          <a:latin typeface="Segoe UI Light" pitchFamily="34" charset="0"/>
          <a:ea typeface="Segoe UI" pitchFamily="34" charset="0"/>
          <a:cs typeface="Segoe UI" pitchFamily="34" charset="0"/>
        </a:defRPr>
      </a:lvl1pPr>
    </p:titleStyle>
    <p:bodyStyle>
      <a:lvl1pPr marL="190428" indent="-190428" algn="l" defTabSz="1088105" rtl="0" eaLnBrk="1" latinLnBrk="0" hangingPunct="1">
        <a:spcBef>
          <a:spcPct val="20000"/>
        </a:spcBef>
        <a:buClr>
          <a:srgbClr val="0072C6"/>
        </a:buClr>
        <a:buSzPct val="100000"/>
        <a:buFont typeface="Wingdings" pitchFamily="2" charset="2"/>
        <a:buChar char="§"/>
        <a:defRPr sz="2400" kern="1200">
          <a:solidFill>
            <a:srgbClr val="0072C6"/>
          </a:solidFill>
          <a:latin typeface="Segoe UI" pitchFamily="34" charset="0"/>
          <a:ea typeface="Segoe UI" pitchFamily="34" charset="0"/>
          <a:cs typeface="Segoe UI" pitchFamily="34" charset="0"/>
        </a:defRPr>
      </a:lvl1pPr>
      <a:lvl2pPr marL="476070" indent="-194396" algn="l" defTabSz="1088105" rtl="0" eaLnBrk="1" latinLnBrk="0" hangingPunct="1">
        <a:spcBef>
          <a:spcPct val="20000"/>
        </a:spcBef>
        <a:buFont typeface="Arial" pitchFamily="34" charset="0"/>
        <a:buChar char="–"/>
        <a:defRPr sz="1800" kern="1200">
          <a:solidFill>
            <a:srgbClr val="505050"/>
          </a:solidFill>
          <a:latin typeface="Segoe UI" pitchFamily="34" charset="0"/>
          <a:ea typeface="Segoe UI" pitchFamily="34" charset="0"/>
          <a:cs typeface="Segoe UI" pitchFamily="34" charset="0"/>
        </a:defRPr>
      </a:lvl2pPr>
      <a:lvl3pPr marL="761712" indent="-173236" algn="l" defTabSz="1088105" rtl="0" eaLnBrk="1" latinLnBrk="0" hangingPunct="1">
        <a:spcBef>
          <a:spcPct val="20000"/>
        </a:spcBef>
        <a:buFont typeface="Arial" pitchFamily="34" charset="0"/>
        <a:buChar char="•"/>
        <a:defRPr sz="1600" kern="1200">
          <a:solidFill>
            <a:srgbClr val="505050"/>
          </a:solidFill>
          <a:latin typeface="Segoe UI" pitchFamily="34" charset="0"/>
          <a:ea typeface="Segoe UI" pitchFamily="34" charset="0"/>
          <a:cs typeface="Segoe UI" pitchFamily="34" charset="0"/>
        </a:defRPr>
      </a:lvl3pPr>
      <a:lvl4pPr marL="1047354" indent="-177204" algn="l" defTabSz="1088105" rtl="0" eaLnBrk="1" latinLnBrk="0" hangingPunct="1">
        <a:spcBef>
          <a:spcPct val="20000"/>
        </a:spcBef>
        <a:buFont typeface="Arial" pitchFamily="34" charset="0"/>
        <a:buChar char="–"/>
        <a:defRPr sz="1400" kern="1200">
          <a:solidFill>
            <a:srgbClr val="505050"/>
          </a:solidFill>
          <a:latin typeface="Segoe UI" pitchFamily="34" charset="0"/>
          <a:ea typeface="Segoe UI" pitchFamily="34" charset="0"/>
          <a:cs typeface="Segoe UI" pitchFamily="34" charset="0"/>
        </a:defRPr>
      </a:lvl4pPr>
      <a:lvl5pPr marL="1285389" indent="-179849" algn="l" defTabSz="1088105" rtl="0" eaLnBrk="1" latinLnBrk="0" hangingPunct="1">
        <a:spcBef>
          <a:spcPct val="20000"/>
        </a:spcBef>
        <a:buFont typeface="Arial" pitchFamily="34" charset="0"/>
        <a:buChar char="»"/>
        <a:defRPr sz="1400" kern="1200">
          <a:solidFill>
            <a:srgbClr val="505050"/>
          </a:solidFill>
          <a:latin typeface="Segoe UI" pitchFamily="34" charset="0"/>
          <a:ea typeface="Segoe UI" pitchFamily="34" charset="0"/>
          <a:cs typeface="Segoe UI" pitchFamily="34" charset="0"/>
        </a:defRPr>
      </a:lvl5pPr>
      <a:lvl6pPr marL="2992290"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536342"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080396"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624448"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en-US"/>
      </a:defPPr>
      <a:lvl1pPr marL="0" algn="l" defTabSz="1088105" rtl="0" eaLnBrk="1" latinLnBrk="0" hangingPunct="1">
        <a:defRPr sz="2200" kern="1200">
          <a:solidFill>
            <a:schemeClr val="tx1"/>
          </a:solidFill>
          <a:latin typeface="+mn-lt"/>
          <a:ea typeface="+mn-ea"/>
          <a:cs typeface="+mn-cs"/>
        </a:defRPr>
      </a:lvl1pPr>
      <a:lvl2pPr marL="544053" algn="l" defTabSz="1088105" rtl="0" eaLnBrk="1" latinLnBrk="0" hangingPunct="1">
        <a:defRPr sz="2200" kern="1200">
          <a:solidFill>
            <a:schemeClr val="tx1"/>
          </a:solidFill>
          <a:latin typeface="+mn-lt"/>
          <a:ea typeface="+mn-ea"/>
          <a:cs typeface="+mn-cs"/>
        </a:defRPr>
      </a:lvl2pPr>
      <a:lvl3pPr marL="1088105" algn="l" defTabSz="1088105" rtl="0" eaLnBrk="1" latinLnBrk="0" hangingPunct="1">
        <a:defRPr sz="2200" kern="1200">
          <a:solidFill>
            <a:schemeClr val="tx1"/>
          </a:solidFill>
          <a:latin typeface="+mn-lt"/>
          <a:ea typeface="+mn-ea"/>
          <a:cs typeface="+mn-cs"/>
        </a:defRPr>
      </a:lvl3pPr>
      <a:lvl4pPr marL="1632159" algn="l" defTabSz="1088105" rtl="0" eaLnBrk="1" latinLnBrk="0" hangingPunct="1">
        <a:defRPr sz="2200" kern="1200">
          <a:solidFill>
            <a:schemeClr val="tx1"/>
          </a:solidFill>
          <a:latin typeface="+mn-lt"/>
          <a:ea typeface="+mn-ea"/>
          <a:cs typeface="+mn-cs"/>
        </a:defRPr>
      </a:lvl4pPr>
      <a:lvl5pPr marL="2176211" algn="l" defTabSz="1088105" rtl="0" eaLnBrk="1" latinLnBrk="0" hangingPunct="1">
        <a:defRPr sz="2200" kern="1200">
          <a:solidFill>
            <a:schemeClr val="tx1"/>
          </a:solidFill>
          <a:latin typeface="+mn-lt"/>
          <a:ea typeface="+mn-ea"/>
          <a:cs typeface="+mn-cs"/>
        </a:defRPr>
      </a:lvl5pPr>
      <a:lvl6pPr marL="2720264" algn="l" defTabSz="1088105" rtl="0" eaLnBrk="1" latinLnBrk="0" hangingPunct="1">
        <a:defRPr sz="2200" kern="1200">
          <a:solidFill>
            <a:schemeClr val="tx1"/>
          </a:solidFill>
          <a:latin typeface="+mn-lt"/>
          <a:ea typeface="+mn-ea"/>
          <a:cs typeface="+mn-cs"/>
        </a:defRPr>
      </a:lvl6pPr>
      <a:lvl7pPr marL="3264316" algn="l" defTabSz="1088105" rtl="0" eaLnBrk="1" latinLnBrk="0" hangingPunct="1">
        <a:defRPr sz="2200" kern="1200">
          <a:solidFill>
            <a:schemeClr val="tx1"/>
          </a:solidFill>
          <a:latin typeface="+mn-lt"/>
          <a:ea typeface="+mn-ea"/>
          <a:cs typeface="+mn-cs"/>
        </a:defRPr>
      </a:lvl7pPr>
      <a:lvl8pPr marL="3808369" algn="l" defTabSz="1088105" rtl="0" eaLnBrk="1" latinLnBrk="0" hangingPunct="1">
        <a:defRPr sz="2200" kern="1200">
          <a:solidFill>
            <a:schemeClr val="tx1"/>
          </a:solidFill>
          <a:latin typeface="+mn-lt"/>
          <a:ea typeface="+mn-ea"/>
          <a:cs typeface="+mn-cs"/>
        </a:defRPr>
      </a:lvl8pPr>
      <a:lvl9pPr marL="4352422" algn="l" defTabSz="1088105" rtl="0" eaLnBrk="1" latinLnBrk="0" hangingPunct="1">
        <a:defRPr sz="22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
            <a:ext cx="12188825" cy="646042"/>
          </a:xfrm>
          <a:prstGeom prst="rect">
            <a:avLst/>
          </a:prstGeom>
        </p:spPr>
        <p:txBody>
          <a:bodyPr vert="horz" lIns="380893" tIns="152357" rIns="53325" bIns="53325" rtlCol="0" anchor="ctr">
            <a:normAutofit/>
          </a:bodyPr>
          <a:lstStyle/>
          <a:p>
            <a:endParaRPr lang="en-US" dirty="0"/>
          </a:p>
        </p:txBody>
      </p:sp>
      <p:sp>
        <p:nvSpPr>
          <p:cNvPr id="7" name="Footer Placeholder 6"/>
          <p:cNvSpPr>
            <a:spLocks noGrp="1"/>
          </p:cNvSpPr>
          <p:nvPr>
            <p:ph type="ftr" sz="quarter" idx="3"/>
          </p:nvPr>
        </p:nvSpPr>
        <p:spPr>
          <a:xfrm>
            <a:off x="3047206" y="6477873"/>
            <a:ext cx="8379817" cy="380127"/>
          </a:xfrm>
          <a:prstGeom prst="rect">
            <a:avLst/>
          </a:prstGeom>
        </p:spPr>
        <p:txBody>
          <a:bodyPr vert="horz" lIns="76179" tIns="38089" rIns="76179" bIns="38089" rtlCol="0" anchor="ctr"/>
          <a:lstStyle>
            <a:lvl1pPr algn="l">
              <a:defRPr sz="800">
                <a:solidFill>
                  <a:schemeClr val="tx1"/>
                </a:solidFill>
                <a:latin typeface="Segoe UI" pitchFamily="34" charset="0"/>
                <a:ea typeface="Segoe UI" pitchFamily="34" charset="0"/>
                <a:cs typeface="Segoe UI" pitchFamily="34" charset="0"/>
              </a:defRPr>
            </a:lvl1pPr>
          </a:lstStyle>
          <a:p>
            <a:pPr defTabSz="1088105"/>
            <a:endParaRPr lang="en-US" dirty="0">
              <a:solidFill>
                <a:srgbClr val="505050"/>
              </a:solidFill>
            </a:endParaRPr>
          </a:p>
        </p:txBody>
      </p:sp>
      <p:sp>
        <p:nvSpPr>
          <p:cNvPr id="15" name="Text Placeholder 14"/>
          <p:cNvSpPr>
            <a:spLocks noGrp="1"/>
          </p:cNvSpPr>
          <p:nvPr>
            <p:ph type="body" idx="1"/>
          </p:nvPr>
        </p:nvSpPr>
        <p:spPr>
          <a:xfrm>
            <a:off x="761803" y="1524000"/>
            <a:ext cx="10665222" cy="4571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Slide Number Placeholder 18"/>
          <p:cNvSpPr>
            <a:spLocks noGrp="1"/>
          </p:cNvSpPr>
          <p:nvPr>
            <p:ph type="sldNum" sz="quarter" idx="4"/>
          </p:nvPr>
        </p:nvSpPr>
        <p:spPr>
          <a:xfrm>
            <a:off x="11427025" y="6477874"/>
            <a:ext cx="761800" cy="380126"/>
          </a:xfrm>
          <a:prstGeom prst="rect">
            <a:avLst/>
          </a:prstGeom>
        </p:spPr>
        <p:txBody>
          <a:bodyPr vert="horz" lIns="91440" tIns="45720" rIns="91440" bIns="45720" rtlCol="0" anchor="ctr"/>
          <a:lstStyle>
            <a:lvl1pPr algn="r">
              <a:defRPr sz="800">
                <a:solidFill>
                  <a:schemeClr val="tx1"/>
                </a:solidFill>
                <a:latin typeface="Segoe UI" pitchFamily="34" charset="0"/>
                <a:ea typeface="Segoe UI" pitchFamily="34" charset="0"/>
                <a:cs typeface="Segoe UI" pitchFamily="34" charset="0"/>
              </a:defRPr>
            </a:lvl1pPr>
          </a:lstStyle>
          <a:p>
            <a:pPr defTabSz="1088105"/>
            <a:fld id="{FAADACFB-7C71-4E89-89D2-7BBA40B7BFA9}" type="slidenum">
              <a:rPr lang="en-US" smtClean="0">
                <a:solidFill>
                  <a:srgbClr val="505050"/>
                </a:solidFill>
              </a:rPr>
              <a:pPr defTabSz="1088105"/>
              <a:t>‹#›</a:t>
            </a:fld>
            <a:endParaRPr lang="en-US" dirty="0">
              <a:solidFill>
                <a:srgbClr val="505050"/>
              </a:solidFill>
            </a:endParaRPr>
          </a:p>
        </p:txBody>
      </p:sp>
    </p:spTree>
    <p:extLst>
      <p:ext uri="{BB962C8B-B14F-4D97-AF65-F5344CB8AC3E}">
        <p14:creationId xmlns:p14="http://schemas.microsoft.com/office/powerpoint/2010/main" val="492267274"/>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 id="2147483845" r:id="rId18"/>
    <p:sldLayoutId id="2147483846" r:id="rId19"/>
    <p:sldLayoutId id="2147483847" r:id="rId20"/>
    <p:sldLayoutId id="2147483848" r:id="rId21"/>
    <p:sldLayoutId id="2147483849" r:id="rId22"/>
    <p:sldLayoutId id="2147483850" r:id="rId23"/>
    <p:sldLayoutId id="2147483854" r:id="rId24"/>
    <p:sldLayoutId id="2147483855" r:id="rId25"/>
    <p:sldLayoutId id="2147483856" r:id="rId26"/>
    <p:sldLayoutId id="2147483857" r:id="rId27"/>
    <p:sldLayoutId id="2147483858" r:id="rId28"/>
  </p:sldLayoutIdLst>
  <p:transition>
    <p:fade/>
  </p:transition>
  <p:hf hdr="0" ftr="0" dt="0"/>
  <p:txStyles>
    <p:titleStyle>
      <a:lvl1pPr marL="0" algn="l" defTabSz="1088105" rtl="0" eaLnBrk="1" latinLnBrk="0" hangingPunct="1">
        <a:lnSpc>
          <a:spcPct val="90000"/>
        </a:lnSpc>
        <a:spcBef>
          <a:spcPct val="0"/>
        </a:spcBef>
        <a:buNone/>
        <a:defRPr lang="en-US" sz="4000" kern="1200" spc="-58" baseline="0" dirty="0">
          <a:solidFill>
            <a:srgbClr val="505050"/>
          </a:solidFill>
          <a:latin typeface="Segoe UI Light" pitchFamily="34" charset="0"/>
          <a:ea typeface="Segoe UI" pitchFamily="34" charset="0"/>
          <a:cs typeface="Segoe UI" pitchFamily="34" charset="0"/>
        </a:defRPr>
      </a:lvl1pPr>
    </p:titleStyle>
    <p:bodyStyle>
      <a:lvl1pPr marL="190428" indent="-190428" algn="l" defTabSz="1088105" rtl="0" eaLnBrk="1" latinLnBrk="0" hangingPunct="1">
        <a:spcBef>
          <a:spcPct val="20000"/>
        </a:spcBef>
        <a:buClr>
          <a:srgbClr val="0072C6"/>
        </a:buClr>
        <a:buSzPct val="100000"/>
        <a:buFont typeface="Wingdings" pitchFamily="2" charset="2"/>
        <a:buChar char="§"/>
        <a:defRPr sz="2400" kern="1200">
          <a:solidFill>
            <a:srgbClr val="0072C6"/>
          </a:solidFill>
          <a:latin typeface="Segoe UI" pitchFamily="34" charset="0"/>
          <a:ea typeface="Segoe UI" pitchFamily="34" charset="0"/>
          <a:cs typeface="Segoe UI" pitchFamily="34" charset="0"/>
        </a:defRPr>
      </a:lvl1pPr>
      <a:lvl2pPr marL="476070" indent="-194396" algn="l" defTabSz="1088105" rtl="0" eaLnBrk="1" latinLnBrk="0" hangingPunct="1">
        <a:spcBef>
          <a:spcPct val="20000"/>
        </a:spcBef>
        <a:buFont typeface="Arial" pitchFamily="34" charset="0"/>
        <a:buChar char="–"/>
        <a:defRPr sz="1800" kern="1200">
          <a:solidFill>
            <a:srgbClr val="505050"/>
          </a:solidFill>
          <a:latin typeface="Segoe UI" pitchFamily="34" charset="0"/>
          <a:ea typeface="Segoe UI" pitchFamily="34" charset="0"/>
          <a:cs typeface="Segoe UI" pitchFamily="34" charset="0"/>
        </a:defRPr>
      </a:lvl2pPr>
      <a:lvl3pPr marL="761712" indent="-173236" algn="l" defTabSz="1088105" rtl="0" eaLnBrk="1" latinLnBrk="0" hangingPunct="1">
        <a:spcBef>
          <a:spcPct val="20000"/>
        </a:spcBef>
        <a:buFont typeface="Arial" pitchFamily="34" charset="0"/>
        <a:buChar char="•"/>
        <a:defRPr sz="1600" kern="1200">
          <a:solidFill>
            <a:srgbClr val="505050"/>
          </a:solidFill>
          <a:latin typeface="Segoe UI" pitchFamily="34" charset="0"/>
          <a:ea typeface="Segoe UI" pitchFamily="34" charset="0"/>
          <a:cs typeface="Segoe UI" pitchFamily="34" charset="0"/>
        </a:defRPr>
      </a:lvl3pPr>
      <a:lvl4pPr marL="1047354" indent="-177204" algn="l" defTabSz="1088105" rtl="0" eaLnBrk="1" latinLnBrk="0" hangingPunct="1">
        <a:spcBef>
          <a:spcPct val="20000"/>
        </a:spcBef>
        <a:buFont typeface="Arial" pitchFamily="34" charset="0"/>
        <a:buChar char="–"/>
        <a:defRPr sz="1400" kern="1200">
          <a:solidFill>
            <a:srgbClr val="505050"/>
          </a:solidFill>
          <a:latin typeface="Segoe UI" pitchFamily="34" charset="0"/>
          <a:ea typeface="Segoe UI" pitchFamily="34" charset="0"/>
          <a:cs typeface="Segoe UI" pitchFamily="34" charset="0"/>
        </a:defRPr>
      </a:lvl4pPr>
      <a:lvl5pPr marL="1285389" indent="-179849" algn="l" defTabSz="1088105" rtl="0" eaLnBrk="1" latinLnBrk="0" hangingPunct="1">
        <a:spcBef>
          <a:spcPct val="20000"/>
        </a:spcBef>
        <a:buFont typeface="Arial" pitchFamily="34" charset="0"/>
        <a:buChar char="»"/>
        <a:defRPr sz="1400" kern="1200">
          <a:solidFill>
            <a:srgbClr val="505050"/>
          </a:solidFill>
          <a:latin typeface="Segoe UI" pitchFamily="34" charset="0"/>
          <a:ea typeface="Segoe UI" pitchFamily="34" charset="0"/>
          <a:cs typeface="Segoe UI" pitchFamily="34" charset="0"/>
        </a:defRPr>
      </a:lvl5pPr>
      <a:lvl6pPr marL="2992290"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536342"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080396"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624448" indent="-272026" algn="l" defTabSz="1088105"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en-US"/>
      </a:defPPr>
      <a:lvl1pPr marL="0" algn="l" defTabSz="1088105" rtl="0" eaLnBrk="1" latinLnBrk="0" hangingPunct="1">
        <a:defRPr sz="2200" kern="1200">
          <a:solidFill>
            <a:schemeClr val="tx1"/>
          </a:solidFill>
          <a:latin typeface="+mn-lt"/>
          <a:ea typeface="+mn-ea"/>
          <a:cs typeface="+mn-cs"/>
        </a:defRPr>
      </a:lvl1pPr>
      <a:lvl2pPr marL="544053" algn="l" defTabSz="1088105" rtl="0" eaLnBrk="1" latinLnBrk="0" hangingPunct="1">
        <a:defRPr sz="2200" kern="1200">
          <a:solidFill>
            <a:schemeClr val="tx1"/>
          </a:solidFill>
          <a:latin typeface="+mn-lt"/>
          <a:ea typeface="+mn-ea"/>
          <a:cs typeface="+mn-cs"/>
        </a:defRPr>
      </a:lvl2pPr>
      <a:lvl3pPr marL="1088105" algn="l" defTabSz="1088105" rtl="0" eaLnBrk="1" latinLnBrk="0" hangingPunct="1">
        <a:defRPr sz="2200" kern="1200">
          <a:solidFill>
            <a:schemeClr val="tx1"/>
          </a:solidFill>
          <a:latin typeface="+mn-lt"/>
          <a:ea typeface="+mn-ea"/>
          <a:cs typeface="+mn-cs"/>
        </a:defRPr>
      </a:lvl3pPr>
      <a:lvl4pPr marL="1632159" algn="l" defTabSz="1088105" rtl="0" eaLnBrk="1" latinLnBrk="0" hangingPunct="1">
        <a:defRPr sz="2200" kern="1200">
          <a:solidFill>
            <a:schemeClr val="tx1"/>
          </a:solidFill>
          <a:latin typeface="+mn-lt"/>
          <a:ea typeface="+mn-ea"/>
          <a:cs typeface="+mn-cs"/>
        </a:defRPr>
      </a:lvl4pPr>
      <a:lvl5pPr marL="2176211" algn="l" defTabSz="1088105" rtl="0" eaLnBrk="1" latinLnBrk="0" hangingPunct="1">
        <a:defRPr sz="2200" kern="1200">
          <a:solidFill>
            <a:schemeClr val="tx1"/>
          </a:solidFill>
          <a:latin typeface="+mn-lt"/>
          <a:ea typeface="+mn-ea"/>
          <a:cs typeface="+mn-cs"/>
        </a:defRPr>
      </a:lvl5pPr>
      <a:lvl6pPr marL="2720264" algn="l" defTabSz="1088105" rtl="0" eaLnBrk="1" latinLnBrk="0" hangingPunct="1">
        <a:defRPr sz="2200" kern="1200">
          <a:solidFill>
            <a:schemeClr val="tx1"/>
          </a:solidFill>
          <a:latin typeface="+mn-lt"/>
          <a:ea typeface="+mn-ea"/>
          <a:cs typeface="+mn-cs"/>
        </a:defRPr>
      </a:lvl6pPr>
      <a:lvl7pPr marL="3264316" algn="l" defTabSz="1088105" rtl="0" eaLnBrk="1" latinLnBrk="0" hangingPunct="1">
        <a:defRPr sz="2200" kern="1200">
          <a:solidFill>
            <a:schemeClr val="tx1"/>
          </a:solidFill>
          <a:latin typeface="+mn-lt"/>
          <a:ea typeface="+mn-ea"/>
          <a:cs typeface="+mn-cs"/>
        </a:defRPr>
      </a:lvl7pPr>
      <a:lvl8pPr marL="3808369" algn="l" defTabSz="1088105" rtl="0" eaLnBrk="1" latinLnBrk="0" hangingPunct="1">
        <a:defRPr sz="2200" kern="1200">
          <a:solidFill>
            <a:schemeClr val="tx1"/>
          </a:solidFill>
          <a:latin typeface="+mn-lt"/>
          <a:ea typeface="+mn-ea"/>
          <a:cs typeface="+mn-cs"/>
        </a:defRPr>
      </a:lvl8pPr>
      <a:lvl9pPr marL="4352422" algn="l" defTabSz="1088105" rtl="0" eaLnBrk="1" latinLnBrk="0"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13.jpeg"/><Relationship Id="rId1" Type="http://schemas.openxmlformats.org/officeDocument/2006/relationships/slideLayout" Target="../slideLayouts/slideLayout23.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coderdojo-linz/participants-management-service" TargetMode="Externa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coderdojo-linz/participants-management-service" TargetMode="External"/><Relationship Id="rId2" Type="http://schemas.openxmlformats.org/officeDocument/2006/relationships/hyperlink" Target="https://github.com/rstropek/Samples" TargetMode="External"/><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hyperlink" Target="https://code.visualstudio.com/docs/editor/versioncontrol#_git-patchdiff-mode" TargetMode="Externa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hyperlink" Target="https://code.visualstudio.com/docs/editor/debugging#_node-debugging" TargetMode="Externa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hyperlink" Target="mailto:rainer@timecockpit.com" TargetMode="Externa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2" Type="http://schemas.openxmlformats.org/officeDocument/2006/relationships/hyperlink" Target="https://code.visualstudio.com/docs/editor/tasks#_processing-task-output-with-problem-matchers" TargetMode="Externa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hyperlink" Target="https://code.visualstudio.com/docs/customization/keybindings" TargetMode="External"/><Relationship Id="rId2" Type="http://schemas.openxmlformats.org/officeDocument/2006/relationships/hyperlink" Target="https://code.visualstudio.com/docs" TargetMode="External"/><Relationship Id="rId1" Type="http://schemas.openxmlformats.org/officeDocument/2006/relationships/slideLayout" Target="../slideLayouts/slideLayout25.xml"/><Relationship Id="rId5" Type="http://schemas.openxmlformats.org/officeDocument/2006/relationships/hyperlink" Target="https://channel9.msdn.com/Series/Einfuehrung-in-Visual-Studio-Code" TargetMode="External"/><Relationship Id="rId4" Type="http://schemas.openxmlformats.org/officeDocument/2006/relationships/hyperlink" Target="https://code.visualstudio.com/docs/editor/codebasics#_additional-command-line-arguments"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15.jpeg"/><Relationship Id="rId1" Type="http://schemas.openxmlformats.org/officeDocument/2006/relationships/slideLayout" Target="../slideLayouts/slideLayout23.xml"/><Relationship Id="rId4" Type="http://schemas.openxmlformats.org/officeDocument/2006/relationships/hyperlink" Target="mailto:rainer@timecockpit.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hyperlink" Target="https://code.visualstudio.com/docs/supporting/requirements" TargetMode="External"/><Relationship Id="rId2" Type="http://schemas.openxmlformats.org/officeDocument/2006/relationships/hyperlink" Target="https://marketplace.visualstudio.com/vscode" TargetMode="Externa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2" Type="http://schemas.openxmlformats.org/officeDocument/2006/relationships/hyperlink" Target="https://code.visualstudio.com/docs/customization/userandworkspace" TargetMode="Externa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en-US"/>
              <a:t>Workshop</a:t>
            </a:r>
            <a:endParaRPr lang="en-US" dirty="0"/>
          </a:p>
        </p:txBody>
      </p:sp>
      <p:pic>
        <p:nvPicPr>
          <p:cNvPr id="21"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sz="4800" dirty="0"/>
              <a:t>Visual Studio Code</a:t>
            </a:r>
            <a:endParaRPr lang="en-US" sz="4800" dirty="0"/>
          </a:p>
        </p:txBody>
      </p:sp>
      <p:sp>
        <p:nvSpPr>
          <p:cNvPr id="14" name="Text Placeholder 13"/>
          <p:cNvSpPr>
            <a:spLocks noGrp="1"/>
          </p:cNvSpPr>
          <p:nvPr>
            <p:ph type="body" sz="quarter" idx="12"/>
          </p:nvPr>
        </p:nvSpPr>
        <p:spPr/>
        <p:txBody>
          <a:bodyPr/>
          <a:lstStyle/>
          <a:p>
            <a:r>
              <a:rPr lang="de-AT"/>
              <a:t>Rainer Stropek</a:t>
            </a:r>
            <a:endParaRPr lang="en-US" dirty="0"/>
          </a:p>
        </p:txBody>
      </p:sp>
      <p:sp>
        <p:nvSpPr>
          <p:cNvPr id="31" name="Text Placeholder 30"/>
          <p:cNvSpPr>
            <a:spLocks noGrp="1"/>
          </p:cNvSpPr>
          <p:nvPr>
            <p:ph type="body" sz="quarter" idx="13"/>
          </p:nvPr>
        </p:nvSpPr>
        <p:spPr/>
        <p:txBody>
          <a:bodyPr/>
          <a:lstStyle/>
          <a:p>
            <a:r>
              <a:rPr lang="de-AT"/>
              <a:t>software architects gmbh</a:t>
            </a:r>
            <a:endParaRPr lang="en-US" dirty="0"/>
          </a:p>
        </p:txBody>
      </p:sp>
      <p:sp>
        <p:nvSpPr>
          <p:cNvPr id="16" name="Text Placeholder 15"/>
          <p:cNvSpPr>
            <a:spLocks noGrp="1"/>
          </p:cNvSpPr>
          <p:nvPr>
            <p:ph type="body" sz="quarter" idx="15"/>
          </p:nvPr>
        </p:nvSpPr>
        <p:spPr/>
        <p:txBody>
          <a:bodyPr/>
          <a:lstStyle/>
          <a:p>
            <a:r>
              <a:rPr lang="de-AT">
                <a:hlinkClick r:id="rId3"/>
              </a:rPr>
              <a:t>http://www.timecockpit.com</a:t>
            </a:r>
            <a:endParaRPr lang="de-AT"/>
          </a:p>
          <a:p>
            <a:r>
              <a:rPr lang="de-AT">
                <a:hlinkClick r:id="rId4"/>
              </a:rPr>
              <a:t>rainer@timecockpit.com</a:t>
            </a:r>
            <a:endParaRPr lang="de-AT"/>
          </a:p>
          <a:p>
            <a:r>
              <a:rPr lang="de-AT"/>
              <a:t>@rstropek</a:t>
            </a:r>
            <a:endParaRPr lang="en-US" dirty="0"/>
          </a:p>
        </p:txBody>
      </p:sp>
      <p:sp>
        <p:nvSpPr>
          <p:cNvPr id="19" name="Text Placeholder 18"/>
          <p:cNvSpPr>
            <a:spLocks noGrp="1"/>
          </p:cNvSpPr>
          <p:nvPr>
            <p:ph type="body" sz="quarter" idx="25"/>
          </p:nvPr>
        </p:nvSpPr>
        <p:spPr/>
        <p:txBody>
          <a:bodyPr/>
          <a:lstStyle/>
          <a:p>
            <a:r>
              <a:rPr lang="de-AT" sz="2800"/>
              <a:t>Light-weight Code Editor</a:t>
            </a:r>
            <a:endParaRPr lang="en-US" sz="2800" dirty="0"/>
          </a:p>
        </p:txBody>
      </p:sp>
      <p:sp>
        <p:nvSpPr>
          <p:cNvPr id="20" name="Text Placeholder 19"/>
          <p:cNvSpPr>
            <a:spLocks noGrp="1"/>
          </p:cNvSpPr>
          <p:nvPr>
            <p:ph type="body" sz="quarter" idx="26"/>
          </p:nvPr>
        </p:nvSpPr>
        <p:spPr/>
        <p:txBody>
          <a:bodyPr/>
          <a:lstStyle/>
          <a:p>
            <a:r>
              <a:rPr lang="de-AT"/>
              <a:t>Web</a:t>
            </a:r>
          </a:p>
          <a:p>
            <a:r>
              <a:rPr lang="de-AT"/>
              <a:t>Mail</a:t>
            </a:r>
          </a:p>
          <a:p>
            <a:r>
              <a:rPr lang="de-AT"/>
              <a:t>Twitter</a:t>
            </a:r>
            <a:endParaRPr lang="en-US" dirty="0"/>
          </a:p>
        </p:txBody>
      </p:sp>
    </p:spTree>
    <p:extLst>
      <p:ext uri="{BB962C8B-B14F-4D97-AF65-F5344CB8AC3E}">
        <p14:creationId xmlns:p14="http://schemas.microsoft.com/office/powerpoint/2010/main" val="3616683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dirty="0"/>
              <a:t>Editor Configuration</a:t>
            </a:r>
          </a:p>
        </p:txBody>
      </p:sp>
      <p:sp>
        <p:nvSpPr>
          <p:cNvPr id="3" name="Text Placeholder 2"/>
          <p:cNvSpPr>
            <a:spLocks noGrp="1"/>
          </p:cNvSpPr>
          <p:nvPr>
            <p:ph type="body" sz="quarter" idx="24"/>
          </p:nvPr>
        </p:nvSpPr>
        <p:spPr/>
        <p:txBody>
          <a:bodyPr/>
          <a:lstStyle/>
          <a:p>
            <a:r>
              <a:rPr lang="en-US" dirty="0"/>
              <a:t>User and workspace settings</a:t>
            </a:r>
          </a:p>
          <a:p>
            <a:r>
              <a:rPr lang="en-US" dirty="0"/>
              <a:t>File encoding</a:t>
            </a:r>
          </a:p>
        </p:txBody>
      </p:sp>
      <p:sp>
        <p:nvSpPr>
          <p:cNvPr id="4" name="Text Placeholder 3"/>
          <p:cNvSpPr>
            <a:spLocks noGrp="1"/>
          </p:cNvSpPr>
          <p:nvPr>
            <p:ph type="body" sz="quarter" idx="25"/>
          </p:nvPr>
        </p:nvSpPr>
        <p:spPr/>
        <p:txBody>
          <a:bodyPr/>
          <a:lstStyle/>
          <a:p>
            <a:r>
              <a:rPr lang="en-US" dirty="0"/>
              <a:t>Demo</a:t>
            </a:r>
          </a:p>
        </p:txBody>
      </p:sp>
      <p:sp>
        <p:nvSpPr>
          <p:cNvPr id="5" name="Text Placeholder 4"/>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2239581579"/>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Navigation</a:t>
            </a:r>
          </a:p>
        </p:txBody>
      </p:sp>
      <p:sp>
        <p:nvSpPr>
          <p:cNvPr id="5" name="Content Placeholder 4"/>
          <p:cNvSpPr>
            <a:spLocks noGrp="1"/>
          </p:cNvSpPr>
          <p:nvPr>
            <p:ph sz="quarter" idx="12"/>
          </p:nvPr>
        </p:nvSpPr>
        <p:spPr/>
        <p:txBody>
          <a:bodyPr/>
          <a:lstStyle/>
          <a:p>
            <a:r>
              <a:rPr lang="en-US" dirty="0"/>
              <a:t>Find (</a:t>
            </a:r>
            <a:r>
              <a:rPr lang="en-US" dirty="0" err="1">
                <a:solidFill>
                  <a:srgbClr val="72BF44"/>
                </a:solidFill>
              </a:rPr>
              <a:t>Ctrl+F</a:t>
            </a:r>
            <a:r>
              <a:rPr lang="en-US" dirty="0"/>
              <a:t>) and Find-in-files (</a:t>
            </a:r>
            <a:r>
              <a:rPr lang="en-US" dirty="0" err="1">
                <a:solidFill>
                  <a:srgbClr val="429A16"/>
                </a:solidFill>
              </a:rPr>
              <a:t>Ctrl+Shift+F</a:t>
            </a:r>
            <a:r>
              <a:rPr lang="en-US" dirty="0"/>
              <a:t>)</a:t>
            </a:r>
          </a:p>
          <a:p>
            <a:r>
              <a:rPr lang="en-US" dirty="0"/>
              <a:t>Editor Command Palette (</a:t>
            </a:r>
            <a:r>
              <a:rPr lang="en-US" dirty="0">
                <a:solidFill>
                  <a:srgbClr val="429A16"/>
                </a:solidFill>
              </a:rPr>
              <a:t>F1</a:t>
            </a:r>
            <a:r>
              <a:rPr lang="en-US" dirty="0"/>
              <a:t>)</a:t>
            </a:r>
          </a:p>
          <a:p>
            <a:pPr lvl="1"/>
            <a:r>
              <a:rPr lang="en-US" dirty="0"/>
              <a:t>Navigate to all commands via keyboard</a:t>
            </a:r>
          </a:p>
          <a:p>
            <a:r>
              <a:rPr lang="en-US" dirty="0"/>
              <a:t>Open file/symbol by name (</a:t>
            </a:r>
            <a:r>
              <a:rPr lang="en-US" dirty="0" err="1">
                <a:solidFill>
                  <a:srgbClr val="429A16"/>
                </a:solidFill>
              </a:rPr>
              <a:t>Ctrl+P</a:t>
            </a:r>
            <a:r>
              <a:rPr lang="en-US" dirty="0"/>
              <a:t>)</a:t>
            </a:r>
          </a:p>
          <a:p>
            <a:pPr lvl="1"/>
            <a:r>
              <a:rPr lang="de-AT" dirty="0"/>
              <a:t>Goto Symbol </a:t>
            </a:r>
            <a:r>
              <a:rPr lang="de-AT" dirty="0" err="1"/>
              <a:t>by</a:t>
            </a:r>
            <a:r>
              <a:rPr lang="de-AT" dirty="0"/>
              <a:t> Name (</a:t>
            </a:r>
            <a:r>
              <a:rPr lang="de-AT" dirty="0" err="1">
                <a:solidFill>
                  <a:srgbClr val="429A16"/>
                </a:solidFill>
              </a:rPr>
              <a:t>Ctrl+T</a:t>
            </a:r>
            <a:r>
              <a:rPr lang="de-AT" dirty="0"/>
              <a:t>)</a:t>
            </a:r>
            <a:endParaRPr lang="en-US" dirty="0"/>
          </a:p>
          <a:p>
            <a:r>
              <a:rPr lang="en-US" dirty="0"/>
              <a:t>Go to definition (</a:t>
            </a:r>
            <a:r>
              <a:rPr lang="en-US" dirty="0">
                <a:solidFill>
                  <a:srgbClr val="429A16"/>
                </a:solidFill>
              </a:rPr>
              <a:t>F12</a:t>
            </a:r>
            <a:r>
              <a:rPr lang="en-US" dirty="0"/>
              <a:t>)</a:t>
            </a:r>
          </a:p>
          <a:p>
            <a:pPr lvl="1"/>
            <a:r>
              <a:rPr lang="en-US" dirty="0"/>
              <a:t>Peek into definition (</a:t>
            </a:r>
            <a:r>
              <a:rPr lang="en-US" dirty="0">
                <a:solidFill>
                  <a:srgbClr val="429A16"/>
                </a:solidFill>
              </a:rPr>
              <a:t>Alt+F12</a:t>
            </a:r>
            <a:r>
              <a:rPr lang="en-US" dirty="0"/>
              <a:t>)</a:t>
            </a:r>
          </a:p>
          <a:p>
            <a:pPr lvl="1"/>
            <a:endParaRPr lang="en-US" dirty="0"/>
          </a:p>
        </p:txBody>
      </p:sp>
      <p:sp>
        <p:nvSpPr>
          <p:cNvPr id="6" name="Text Placehold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784874305"/>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Navigation</a:t>
            </a:r>
          </a:p>
        </p:txBody>
      </p:sp>
      <p:sp>
        <p:nvSpPr>
          <p:cNvPr id="10" name="Content Placeholder 9"/>
          <p:cNvSpPr>
            <a:spLocks noGrp="1"/>
          </p:cNvSpPr>
          <p:nvPr>
            <p:ph sz="quarter" idx="22"/>
          </p:nvPr>
        </p:nvSpPr>
        <p:spPr/>
        <p:txBody>
          <a:bodyPr/>
          <a:lstStyle/>
          <a:p>
            <a:r>
              <a:rPr lang="en-US" noProof="1"/>
              <a:t># Uses </a:t>
            </a:r>
            <a:r>
              <a:rPr lang="en-US" noProof="1">
                <a:hlinkClick r:id="rId2"/>
              </a:rPr>
              <a:t>https://github.com/coderdojo-linz/participants-management-service</a:t>
            </a:r>
            <a:r>
              <a:rPr lang="en-US" noProof="1"/>
              <a:t> for demo</a:t>
            </a:r>
          </a:p>
          <a:p>
            <a:endParaRPr lang="en-US" noProof="1"/>
          </a:p>
          <a:p>
            <a:r>
              <a:rPr lang="en-US" noProof="1"/>
              <a:t># Find in model.ts</a:t>
            </a:r>
          </a:p>
          <a:p>
            <a:r>
              <a:rPr lang="en-US" noProof="1"/>
              <a:t>IMongoObject -&gt; note gutter indicators</a:t>
            </a:r>
          </a:p>
          <a:p>
            <a:endParaRPr lang="en-US" noProof="1"/>
          </a:p>
          <a:p>
            <a:r>
              <a:rPr lang="en-US" noProof="1"/>
              <a:t># Find in files</a:t>
            </a:r>
          </a:p>
          <a:p>
            <a:r>
              <a:rPr lang="en-US" noProof="1"/>
              <a:t>IMongoObject -&gt; note glob pattern</a:t>
            </a:r>
          </a:p>
          <a:p>
            <a:r>
              <a:rPr lang="en-US" noProof="1"/>
              <a:t>Exclude *.js.map</a:t>
            </a:r>
          </a:p>
          <a:p>
            <a:endParaRPr lang="en-US" noProof="1"/>
          </a:p>
          <a:p>
            <a:r>
              <a:rPr lang="en-US" noProof="1"/>
              <a:t># Show installed extensions with Command Palette (F1)</a:t>
            </a:r>
          </a:p>
          <a:p>
            <a:r>
              <a:rPr lang="en-US" noProof="1"/>
              <a:t>ext</a:t>
            </a:r>
          </a:p>
          <a:p>
            <a:r>
              <a:rPr lang="en-US" noProof="1"/>
              <a:t># Show help with “?”</a:t>
            </a:r>
          </a:p>
          <a:p>
            <a:endParaRPr lang="en-US" noProof="1"/>
          </a:p>
          <a:p>
            <a:r>
              <a:rPr lang="en-US" noProof="1"/>
              <a:t># Open file/symbol (Ctrl+P)</a:t>
            </a:r>
          </a:p>
          <a:p>
            <a:r>
              <a:rPr lang="en-US" noProof="1"/>
              <a:t>dev-token</a:t>
            </a:r>
          </a:p>
          <a:p>
            <a:r>
              <a:rPr lang="en-US" noProof="1"/>
              <a:t>IMongoObject</a:t>
            </a:r>
          </a:p>
          <a:p>
            <a:r>
              <a:rPr lang="en-US" noProof="1"/>
              <a:t>IParticipant </a:t>
            </a:r>
            <a:r>
              <a:rPr lang="en-US" noProof="1">
                <a:sym typeface="Wingdings" panose="05000000000000000000" pitchFamily="2" charset="2"/>
              </a:rPr>
              <a:t> Goto/Peek Definition on base interface</a:t>
            </a:r>
          </a:p>
          <a:p>
            <a:r>
              <a:rPr lang="en-US" noProof="1">
                <a:sym typeface="Wingdings" panose="05000000000000000000" pitchFamily="2" charset="2"/>
              </a:rPr>
              <a:t>IMongoObject  Find all references (Shift+F12)</a:t>
            </a:r>
            <a:endParaRPr lang="en-US" noProof="1"/>
          </a:p>
          <a:p>
            <a:endParaRPr lang="en-US" noProof="1"/>
          </a:p>
          <a:p>
            <a:endParaRPr lang="en-US" noProof="1"/>
          </a:p>
        </p:txBody>
      </p:sp>
      <p:sp>
        <p:nvSpPr>
          <p:cNvPr id="5" name="Text Placeholder 4"/>
          <p:cNvSpPr>
            <a:spLocks noGrp="1"/>
          </p:cNvSpPr>
          <p:nvPr>
            <p:ph type="body" sz="quarter" idx="23"/>
          </p:nvPr>
        </p:nvSpPr>
        <p:spPr/>
        <p:txBody>
          <a:bodyPr/>
          <a:lstStyle/>
          <a:p>
            <a:r>
              <a:rPr lang="en-US" dirty="0"/>
              <a:t>Demo</a:t>
            </a:r>
          </a:p>
        </p:txBody>
      </p:sp>
      <p:sp>
        <p:nvSpPr>
          <p:cNvPr id="6" name="Text Placeholder 5"/>
          <p:cNvSpPr>
            <a:spLocks noGrp="1"/>
          </p:cNvSpPr>
          <p:nvPr>
            <p:ph type="body" sz="quarter" idx="24"/>
          </p:nvPr>
        </p:nvSpPr>
        <p:spPr/>
        <p:txBody>
          <a:bodyPr/>
          <a:lstStyle/>
          <a:p>
            <a:endParaRPr lang="en-US" dirty="0"/>
          </a:p>
        </p:txBody>
      </p:sp>
      <p:sp>
        <p:nvSpPr>
          <p:cNvPr id="11" name="Text Placeholder 10"/>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2423273745"/>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Other Editor Features</a:t>
            </a:r>
          </a:p>
        </p:txBody>
      </p:sp>
      <p:sp>
        <p:nvSpPr>
          <p:cNvPr id="5" name="Content Placeholder 4"/>
          <p:cNvSpPr>
            <a:spLocks noGrp="1"/>
          </p:cNvSpPr>
          <p:nvPr>
            <p:ph sz="quarter" idx="12"/>
          </p:nvPr>
        </p:nvSpPr>
        <p:spPr/>
        <p:txBody>
          <a:bodyPr/>
          <a:lstStyle/>
          <a:p>
            <a:r>
              <a:rPr lang="en-US" dirty="0"/>
              <a:t>Bracket Matching</a:t>
            </a:r>
          </a:p>
          <a:p>
            <a:r>
              <a:rPr lang="en-US" dirty="0"/>
              <a:t>Multi-Cursor</a:t>
            </a:r>
          </a:p>
          <a:p>
            <a:r>
              <a:rPr lang="en-US" dirty="0"/>
              <a:t>IntelliSense</a:t>
            </a:r>
          </a:p>
          <a:p>
            <a:r>
              <a:rPr lang="en-US" dirty="0"/>
              <a:t>Parameter Hints</a:t>
            </a:r>
          </a:p>
          <a:p>
            <a:r>
              <a:rPr lang="en-US" dirty="0"/>
              <a:t>Snippets and Emmet Abbreviations</a:t>
            </a:r>
          </a:p>
        </p:txBody>
      </p:sp>
      <p:sp>
        <p:nvSpPr>
          <p:cNvPr id="6" name="Content Placeholder 5"/>
          <p:cNvSpPr>
            <a:spLocks noGrp="1"/>
          </p:cNvSpPr>
          <p:nvPr>
            <p:ph sz="quarter" idx="13"/>
          </p:nvPr>
        </p:nvSpPr>
        <p:spPr/>
        <p:txBody>
          <a:bodyPr/>
          <a:lstStyle/>
          <a:p>
            <a:r>
              <a:rPr lang="en-US" dirty="0"/>
              <a:t>Code Lenses</a:t>
            </a:r>
          </a:p>
          <a:p>
            <a:r>
              <a:rPr lang="en-US" dirty="0"/>
              <a:t>Folding</a:t>
            </a:r>
          </a:p>
          <a:p>
            <a:r>
              <a:rPr lang="en-US" dirty="0"/>
              <a:t>Gutter Indicators with </a:t>
            </a:r>
            <a:r>
              <a:rPr lang="en-US" dirty="0" err="1"/>
              <a:t>Git</a:t>
            </a:r>
            <a:endParaRPr lang="en-US" dirty="0"/>
          </a:p>
          <a:p>
            <a:r>
              <a:rPr lang="en-US" dirty="0"/>
              <a:t>Hover</a:t>
            </a:r>
          </a:p>
          <a:p>
            <a:r>
              <a:rPr lang="en-US" dirty="0"/>
              <a:t>Rename</a:t>
            </a:r>
          </a:p>
          <a:p>
            <a:r>
              <a:rPr lang="en-US" dirty="0"/>
              <a:t>Error list (</a:t>
            </a:r>
            <a:r>
              <a:rPr lang="en-US" dirty="0" err="1">
                <a:solidFill>
                  <a:srgbClr val="429A16"/>
                </a:solidFill>
              </a:rPr>
              <a:t>Ctrl+Shift+M</a:t>
            </a:r>
            <a:r>
              <a:rPr lang="en-US" dirty="0"/>
              <a:t>)</a:t>
            </a:r>
          </a:p>
        </p:txBody>
      </p:sp>
      <p:sp>
        <p:nvSpPr>
          <p:cNvPr id="12" name="Text Placeholder 11"/>
          <p:cNvSpPr>
            <a:spLocks noGrp="1"/>
          </p:cNvSpPr>
          <p:nvPr>
            <p:ph type="body" sz="quarter" idx="23"/>
          </p:nvPr>
        </p:nvSpPr>
        <p:spPr/>
        <p:txBody>
          <a:bodyPr/>
          <a:lstStyle/>
          <a:p>
            <a:endParaRPr lang="en-US" dirty="0"/>
          </a:p>
        </p:txBody>
      </p:sp>
      <p:sp>
        <p:nvSpPr>
          <p:cNvPr id="13" name="Text Placeholder 12"/>
          <p:cNvSpPr>
            <a:spLocks noGrp="1"/>
          </p:cNvSpPr>
          <p:nvPr>
            <p:ph type="body" sz="quarter" idx="24"/>
          </p:nvPr>
        </p:nvSpPr>
        <p:spPr/>
        <p:txBody>
          <a:bodyPr/>
          <a:lstStyle/>
          <a:p>
            <a:endParaRPr lang="en-US" dirty="0"/>
          </a:p>
        </p:txBody>
      </p:sp>
    </p:spTree>
    <p:extLst>
      <p:ext uri="{BB962C8B-B14F-4D97-AF65-F5344CB8AC3E}">
        <p14:creationId xmlns:p14="http://schemas.microsoft.com/office/powerpoint/2010/main" val="374238765"/>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Editor Features</a:t>
            </a:r>
          </a:p>
        </p:txBody>
      </p:sp>
      <p:sp>
        <p:nvSpPr>
          <p:cNvPr id="10" name="Content Placeholder 9"/>
          <p:cNvSpPr>
            <a:spLocks noGrp="1"/>
          </p:cNvSpPr>
          <p:nvPr>
            <p:ph sz="quarter" idx="22"/>
          </p:nvPr>
        </p:nvSpPr>
        <p:spPr/>
        <p:txBody>
          <a:bodyPr/>
          <a:lstStyle/>
          <a:p>
            <a:r>
              <a:rPr lang="en-US" noProof="1"/>
              <a:t># Use </a:t>
            </a:r>
            <a:r>
              <a:rPr lang="en-US" noProof="1">
                <a:hlinkClick r:id="rId2"/>
              </a:rPr>
              <a:t>https://github.com/rstropek/Samples</a:t>
            </a:r>
            <a:r>
              <a:rPr lang="en-US" noProof="1"/>
              <a:t> for demo</a:t>
            </a:r>
          </a:p>
          <a:p>
            <a:r>
              <a:rPr lang="en-US" noProof="1"/>
              <a:t># Demo Code Lenses</a:t>
            </a:r>
          </a:p>
          <a:p>
            <a:r>
              <a:rPr lang="en-US" noProof="1"/>
              <a:t># Demo IntelliSense, Folding, etc.</a:t>
            </a:r>
          </a:p>
          <a:p>
            <a:endParaRPr lang="en-US" noProof="1"/>
          </a:p>
          <a:p>
            <a:r>
              <a:rPr lang="en-US" noProof="1"/>
              <a:t># Uses </a:t>
            </a:r>
            <a:r>
              <a:rPr lang="en-US" noProof="1">
                <a:hlinkClick r:id="rId3"/>
              </a:rPr>
              <a:t>https://github.com/coderdojo-linz/participants-management-service</a:t>
            </a:r>
            <a:r>
              <a:rPr lang="en-US" noProof="1"/>
              <a:t> for demo</a:t>
            </a:r>
          </a:p>
          <a:p>
            <a:r>
              <a:rPr lang="en-US" noProof="1"/>
              <a:t># Demo renaming</a:t>
            </a:r>
          </a:p>
          <a:p>
            <a:r>
              <a:rPr lang="en-US" noProof="1"/>
              <a:t>IMongoObject </a:t>
            </a:r>
            <a:r>
              <a:rPr lang="en-US" noProof="1">
                <a:sym typeface="Wingdings" panose="05000000000000000000" pitchFamily="2" charset="2"/>
              </a:rPr>
              <a:t> IBaseObject</a:t>
            </a:r>
          </a:p>
          <a:p>
            <a:endParaRPr lang="en-US" noProof="1">
              <a:sym typeface="Wingdings" panose="05000000000000000000" pitchFamily="2" charset="2"/>
            </a:endParaRPr>
          </a:p>
          <a:p>
            <a:endParaRPr lang="en-US" noProof="1"/>
          </a:p>
        </p:txBody>
      </p:sp>
      <p:sp>
        <p:nvSpPr>
          <p:cNvPr id="5" name="Text Placeholder 4"/>
          <p:cNvSpPr>
            <a:spLocks noGrp="1"/>
          </p:cNvSpPr>
          <p:nvPr>
            <p:ph type="body" sz="quarter" idx="23"/>
          </p:nvPr>
        </p:nvSpPr>
        <p:spPr/>
        <p:txBody>
          <a:bodyPr/>
          <a:lstStyle/>
          <a:p>
            <a:r>
              <a:rPr lang="en-US" dirty="0"/>
              <a:t>Demo</a:t>
            </a:r>
          </a:p>
        </p:txBody>
      </p:sp>
      <p:sp>
        <p:nvSpPr>
          <p:cNvPr id="6" name="Text Placeholder 5"/>
          <p:cNvSpPr>
            <a:spLocks noGrp="1"/>
          </p:cNvSpPr>
          <p:nvPr>
            <p:ph type="body" sz="quarter" idx="24"/>
          </p:nvPr>
        </p:nvSpPr>
        <p:spPr/>
        <p:txBody>
          <a:bodyPr/>
          <a:lstStyle/>
          <a:p>
            <a:endParaRPr lang="en-US" dirty="0"/>
          </a:p>
        </p:txBody>
      </p:sp>
      <p:sp>
        <p:nvSpPr>
          <p:cNvPr id="11" name="Text Placeholder 10"/>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912268471"/>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e-AT" dirty="0"/>
              <a:t>Version Control</a:t>
            </a:r>
          </a:p>
        </p:txBody>
      </p:sp>
      <p:sp>
        <p:nvSpPr>
          <p:cNvPr id="8" name="Text Placeholder 7"/>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1182406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Git</a:t>
            </a:r>
            <a:r>
              <a:rPr lang="en-US" dirty="0"/>
              <a:t> Support</a:t>
            </a:r>
          </a:p>
        </p:txBody>
      </p:sp>
      <p:sp>
        <p:nvSpPr>
          <p:cNvPr id="5" name="Content Placeholder 4"/>
          <p:cNvSpPr>
            <a:spLocks noGrp="1"/>
          </p:cNvSpPr>
          <p:nvPr>
            <p:ph sz="quarter" idx="12"/>
          </p:nvPr>
        </p:nvSpPr>
        <p:spPr/>
        <p:txBody>
          <a:bodyPr/>
          <a:lstStyle/>
          <a:p>
            <a:r>
              <a:rPr lang="en-US" dirty="0" err="1"/>
              <a:t>Git</a:t>
            </a:r>
            <a:r>
              <a:rPr lang="en-US" dirty="0"/>
              <a:t> support built in</a:t>
            </a:r>
          </a:p>
          <a:p>
            <a:pPr lvl="1"/>
            <a:r>
              <a:rPr lang="en-US" dirty="0"/>
              <a:t>Note: </a:t>
            </a:r>
            <a:r>
              <a:rPr lang="en-US" dirty="0" err="1"/>
              <a:t>Git</a:t>
            </a:r>
            <a:r>
              <a:rPr lang="en-US" dirty="0"/>
              <a:t> has to be installed</a:t>
            </a:r>
          </a:p>
          <a:p>
            <a:pPr lvl="1"/>
            <a:r>
              <a:rPr lang="en-US" dirty="0"/>
              <a:t>You can use </a:t>
            </a:r>
            <a:r>
              <a:rPr lang="en-US" dirty="0" err="1"/>
              <a:t>VSCode</a:t>
            </a:r>
            <a:r>
              <a:rPr lang="en-US" dirty="0"/>
              <a:t> as your </a:t>
            </a:r>
            <a:r>
              <a:rPr lang="en-US" dirty="0" err="1">
                <a:hlinkClick r:id="rId2"/>
              </a:rPr>
              <a:t>Git</a:t>
            </a:r>
            <a:r>
              <a:rPr lang="en-US" dirty="0">
                <a:hlinkClick r:id="rId2"/>
              </a:rPr>
              <a:t> external editor</a:t>
            </a:r>
            <a:endParaRPr lang="en-US" dirty="0"/>
          </a:p>
          <a:p>
            <a:r>
              <a:rPr lang="en-US" dirty="0" err="1"/>
              <a:t>Git</a:t>
            </a:r>
            <a:r>
              <a:rPr lang="en-US" dirty="0"/>
              <a:t> status bar</a:t>
            </a:r>
          </a:p>
          <a:p>
            <a:r>
              <a:rPr lang="en-US" dirty="0" err="1"/>
              <a:t>Git</a:t>
            </a:r>
            <a:r>
              <a:rPr lang="en-US" dirty="0"/>
              <a:t> </a:t>
            </a:r>
            <a:r>
              <a:rPr lang="en-US" dirty="0" err="1"/>
              <a:t>exlorer</a:t>
            </a:r>
            <a:endParaRPr lang="en-US" dirty="0"/>
          </a:p>
          <a:p>
            <a:pPr lvl="1"/>
            <a:r>
              <a:rPr lang="en-US" dirty="0"/>
              <a:t>Note diff viewer</a:t>
            </a:r>
          </a:p>
          <a:p>
            <a:r>
              <a:rPr lang="en-US" dirty="0" err="1"/>
              <a:t>Git</a:t>
            </a:r>
            <a:r>
              <a:rPr lang="en-US" dirty="0"/>
              <a:t> command line in Quick Open (</a:t>
            </a:r>
            <a:r>
              <a:rPr lang="en-US" dirty="0" err="1">
                <a:solidFill>
                  <a:srgbClr val="429A16"/>
                </a:solidFill>
              </a:rPr>
              <a:t>Ctrl+P</a:t>
            </a:r>
            <a:r>
              <a:rPr lang="en-US" dirty="0"/>
              <a:t>)</a:t>
            </a:r>
          </a:p>
          <a:p>
            <a:pPr lvl="1"/>
            <a:r>
              <a:rPr lang="en-US" dirty="0"/>
              <a:t>Note </a:t>
            </a:r>
            <a:r>
              <a:rPr lang="en-US" dirty="0" err="1"/>
              <a:t>Git</a:t>
            </a:r>
            <a:r>
              <a:rPr lang="en-US" dirty="0"/>
              <a:t> output window (</a:t>
            </a:r>
            <a:r>
              <a:rPr lang="en-US" dirty="0">
                <a:solidFill>
                  <a:srgbClr val="429A16"/>
                </a:solidFill>
              </a:rPr>
              <a:t>View </a:t>
            </a:r>
            <a:r>
              <a:rPr lang="en-US" dirty="0">
                <a:solidFill>
                  <a:srgbClr val="429A16"/>
                </a:solidFill>
                <a:sym typeface="Wingdings" panose="05000000000000000000" pitchFamily="2" charset="2"/>
              </a:rPr>
              <a:t> </a:t>
            </a:r>
            <a:r>
              <a:rPr lang="en-US" dirty="0" err="1">
                <a:solidFill>
                  <a:srgbClr val="429A16"/>
                </a:solidFill>
                <a:sym typeface="Wingdings" panose="05000000000000000000" pitchFamily="2" charset="2"/>
              </a:rPr>
              <a:t>Toogle</a:t>
            </a:r>
            <a:r>
              <a:rPr lang="en-US" dirty="0">
                <a:solidFill>
                  <a:srgbClr val="429A16"/>
                </a:solidFill>
                <a:sym typeface="Wingdings" panose="05000000000000000000" pitchFamily="2" charset="2"/>
              </a:rPr>
              <a:t> Output  </a:t>
            </a:r>
            <a:r>
              <a:rPr lang="en-US" dirty="0" err="1">
                <a:solidFill>
                  <a:srgbClr val="429A16"/>
                </a:solidFill>
                <a:sym typeface="Wingdings" panose="05000000000000000000" pitchFamily="2" charset="2"/>
              </a:rPr>
              <a:t>Git</a:t>
            </a:r>
            <a:r>
              <a:rPr lang="en-US" dirty="0">
                <a:sym typeface="Wingdings" panose="05000000000000000000" pitchFamily="2" charset="2"/>
              </a:rPr>
              <a:t>)</a:t>
            </a:r>
            <a:endParaRPr lang="en-US" dirty="0"/>
          </a:p>
          <a:p>
            <a:r>
              <a:rPr lang="en-US" dirty="0"/>
              <a:t>Coloring helpers for merge conflicts</a:t>
            </a:r>
          </a:p>
        </p:txBody>
      </p:sp>
      <p:sp>
        <p:nvSpPr>
          <p:cNvPr id="6" name="Text Placeholder 5"/>
          <p:cNvSpPr>
            <a:spLocks noGrp="1"/>
          </p:cNvSpPr>
          <p:nvPr>
            <p:ph type="body" sz="quarter" idx="23"/>
          </p:nvPr>
        </p:nvSpPr>
        <p:spPr/>
        <p:txBody>
          <a:bodyPr/>
          <a:lstStyle/>
          <a:p>
            <a:endParaRPr lang="en-US" dirty="0"/>
          </a:p>
        </p:txBody>
      </p:sp>
      <p:sp>
        <p:nvSpPr>
          <p:cNvPr id="7" name="AutoShape 2" descr="git status bar syn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569687599"/>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lstStyle/>
          <a:p>
            <a:r>
              <a:rPr lang="en-US" dirty="0" err="1"/>
              <a:t>Git</a:t>
            </a:r>
            <a:r>
              <a:rPr lang="en-US" dirty="0"/>
              <a:t> Support</a:t>
            </a:r>
          </a:p>
        </p:txBody>
      </p:sp>
      <p:sp>
        <p:nvSpPr>
          <p:cNvPr id="2" name="Text Placeholder 1"/>
          <p:cNvSpPr>
            <a:spLocks noGrp="1"/>
          </p:cNvSpPr>
          <p:nvPr>
            <p:ph type="body" sz="quarter" idx="24"/>
          </p:nvPr>
        </p:nvSpPr>
        <p:spPr/>
        <p:txBody>
          <a:bodyPr/>
          <a:lstStyle/>
          <a:p>
            <a:r>
              <a:rPr lang="en-US" dirty="0"/>
              <a:t>Status Bar</a:t>
            </a:r>
          </a:p>
          <a:p>
            <a:r>
              <a:rPr lang="en-US" dirty="0" err="1"/>
              <a:t>Git</a:t>
            </a:r>
            <a:r>
              <a:rPr lang="en-US" dirty="0"/>
              <a:t> Explorer</a:t>
            </a:r>
          </a:p>
          <a:p>
            <a:pPr lvl="1"/>
            <a:r>
              <a:rPr lang="en-US" dirty="0"/>
              <a:t>Stage</a:t>
            </a:r>
          </a:p>
          <a:p>
            <a:pPr lvl="1"/>
            <a:r>
              <a:rPr lang="en-US" dirty="0"/>
              <a:t>Commit</a:t>
            </a:r>
          </a:p>
          <a:p>
            <a:pPr lvl="1"/>
            <a:r>
              <a:rPr lang="en-US" dirty="0"/>
              <a:t>Diff viewer</a:t>
            </a:r>
          </a:p>
          <a:p>
            <a:r>
              <a:rPr lang="en-US" dirty="0" err="1"/>
              <a:t>Git</a:t>
            </a:r>
            <a:r>
              <a:rPr lang="en-US" dirty="0"/>
              <a:t> Commands (</a:t>
            </a:r>
            <a:r>
              <a:rPr lang="en-US" dirty="0" err="1"/>
              <a:t>Ctrl+P</a:t>
            </a:r>
            <a:r>
              <a:rPr lang="en-US" dirty="0"/>
              <a:t>)</a:t>
            </a:r>
          </a:p>
          <a:p>
            <a:pPr lvl="1"/>
            <a:r>
              <a:rPr lang="en-US" dirty="0"/>
              <a:t>Checkout</a:t>
            </a:r>
          </a:p>
          <a:p>
            <a:r>
              <a:rPr lang="en-US" dirty="0"/>
              <a:t>Merge conflicts</a:t>
            </a:r>
          </a:p>
        </p:txBody>
      </p:sp>
      <p:sp>
        <p:nvSpPr>
          <p:cNvPr id="3" name="Text Placeholder 2"/>
          <p:cNvSpPr>
            <a:spLocks noGrp="1"/>
          </p:cNvSpPr>
          <p:nvPr>
            <p:ph type="body" sz="quarter" idx="25"/>
          </p:nvPr>
        </p:nvSpPr>
        <p:spPr/>
        <p:txBody>
          <a:bodyPr/>
          <a:lstStyle/>
          <a:p>
            <a:r>
              <a:rPr lang="en-US" dirty="0"/>
              <a:t>Demo</a:t>
            </a:r>
          </a:p>
        </p:txBody>
      </p:sp>
      <p:sp>
        <p:nvSpPr>
          <p:cNvPr id="4" name="Text Placeholder 3"/>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3529373091"/>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e-AT" dirty="0"/>
              <a:t>Debugging </a:t>
            </a:r>
            <a:r>
              <a:rPr lang="de-AT" dirty="0" err="1"/>
              <a:t>and</a:t>
            </a:r>
            <a:r>
              <a:rPr lang="de-AT" dirty="0"/>
              <a:t> Tasks</a:t>
            </a:r>
          </a:p>
        </p:txBody>
      </p:sp>
      <p:sp>
        <p:nvSpPr>
          <p:cNvPr id="8" name="Text Placeholder 7"/>
          <p:cNvSpPr>
            <a:spLocks noGrp="1"/>
          </p:cNvSpPr>
          <p:nvPr>
            <p:ph type="body" sz="quarter" idx="25"/>
          </p:nvPr>
        </p:nvSpPr>
        <p:spPr/>
        <p:txBody>
          <a:bodyPr/>
          <a:lstStyle/>
          <a:p>
            <a:r>
              <a:rPr lang="de-AT" dirty="0" err="1"/>
              <a:t>Here</a:t>
            </a:r>
            <a:r>
              <a:rPr lang="de-AT" dirty="0"/>
              <a:t>: Focus on Node.js</a:t>
            </a:r>
          </a:p>
        </p:txBody>
      </p:sp>
    </p:spTree>
    <p:extLst>
      <p:ext uri="{BB962C8B-B14F-4D97-AF65-F5344CB8AC3E}">
        <p14:creationId xmlns:p14="http://schemas.microsoft.com/office/powerpoint/2010/main" val="4140361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a:t>Debugging</a:t>
            </a:r>
          </a:p>
        </p:txBody>
      </p:sp>
      <p:sp>
        <p:nvSpPr>
          <p:cNvPr id="5" name="Content Placeholder 4"/>
          <p:cNvSpPr>
            <a:spLocks noGrp="1"/>
          </p:cNvSpPr>
          <p:nvPr>
            <p:ph sz="quarter" idx="12"/>
          </p:nvPr>
        </p:nvSpPr>
        <p:spPr/>
        <p:txBody>
          <a:bodyPr/>
          <a:lstStyle/>
          <a:p>
            <a:r>
              <a:rPr lang="de-AT" dirty="0" err="1"/>
              <a:t>Debug</a:t>
            </a:r>
            <a:r>
              <a:rPr lang="de-AT" dirty="0"/>
              <a:t> View</a:t>
            </a:r>
          </a:p>
          <a:p>
            <a:r>
              <a:rPr lang="de-AT" dirty="0"/>
              <a:t>Launch </a:t>
            </a:r>
            <a:r>
              <a:rPr lang="de-AT" dirty="0" err="1"/>
              <a:t>Configuration</a:t>
            </a:r>
            <a:endParaRPr lang="de-AT" dirty="0"/>
          </a:p>
          <a:p>
            <a:pPr lvl="1"/>
            <a:r>
              <a:rPr lang="de-AT" dirty="0"/>
              <a:t>Debugger-</a:t>
            </a:r>
            <a:r>
              <a:rPr lang="de-AT" dirty="0" err="1"/>
              <a:t>specific</a:t>
            </a:r>
            <a:r>
              <a:rPr lang="de-AT" dirty="0"/>
              <a:t> </a:t>
            </a:r>
            <a:r>
              <a:rPr lang="de-AT" dirty="0" err="1"/>
              <a:t>settings</a:t>
            </a:r>
            <a:r>
              <a:rPr lang="de-AT" dirty="0"/>
              <a:t> </a:t>
            </a:r>
            <a:r>
              <a:rPr lang="de-AT" dirty="0" err="1"/>
              <a:t>file</a:t>
            </a:r>
            <a:r>
              <a:rPr lang="de-AT" dirty="0"/>
              <a:t> (</a:t>
            </a:r>
            <a:r>
              <a:rPr lang="de-AT" i="1" dirty="0" err="1"/>
              <a:t>launch.json</a:t>
            </a:r>
            <a:r>
              <a:rPr lang="de-AT" dirty="0"/>
              <a:t> in </a:t>
            </a:r>
            <a:r>
              <a:rPr lang="de-AT" i="1" dirty="0"/>
              <a:t>.</a:t>
            </a:r>
            <a:r>
              <a:rPr lang="de-AT" i="1" dirty="0" err="1"/>
              <a:t>vscode</a:t>
            </a:r>
            <a:r>
              <a:rPr lang="de-AT" dirty="0"/>
              <a:t>)</a:t>
            </a:r>
          </a:p>
          <a:p>
            <a:r>
              <a:rPr lang="de-AT" dirty="0"/>
              <a:t>Breakpoints</a:t>
            </a:r>
          </a:p>
          <a:p>
            <a:pPr lvl="1"/>
            <a:r>
              <a:rPr lang="de-AT" dirty="0"/>
              <a:t>Support </a:t>
            </a:r>
            <a:r>
              <a:rPr lang="de-AT" dirty="0" err="1"/>
              <a:t>for</a:t>
            </a:r>
            <a:r>
              <a:rPr lang="de-AT" dirty="0"/>
              <a:t> </a:t>
            </a:r>
            <a:r>
              <a:rPr lang="de-AT" dirty="0">
                <a:hlinkClick r:id="rId2"/>
              </a:rPr>
              <a:t>Node.js </a:t>
            </a:r>
            <a:r>
              <a:rPr lang="de-AT" dirty="0" err="1">
                <a:hlinkClick r:id="rId2"/>
              </a:rPr>
              <a:t>function</a:t>
            </a:r>
            <a:r>
              <a:rPr lang="de-AT" dirty="0">
                <a:hlinkClick r:id="rId2"/>
              </a:rPr>
              <a:t> </a:t>
            </a:r>
            <a:r>
              <a:rPr lang="de-AT" dirty="0" err="1">
                <a:hlinkClick r:id="rId2"/>
              </a:rPr>
              <a:t>breakpoints</a:t>
            </a:r>
            <a:endParaRPr lang="de-AT" dirty="0"/>
          </a:p>
          <a:p>
            <a:r>
              <a:rPr lang="de-AT" dirty="0" err="1"/>
              <a:t>Inspection</a:t>
            </a:r>
            <a:endParaRPr lang="de-AT" dirty="0"/>
          </a:p>
          <a:p>
            <a:pPr lvl="1"/>
            <a:r>
              <a:rPr lang="de-AT" dirty="0"/>
              <a:t>Data </a:t>
            </a:r>
            <a:r>
              <a:rPr lang="de-AT" dirty="0" err="1"/>
              <a:t>inspection</a:t>
            </a:r>
            <a:endParaRPr lang="de-AT" dirty="0"/>
          </a:p>
          <a:p>
            <a:pPr lvl="1"/>
            <a:r>
              <a:rPr lang="de-AT" dirty="0" err="1"/>
              <a:t>Debug</a:t>
            </a:r>
            <a:r>
              <a:rPr lang="de-AT" dirty="0"/>
              <a:t> </a:t>
            </a:r>
            <a:r>
              <a:rPr lang="de-AT" dirty="0" err="1"/>
              <a:t>console</a:t>
            </a:r>
            <a:endParaRPr lang="de-AT" dirty="0"/>
          </a:p>
        </p:txBody>
      </p:sp>
      <p:sp>
        <p:nvSpPr>
          <p:cNvPr id="6" name="Text Placehold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048204300"/>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Introduction</a:t>
            </a:r>
          </a:p>
        </p:txBody>
      </p:sp>
      <p:sp>
        <p:nvSpPr>
          <p:cNvPr id="3" name="Inhaltsplatzhalter 2"/>
          <p:cNvSpPr>
            <a:spLocks noGrp="1"/>
          </p:cNvSpPr>
          <p:nvPr>
            <p:ph sz="quarter" idx="12"/>
          </p:nvPr>
        </p:nvSpPr>
        <p:spPr/>
        <p:txBody>
          <a:bodyPr/>
          <a:lstStyle/>
          <a:p>
            <a:r>
              <a:rPr lang="en-US" dirty="0"/>
              <a:t>Rainer Stropek</a:t>
            </a:r>
          </a:p>
          <a:p>
            <a:pPr lvl="1"/>
            <a:r>
              <a:rPr lang="en-US" dirty="0"/>
              <a:t>Developer, Entrepreneur</a:t>
            </a:r>
          </a:p>
          <a:p>
            <a:pPr lvl="1"/>
            <a:r>
              <a:rPr lang="en-US" dirty="0"/>
              <a:t>Azure MVP, MS Regional Director</a:t>
            </a:r>
          </a:p>
          <a:p>
            <a:pPr lvl="1"/>
            <a:r>
              <a:rPr lang="en-US" dirty="0"/>
              <a:t>Trainer at IT-Visions</a:t>
            </a:r>
          </a:p>
          <a:p>
            <a:r>
              <a:rPr lang="en-US" dirty="0"/>
              <a:t>Contact</a:t>
            </a:r>
          </a:p>
          <a:p>
            <a:pPr lvl="1"/>
            <a:r>
              <a:rPr lang="en-US" dirty="0"/>
              <a:t>software architects </a:t>
            </a:r>
            <a:r>
              <a:rPr lang="en-US" dirty="0" err="1"/>
              <a:t>gmbh</a:t>
            </a:r>
            <a:br>
              <a:rPr lang="en-US" dirty="0"/>
            </a:br>
            <a:r>
              <a:rPr lang="en-US" dirty="0">
                <a:hlinkClick r:id="rId2"/>
              </a:rPr>
              <a:t>rainer@timecockpit.com</a:t>
            </a:r>
            <a:br>
              <a:rPr lang="en-US" dirty="0"/>
            </a:br>
            <a:r>
              <a:rPr lang="en-US" dirty="0"/>
              <a:t>Twitter: @</a:t>
            </a:r>
            <a:r>
              <a:rPr lang="en-US" dirty="0" err="1"/>
              <a:t>rstropek</a:t>
            </a:r>
            <a:endParaRPr lang="en-US" dirty="0"/>
          </a:p>
        </p:txBody>
      </p:sp>
      <p:pic>
        <p:nvPicPr>
          <p:cNvPr id="16" name="Inhaltsplatzhalter 15"/>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6766412" y="1701260"/>
            <a:ext cx="4319255" cy="2879503"/>
          </a:xfrm>
        </p:spPr>
      </p:pic>
      <p:sp>
        <p:nvSpPr>
          <p:cNvPr id="20" name="Textplatzhalter 19"/>
          <p:cNvSpPr>
            <a:spLocks noGrp="1"/>
          </p:cNvSpPr>
          <p:nvPr>
            <p:ph type="body" sz="quarter" idx="23"/>
          </p:nvPr>
        </p:nvSpPr>
        <p:spPr/>
        <p:txBody>
          <a:bodyPr/>
          <a:lstStyle/>
          <a:p>
            <a:endParaRPr lang="en-US"/>
          </a:p>
        </p:txBody>
      </p:sp>
      <p:sp>
        <p:nvSpPr>
          <p:cNvPr id="21" name="Textplatzhalter 20"/>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102976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Tasks</a:t>
            </a:r>
          </a:p>
        </p:txBody>
      </p:sp>
      <p:sp>
        <p:nvSpPr>
          <p:cNvPr id="5" name="Content Placeholder 4"/>
          <p:cNvSpPr>
            <a:spLocks noGrp="1"/>
          </p:cNvSpPr>
          <p:nvPr>
            <p:ph sz="quarter" idx="12"/>
          </p:nvPr>
        </p:nvSpPr>
        <p:spPr/>
        <p:txBody>
          <a:bodyPr/>
          <a:lstStyle/>
          <a:p>
            <a:r>
              <a:rPr lang="en-US" dirty="0"/>
              <a:t>Run automated tasks from </a:t>
            </a:r>
            <a:r>
              <a:rPr lang="en-US" dirty="0" err="1"/>
              <a:t>VSCode</a:t>
            </a:r>
            <a:endParaRPr lang="en-US" dirty="0"/>
          </a:p>
          <a:p>
            <a:pPr lvl="1"/>
            <a:r>
              <a:rPr lang="en-US" dirty="0"/>
              <a:t>Make, Ant, Gulp, Grunt, Jake, Rake, </a:t>
            </a:r>
            <a:r>
              <a:rPr lang="en-US" dirty="0" err="1"/>
              <a:t>MSBuild</a:t>
            </a:r>
            <a:r>
              <a:rPr lang="en-US" dirty="0"/>
              <a:t>, TSC</a:t>
            </a:r>
          </a:p>
          <a:p>
            <a:r>
              <a:rPr lang="en-US" dirty="0"/>
              <a:t>Process output with </a:t>
            </a:r>
            <a:r>
              <a:rPr lang="en-US" dirty="0">
                <a:hlinkClick r:id="rId2"/>
              </a:rPr>
              <a:t>Problem Matchers</a:t>
            </a:r>
            <a:endParaRPr lang="en-US" dirty="0"/>
          </a:p>
          <a:p>
            <a:pPr lvl="1"/>
            <a:r>
              <a:rPr lang="en-US" dirty="0"/>
              <a:t>Error list (</a:t>
            </a:r>
            <a:r>
              <a:rPr lang="en-US" dirty="0" err="1">
                <a:solidFill>
                  <a:srgbClr val="429A16"/>
                </a:solidFill>
              </a:rPr>
              <a:t>Ctrl+Shift+M</a:t>
            </a:r>
            <a:r>
              <a:rPr lang="en-US" dirty="0"/>
              <a:t>)</a:t>
            </a:r>
          </a:p>
          <a:p>
            <a:r>
              <a:rPr lang="en-US" dirty="0" err="1"/>
              <a:t>Autodetecting</a:t>
            </a:r>
            <a:r>
              <a:rPr lang="en-US" dirty="0"/>
              <a:t> Gulp, Grunt and Jake Tasks</a:t>
            </a:r>
          </a:p>
          <a:p>
            <a:pPr lvl="1"/>
            <a:endParaRPr lang="en-US" dirty="0"/>
          </a:p>
        </p:txBody>
      </p:sp>
      <p:sp>
        <p:nvSpPr>
          <p:cNvPr id="6" name="Text Placehold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149579915"/>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AT" dirty="0"/>
              <a:t>Debugging</a:t>
            </a:r>
          </a:p>
        </p:txBody>
      </p:sp>
      <p:sp>
        <p:nvSpPr>
          <p:cNvPr id="7" name="Content Placeholder 6"/>
          <p:cNvSpPr>
            <a:spLocks noGrp="1"/>
          </p:cNvSpPr>
          <p:nvPr>
            <p:ph sz="quarter" idx="22"/>
          </p:nvPr>
        </p:nvSpPr>
        <p:spPr/>
        <p:txBody>
          <a:bodyPr/>
          <a:lstStyle/>
          <a:p>
            <a:r>
              <a:rPr lang="de-AT" dirty="0" err="1"/>
              <a:t>npm</a:t>
            </a:r>
            <a:r>
              <a:rPr lang="de-AT" dirty="0"/>
              <a:t> </a:t>
            </a:r>
            <a:r>
              <a:rPr lang="de-AT" dirty="0" err="1"/>
              <a:t>init</a:t>
            </a:r>
            <a:endParaRPr lang="de-AT" dirty="0"/>
          </a:p>
          <a:p>
            <a:r>
              <a:rPr lang="de-AT" dirty="0" err="1"/>
              <a:t>typings</a:t>
            </a:r>
            <a:r>
              <a:rPr lang="de-AT" dirty="0"/>
              <a:t> </a:t>
            </a:r>
            <a:r>
              <a:rPr lang="de-AT" dirty="0" err="1"/>
              <a:t>init</a:t>
            </a:r>
            <a:endParaRPr lang="de-AT" dirty="0"/>
          </a:p>
          <a:p>
            <a:r>
              <a:rPr lang="de-AT" dirty="0" err="1"/>
              <a:t>tsc</a:t>
            </a:r>
            <a:r>
              <a:rPr lang="de-AT" dirty="0"/>
              <a:t> --</a:t>
            </a:r>
            <a:r>
              <a:rPr lang="de-AT" dirty="0" err="1"/>
              <a:t>init</a:t>
            </a:r>
            <a:endParaRPr lang="de-AT" dirty="0"/>
          </a:p>
          <a:p>
            <a:r>
              <a:rPr lang="de-AT" dirty="0"/>
              <a:t>	# </a:t>
            </a:r>
            <a:r>
              <a:rPr lang="de-AT" dirty="0" err="1"/>
              <a:t>Configure</a:t>
            </a:r>
            <a:r>
              <a:rPr lang="de-AT" dirty="0"/>
              <a:t> </a:t>
            </a:r>
            <a:r>
              <a:rPr lang="de-AT" dirty="0" err="1"/>
              <a:t>TypeScript</a:t>
            </a:r>
            <a:r>
              <a:rPr lang="de-AT" dirty="0"/>
              <a:t> </a:t>
            </a:r>
            <a:r>
              <a:rPr lang="de-AT" dirty="0" err="1"/>
              <a:t>to</a:t>
            </a:r>
            <a:r>
              <a:rPr lang="de-AT" dirty="0"/>
              <a:t> </a:t>
            </a:r>
            <a:r>
              <a:rPr lang="de-AT" dirty="0" err="1"/>
              <a:t>use</a:t>
            </a:r>
            <a:r>
              <a:rPr lang="de-AT" dirty="0"/>
              <a:t> ES2015 </a:t>
            </a:r>
            <a:r>
              <a:rPr lang="de-AT" dirty="0" err="1"/>
              <a:t>and</a:t>
            </a:r>
            <a:r>
              <a:rPr lang="de-AT" dirty="0"/>
              <a:t> </a:t>
            </a:r>
            <a:r>
              <a:rPr lang="de-AT" dirty="0" err="1"/>
              <a:t>to</a:t>
            </a:r>
            <a:endParaRPr lang="de-AT" dirty="0"/>
          </a:p>
          <a:p>
            <a:r>
              <a:rPr lang="de-AT" dirty="0"/>
              <a:t>	# </a:t>
            </a:r>
            <a:r>
              <a:rPr lang="de-AT" dirty="0" err="1"/>
              <a:t>generate</a:t>
            </a:r>
            <a:r>
              <a:rPr lang="de-AT" dirty="0"/>
              <a:t> </a:t>
            </a:r>
            <a:r>
              <a:rPr lang="de-AT" dirty="0" err="1"/>
              <a:t>source</a:t>
            </a:r>
            <a:r>
              <a:rPr lang="de-AT" dirty="0"/>
              <a:t> </a:t>
            </a:r>
            <a:r>
              <a:rPr lang="de-AT" dirty="0" err="1"/>
              <a:t>maps</a:t>
            </a:r>
            <a:endParaRPr lang="de-AT" dirty="0"/>
          </a:p>
          <a:p>
            <a:endParaRPr lang="de-AT" dirty="0"/>
          </a:p>
          <a:p>
            <a:r>
              <a:rPr lang="de-AT" dirty="0" err="1"/>
              <a:t>npm</a:t>
            </a:r>
            <a:r>
              <a:rPr lang="de-AT" dirty="0"/>
              <a:t> </a:t>
            </a:r>
            <a:r>
              <a:rPr lang="de-AT" dirty="0" err="1"/>
              <a:t>install</a:t>
            </a:r>
            <a:r>
              <a:rPr lang="de-AT" dirty="0"/>
              <a:t> express --save</a:t>
            </a:r>
          </a:p>
          <a:p>
            <a:r>
              <a:rPr lang="de-AT" dirty="0" err="1"/>
              <a:t>typings</a:t>
            </a:r>
            <a:r>
              <a:rPr lang="de-AT" dirty="0"/>
              <a:t> </a:t>
            </a:r>
            <a:r>
              <a:rPr lang="de-AT" dirty="0" err="1"/>
              <a:t>install</a:t>
            </a:r>
            <a:r>
              <a:rPr lang="de-AT" dirty="0"/>
              <a:t> </a:t>
            </a:r>
            <a:r>
              <a:rPr lang="de-AT" dirty="0" err="1"/>
              <a:t>node</a:t>
            </a:r>
            <a:r>
              <a:rPr lang="de-AT" dirty="0"/>
              <a:t> express </a:t>
            </a:r>
            <a:r>
              <a:rPr lang="de-AT" dirty="0" err="1"/>
              <a:t>serve-static</a:t>
            </a:r>
            <a:r>
              <a:rPr lang="de-AT" dirty="0"/>
              <a:t> express-</a:t>
            </a:r>
            <a:r>
              <a:rPr lang="de-AT" dirty="0" err="1"/>
              <a:t>serve</a:t>
            </a:r>
            <a:r>
              <a:rPr lang="de-AT" dirty="0"/>
              <a:t>-</a:t>
            </a:r>
            <a:r>
              <a:rPr lang="de-AT" dirty="0" err="1"/>
              <a:t>static</a:t>
            </a:r>
            <a:r>
              <a:rPr lang="de-AT" dirty="0"/>
              <a:t>-core mime --save-</a:t>
            </a:r>
            <a:r>
              <a:rPr lang="de-AT" dirty="0" err="1"/>
              <a:t>dev</a:t>
            </a:r>
            <a:r>
              <a:rPr lang="de-AT" dirty="0"/>
              <a:t> --</a:t>
            </a:r>
            <a:r>
              <a:rPr lang="de-AT" dirty="0" err="1"/>
              <a:t>ambient</a:t>
            </a:r>
            <a:endParaRPr lang="de-AT" dirty="0"/>
          </a:p>
          <a:p>
            <a:endParaRPr lang="de-AT" dirty="0"/>
          </a:p>
          <a:p>
            <a:r>
              <a:rPr lang="de-AT" dirty="0"/>
              <a:t># </a:t>
            </a:r>
            <a:r>
              <a:rPr lang="de-AT" dirty="0" err="1"/>
              <a:t>Implement</a:t>
            </a:r>
            <a:r>
              <a:rPr lang="de-AT" dirty="0"/>
              <a:t> web </a:t>
            </a:r>
            <a:r>
              <a:rPr lang="de-AT" dirty="0" err="1"/>
              <a:t>api</a:t>
            </a:r>
            <a:r>
              <a:rPr lang="de-AT" dirty="0"/>
              <a:t> </a:t>
            </a:r>
            <a:r>
              <a:rPr lang="de-AT" dirty="0" err="1"/>
              <a:t>with</a:t>
            </a:r>
            <a:r>
              <a:rPr lang="de-AT" dirty="0"/>
              <a:t> express</a:t>
            </a:r>
          </a:p>
          <a:p>
            <a:endParaRPr lang="de-AT" dirty="0"/>
          </a:p>
          <a:p>
            <a:r>
              <a:rPr lang="de-AT" dirty="0"/>
              <a:t># Run </a:t>
            </a:r>
            <a:r>
              <a:rPr lang="de-AT" dirty="0" err="1"/>
              <a:t>build</a:t>
            </a:r>
            <a:r>
              <a:rPr lang="de-AT" dirty="0"/>
              <a:t> </a:t>
            </a:r>
            <a:r>
              <a:rPr lang="de-AT" dirty="0" err="1"/>
              <a:t>with</a:t>
            </a:r>
            <a:r>
              <a:rPr lang="de-AT" dirty="0"/>
              <a:t> </a:t>
            </a:r>
            <a:r>
              <a:rPr lang="de-AT" dirty="0" err="1"/>
              <a:t>Ctrl+Shift+B</a:t>
            </a:r>
            <a:r>
              <a:rPr lang="de-AT" dirty="0"/>
              <a:t> </a:t>
            </a:r>
            <a:r>
              <a:rPr lang="de-AT" dirty="0">
                <a:sym typeface="Wingdings" panose="05000000000000000000" pitchFamily="2" charset="2"/>
              </a:rPr>
              <a:t> </a:t>
            </a:r>
            <a:r>
              <a:rPr lang="de-AT" dirty="0" err="1">
                <a:sym typeface="Wingdings" panose="05000000000000000000" pitchFamily="2" charset="2"/>
              </a:rPr>
              <a:t>configure</a:t>
            </a:r>
            <a:r>
              <a:rPr lang="de-AT" dirty="0">
                <a:sym typeface="Wingdings" panose="05000000000000000000" pitchFamily="2" charset="2"/>
              </a:rPr>
              <a:t> </a:t>
            </a:r>
            <a:r>
              <a:rPr lang="de-AT" dirty="0" err="1">
                <a:sym typeface="Wingdings" panose="05000000000000000000" pitchFamily="2" charset="2"/>
              </a:rPr>
              <a:t>TypeScript</a:t>
            </a:r>
            <a:r>
              <a:rPr lang="de-AT" dirty="0">
                <a:sym typeface="Wingdings" panose="05000000000000000000" pitchFamily="2" charset="2"/>
              </a:rPr>
              <a:t> </a:t>
            </a:r>
            <a:r>
              <a:rPr lang="de-AT" dirty="0" err="1">
                <a:sym typeface="Wingdings" panose="05000000000000000000" pitchFamily="2" charset="2"/>
              </a:rPr>
              <a:t>task</a:t>
            </a:r>
            <a:r>
              <a:rPr lang="de-AT" dirty="0">
                <a:sym typeface="Wingdings" panose="05000000000000000000" pitchFamily="2" charset="2"/>
              </a:rPr>
              <a:t> </a:t>
            </a:r>
            <a:r>
              <a:rPr lang="de-AT" dirty="0" err="1">
                <a:sym typeface="Wingdings" panose="05000000000000000000" pitchFamily="2" charset="2"/>
              </a:rPr>
              <a:t>runner</a:t>
            </a:r>
            <a:endParaRPr lang="de-AT" dirty="0">
              <a:sym typeface="Wingdings" panose="05000000000000000000" pitchFamily="2" charset="2"/>
            </a:endParaRPr>
          </a:p>
          <a:p>
            <a:r>
              <a:rPr lang="de-AT" dirty="0">
                <a:sym typeface="Wingdings" panose="05000000000000000000" pitchFamily="2" charset="2"/>
              </a:rPr>
              <a:t># Demo </a:t>
            </a:r>
            <a:r>
              <a:rPr lang="de-AT" dirty="0" err="1">
                <a:sym typeface="Wingdings" panose="05000000000000000000" pitchFamily="2" charset="2"/>
              </a:rPr>
              <a:t>build</a:t>
            </a:r>
            <a:r>
              <a:rPr lang="de-AT" dirty="0">
                <a:sym typeface="Wingdings" panose="05000000000000000000" pitchFamily="2" charset="2"/>
              </a:rPr>
              <a:t> </a:t>
            </a:r>
            <a:r>
              <a:rPr lang="de-AT" dirty="0" err="1">
                <a:sym typeface="Wingdings" panose="05000000000000000000" pitchFamily="2" charset="2"/>
              </a:rPr>
              <a:t>tasks</a:t>
            </a:r>
            <a:endParaRPr lang="de-AT" dirty="0">
              <a:sym typeface="Wingdings" panose="05000000000000000000" pitchFamily="2" charset="2"/>
            </a:endParaRPr>
          </a:p>
          <a:p>
            <a:r>
              <a:rPr lang="de-AT" dirty="0">
                <a:sym typeface="Wingdings" panose="05000000000000000000" pitchFamily="2" charset="2"/>
              </a:rPr>
              <a:t># Demo </a:t>
            </a:r>
            <a:r>
              <a:rPr lang="de-AT" dirty="0" err="1">
                <a:sym typeface="Wingdings" panose="05000000000000000000" pitchFamily="2" charset="2"/>
              </a:rPr>
              <a:t>problem</a:t>
            </a:r>
            <a:r>
              <a:rPr lang="de-AT" dirty="0">
                <a:sym typeface="Wingdings" panose="05000000000000000000" pitchFamily="2" charset="2"/>
              </a:rPr>
              <a:t> </a:t>
            </a:r>
            <a:r>
              <a:rPr lang="de-AT" dirty="0" err="1">
                <a:sym typeface="Wingdings" panose="05000000000000000000" pitchFamily="2" charset="2"/>
              </a:rPr>
              <a:t>watcher</a:t>
            </a:r>
            <a:r>
              <a:rPr lang="de-AT" dirty="0">
                <a:sym typeface="Wingdings" panose="05000000000000000000" pitchFamily="2" charset="2"/>
              </a:rPr>
              <a:t> </a:t>
            </a:r>
            <a:r>
              <a:rPr lang="de-AT" dirty="0" err="1">
                <a:sym typeface="Wingdings" panose="05000000000000000000" pitchFamily="2" charset="2"/>
              </a:rPr>
              <a:t>and</a:t>
            </a:r>
            <a:r>
              <a:rPr lang="de-AT" dirty="0">
                <a:sym typeface="Wingdings" panose="05000000000000000000" pitchFamily="2" charset="2"/>
              </a:rPr>
              <a:t> </a:t>
            </a:r>
            <a:r>
              <a:rPr lang="de-AT" dirty="0" err="1">
                <a:sym typeface="Wingdings" panose="05000000000000000000" pitchFamily="2" charset="2"/>
              </a:rPr>
              <a:t>error</a:t>
            </a:r>
            <a:r>
              <a:rPr lang="de-AT" dirty="0">
                <a:sym typeface="Wingdings" panose="05000000000000000000" pitchFamily="2" charset="2"/>
              </a:rPr>
              <a:t> </a:t>
            </a:r>
            <a:r>
              <a:rPr lang="de-AT" dirty="0" err="1">
                <a:sym typeface="Wingdings" panose="05000000000000000000" pitchFamily="2" charset="2"/>
              </a:rPr>
              <a:t>list</a:t>
            </a:r>
            <a:r>
              <a:rPr lang="de-AT" dirty="0">
                <a:sym typeface="Wingdings" panose="05000000000000000000" pitchFamily="2" charset="2"/>
              </a:rPr>
              <a:t> (</a:t>
            </a:r>
            <a:r>
              <a:rPr lang="de-AT" dirty="0" err="1">
                <a:sym typeface="Wingdings" panose="05000000000000000000" pitchFamily="2" charset="2"/>
              </a:rPr>
              <a:t>Ctrl+Shift+M</a:t>
            </a:r>
            <a:r>
              <a:rPr lang="de-AT" dirty="0">
                <a:sym typeface="Wingdings" panose="05000000000000000000" pitchFamily="2" charset="2"/>
              </a:rPr>
              <a:t>)</a:t>
            </a:r>
          </a:p>
          <a:p>
            <a:endParaRPr lang="de-AT" dirty="0">
              <a:sym typeface="Wingdings" panose="05000000000000000000" pitchFamily="2" charset="2"/>
            </a:endParaRPr>
          </a:p>
          <a:p>
            <a:r>
              <a:rPr lang="de-AT" dirty="0"/>
              <a:t># </a:t>
            </a:r>
            <a:r>
              <a:rPr lang="de-AT" dirty="0" err="1"/>
              <a:t>Debug</a:t>
            </a:r>
            <a:r>
              <a:rPr lang="de-AT" dirty="0"/>
              <a:t> </a:t>
            </a:r>
            <a:r>
              <a:rPr lang="de-AT" dirty="0" err="1"/>
              <a:t>app</a:t>
            </a:r>
            <a:r>
              <a:rPr lang="de-AT" dirty="0"/>
              <a:t> </a:t>
            </a:r>
            <a:r>
              <a:rPr lang="de-AT" dirty="0" err="1"/>
              <a:t>with</a:t>
            </a:r>
            <a:r>
              <a:rPr lang="de-AT" dirty="0"/>
              <a:t> Node.js </a:t>
            </a:r>
            <a:r>
              <a:rPr lang="de-AT" dirty="0" err="1"/>
              <a:t>debugger</a:t>
            </a:r>
            <a:r>
              <a:rPr lang="de-AT" dirty="0"/>
              <a:t> </a:t>
            </a:r>
            <a:r>
              <a:rPr lang="de-AT" dirty="0" err="1"/>
              <a:t>and</a:t>
            </a:r>
            <a:r>
              <a:rPr lang="de-AT" dirty="0"/>
              <a:t> </a:t>
            </a:r>
            <a:r>
              <a:rPr lang="de-AT" dirty="0" err="1"/>
              <a:t>source</a:t>
            </a:r>
            <a:r>
              <a:rPr lang="de-AT" dirty="0"/>
              <a:t> </a:t>
            </a:r>
            <a:r>
              <a:rPr lang="de-AT" dirty="0" err="1"/>
              <a:t>maps</a:t>
            </a:r>
            <a:endParaRPr lang="de-AT" dirty="0"/>
          </a:p>
          <a:p>
            <a:endParaRPr lang="de-AT" dirty="0"/>
          </a:p>
          <a:p>
            <a:r>
              <a:rPr lang="de-AT" dirty="0"/>
              <a:t># Push </a:t>
            </a:r>
            <a:r>
              <a:rPr lang="de-AT" dirty="0" err="1"/>
              <a:t>app</a:t>
            </a:r>
            <a:r>
              <a:rPr lang="de-AT" dirty="0"/>
              <a:t> </a:t>
            </a:r>
            <a:r>
              <a:rPr lang="de-AT" dirty="0" err="1"/>
              <a:t>to</a:t>
            </a:r>
            <a:r>
              <a:rPr lang="de-AT" dirty="0"/>
              <a:t> Azure Web Apps</a:t>
            </a:r>
          </a:p>
          <a:p>
            <a:endParaRPr lang="de-AT" dirty="0"/>
          </a:p>
        </p:txBody>
      </p:sp>
      <p:sp>
        <p:nvSpPr>
          <p:cNvPr id="5" name="Text Placeholder 4"/>
          <p:cNvSpPr>
            <a:spLocks noGrp="1"/>
          </p:cNvSpPr>
          <p:nvPr>
            <p:ph type="body" sz="quarter" idx="23"/>
          </p:nvPr>
        </p:nvSpPr>
        <p:spPr/>
        <p:txBody>
          <a:bodyPr/>
          <a:lstStyle/>
          <a:p>
            <a:r>
              <a:rPr lang="en-US" dirty="0"/>
              <a:t>Demo</a:t>
            </a:r>
          </a:p>
        </p:txBody>
      </p:sp>
      <p:sp>
        <p:nvSpPr>
          <p:cNvPr id="2" name="Text Placeholder 1"/>
          <p:cNvSpPr>
            <a:spLocks noGrp="1"/>
          </p:cNvSpPr>
          <p:nvPr>
            <p:ph type="body" sz="quarter" idx="24"/>
          </p:nvPr>
        </p:nvSpPr>
        <p:spPr/>
        <p:txBody>
          <a:bodyPr/>
          <a:lstStyle/>
          <a:p>
            <a:r>
              <a:rPr lang="en-US" dirty="0"/>
              <a:t>Create Node.js Express app from scratch</a:t>
            </a:r>
          </a:p>
          <a:p>
            <a:r>
              <a:rPr lang="en-US" dirty="0"/>
              <a:t>Demo debugging</a:t>
            </a:r>
          </a:p>
          <a:p>
            <a:r>
              <a:rPr lang="en-US" dirty="0"/>
              <a:t>Connect to Azure Web Apps</a:t>
            </a:r>
          </a:p>
          <a:p>
            <a:r>
              <a:rPr lang="en-US" dirty="0"/>
              <a:t>Commit and push</a:t>
            </a:r>
          </a:p>
          <a:p>
            <a:pPr lvl="1"/>
            <a:endParaRPr lang="en-US" dirty="0"/>
          </a:p>
        </p:txBody>
      </p:sp>
      <p:sp>
        <p:nvSpPr>
          <p:cNvPr id="3" name="Text Placeholder 2"/>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3065854532"/>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e-AT" dirty="0"/>
              <a:t>Resources</a:t>
            </a:r>
          </a:p>
        </p:txBody>
      </p:sp>
      <p:sp>
        <p:nvSpPr>
          <p:cNvPr id="8" name="Text Placeholder 7"/>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874644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sz="quarter" idx="12"/>
          </p:nvPr>
        </p:nvSpPr>
        <p:spPr/>
        <p:txBody>
          <a:bodyPr/>
          <a:lstStyle/>
          <a:p>
            <a:r>
              <a:rPr lang="en-US" dirty="0">
                <a:sym typeface="Wingdings" panose="05000000000000000000" pitchFamily="2" charset="2"/>
                <a:hlinkClick r:id="rId2"/>
              </a:rPr>
              <a:t>Documentation</a:t>
            </a:r>
            <a:endParaRPr lang="en-US" dirty="0">
              <a:sym typeface="Wingdings" panose="05000000000000000000" pitchFamily="2" charset="2"/>
              <a:hlinkClick r:id="rId3"/>
            </a:endParaRPr>
          </a:p>
          <a:p>
            <a:r>
              <a:rPr lang="en-US" dirty="0">
                <a:sym typeface="Wingdings" panose="05000000000000000000" pitchFamily="2" charset="2"/>
                <a:hlinkClick r:id="rId3"/>
              </a:rPr>
              <a:t>Key Bindings</a:t>
            </a:r>
            <a:endParaRPr lang="en-US" dirty="0">
              <a:sym typeface="Wingdings" panose="05000000000000000000" pitchFamily="2" charset="2"/>
            </a:endParaRPr>
          </a:p>
          <a:p>
            <a:r>
              <a:rPr lang="en-US" dirty="0">
                <a:sym typeface="Wingdings" panose="05000000000000000000" pitchFamily="2" charset="2"/>
                <a:hlinkClick r:id="rId4"/>
              </a:rPr>
              <a:t>Command line arguments</a:t>
            </a:r>
            <a:endParaRPr lang="en-US" dirty="0">
              <a:sym typeface="Wingdings" panose="05000000000000000000" pitchFamily="2" charset="2"/>
            </a:endParaRPr>
          </a:p>
          <a:p>
            <a:r>
              <a:rPr lang="en-US" dirty="0">
                <a:sym typeface="Wingdings" panose="05000000000000000000" pitchFamily="2" charset="2"/>
              </a:rPr>
              <a:t>Video series </a:t>
            </a:r>
            <a:r>
              <a:rPr lang="en-US" dirty="0">
                <a:sym typeface="Wingdings" panose="05000000000000000000" pitchFamily="2" charset="2"/>
                <a:hlinkClick r:id="rId5"/>
              </a:rPr>
              <a:t>“</a:t>
            </a:r>
            <a:r>
              <a:rPr lang="en-US" dirty="0" err="1">
                <a:sym typeface="Wingdings" panose="05000000000000000000" pitchFamily="2" charset="2"/>
                <a:hlinkClick r:id="rId5"/>
              </a:rPr>
              <a:t>Einführung</a:t>
            </a:r>
            <a:r>
              <a:rPr lang="en-US" dirty="0">
                <a:sym typeface="Wingdings" panose="05000000000000000000" pitchFamily="2" charset="2"/>
                <a:hlinkClick r:id="rId5"/>
              </a:rPr>
              <a:t> in Visual Studio Code”</a:t>
            </a:r>
            <a:r>
              <a:rPr lang="en-US" dirty="0">
                <a:sym typeface="Wingdings" panose="05000000000000000000" pitchFamily="2" charset="2"/>
              </a:rPr>
              <a:t> (German)</a:t>
            </a:r>
          </a:p>
          <a:p>
            <a:pPr lvl="1"/>
            <a:r>
              <a:rPr lang="en-US" dirty="0">
                <a:sym typeface="Wingdings" panose="05000000000000000000" pitchFamily="2" charset="2"/>
              </a:rPr>
              <a:t>Channel9</a:t>
            </a:r>
          </a:p>
          <a:p>
            <a:endParaRPr lang="en-US" dirty="0">
              <a:sym typeface="Wingdings" panose="05000000000000000000" pitchFamily="2" charset="2"/>
            </a:endParaRPr>
          </a:p>
        </p:txBody>
      </p:sp>
      <p:sp>
        <p:nvSpPr>
          <p:cNvPr id="4" name="Text Placeholder 3"/>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906368592"/>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en-US" dirty="0"/>
              <a:t>Workshop</a:t>
            </a:r>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en-US" dirty="0"/>
              <a:t>Q&amp;A</a:t>
            </a:r>
          </a:p>
        </p:txBody>
      </p:sp>
      <p:sp>
        <p:nvSpPr>
          <p:cNvPr id="14" name="Text Placeholder 13"/>
          <p:cNvSpPr>
            <a:spLocks noGrp="1"/>
          </p:cNvSpPr>
          <p:nvPr>
            <p:ph type="body" sz="quarter" idx="12"/>
          </p:nvPr>
        </p:nvSpPr>
        <p:spPr/>
        <p:txBody>
          <a:bodyPr/>
          <a:lstStyle/>
          <a:p>
            <a:r>
              <a:rPr lang="en-US" dirty="0"/>
              <a:t>Rainer Stropek</a:t>
            </a:r>
          </a:p>
        </p:txBody>
      </p:sp>
      <p:sp>
        <p:nvSpPr>
          <p:cNvPr id="31" name="Text Placeholder 30"/>
          <p:cNvSpPr>
            <a:spLocks noGrp="1"/>
          </p:cNvSpPr>
          <p:nvPr>
            <p:ph type="body" sz="quarter" idx="13"/>
          </p:nvPr>
        </p:nvSpPr>
        <p:spPr/>
        <p:txBody>
          <a:bodyPr/>
          <a:lstStyle/>
          <a:p>
            <a:r>
              <a:rPr lang="en-US" dirty="0"/>
              <a:t>software architects </a:t>
            </a:r>
            <a:r>
              <a:rPr lang="en-US" dirty="0" err="1"/>
              <a:t>gmbh</a:t>
            </a:r>
            <a:endParaRPr lang="en-US" dirty="0"/>
          </a:p>
        </p:txBody>
      </p:sp>
      <p:sp>
        <p:nvSpPr>
          <p:cNvPr id="16" name="Text Placeholder 15"/>
          <p:cNvSpPr>
            <a:spLocks noGrp="1"/>
          </p:cNvSpPr>
          <p:nvPr>
            <p:ph type="body" sz="quarter" idx="15"/>
          </p:nvPr>
        </p:nvSpPr>
        <p:spPr/>
        <p:txBody>
          <a:bodyPr/>
          <a:lstStyle/>
          <a:p>
            <a:r>
              <a:rPr lang="en-US" dirty="0">
                <a:hlinkClick r:id="rId3"/>
              </a:rPr>
              <a:t>http://www.timecockpit.com</a:t>
            </a:r>
            <a:endParaRPr lang="en-US" dirty="0"/>
          </a:p>
          <a:p>
            <a:r>
              <a:rPr lang="en-US" dirty="0">
                <a:hlinkClick r:id="rId4"/>
              </a:rPr>
              <a:t>rainer@timecockpit.com</a:t>
            </a:r>
            <a:endParaRPr lang="en-US" dirty="0"/>
          </a:p>
          <a:p>
            <a:r>
              <a:rPr lang="en-US" dirty="0"/>
              <a:t>@</a:t>
            </a:r>
            <a:r>
              <a:rPr lang="en-US" dirty="0" err="1"/>
              <a:t>rstropek</a:t>
            </a:r>
            <a:endParaRPr lang="en-US" dirty="0"/>
          </a:p>
        </p:txBody>
      </p:sp>
      <p:sp>
        <p:nvSpPr>
          <p:cNvPr id="19" name="Text Placeholder 18"/>
          <p:cNvSpPr>
            <a:spLocks noGrp="1"/>
          </p:cNvSpPr>
          <p:nvPr>
            <p:ph type="body" sz="quarter" idx="25"/>
          </p:nvPr>
        </p:nvSpPr>
        <p:spPr/>
        <p:txBody>
          <a:bodyPr/>
          <a:lstStyle/>
          <a:p>
            <a:r>
              <a:rPr lang="en-US" dirty="0"/>
              <a:t>Thank you for attending!</a:t>
            </a:r>
          </a:p>
        </p:txBody>
      </p:sp>
      <p:sp>
        <p:nvSpPr>
          <p:cNvPr id="20" name="Text Placeholder 19"/>
          <p:cNvSpPr>
            <a:spLocks noGrp="1"/>
          </p:cNvSpPr>
          <p:nvPr>
            <p:ph type="body" sz="quarter" idx="26"/>
          </p:nvPr>
        </p:nvSpPr>
        <p:spPr/>
        <p:txBody>
          <a:bodyPr/>
          <a:lstStyle/>
          <a:p>
            <a:r>
              <a:rPr lang="en-US" dirty="0"/>
              <a:t>Web</a:t>
            </a:r>
          </a:p>
          <a:p>
            <a:r>
              <a:rPr lang="en-US" dirty="0"/>
              <a:t>Mail</a:t>
            </a:r>
          </a:p>
          <a:p>
            <a:r>
              <a:rPr lang="en-US" dirty="0"/>
              <a:t>Twitter</a:t>
            </a:r>
          </a:p>
        </p:txBody>
      </p:sp>
    </p:spTree>
    <p:extLst>
      <p:ext uri="{BB962C8B-B14F-4D97-AF65-F5344CB8AC3E}">
        <p14:creationId xmlns:p14="http://schemas.microsoft.com/office/powerpoint/2010/main" val="1284977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e-AT" dirty="0" err="1"/>
              <a:t>What‘s</a:t>
            </a:r>
            <a:r>
              <a:rPr lang="de-AT" dirty="0"/>
              <a:t> </a:t>
            </a:r>
            <a:r>
              <a:rPr lang="de-AT" dirty="0" err="1"/>
              <a:t>VSCode</a:t>
            </a:r>
            <a:r>
              <a:rPr lang="de-AT" dirty="0"/>
              <a:t>?</a:t>
            </a:r>
          </a:p>
        </p:txBody>
      </p:sp>
      <p:sp>
        <p:nvSpPr>
          <p:cNvPr id="8" name="Text Placeholder 7"/>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393283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What‘s </a:t>
            </a:r>
            <a:r>
              <a:rPr lang="en-US" dirty="0" err="1"/>
              <a:t>VSCode</a:t>
            </a:r>
            <a:r>
              <a:rPr lang="en-US" dirty="0"/>
              <a:t>?</a:t>
            </a:r>
          </a:p>
        </p:txBody>
      </p:sp>
      <p:sp>
        <p:nvSpPr>
          <p:cNvPr id="5" name="Content Placeholder 4"/>
          <p:cNvSpPr>
            <a:spLocks noGrp="1"/>
          </p:cNvSpPr>
          <p:nvPr>
            <p:ph sz="quarter" idx="12"/>
          </p:nvPr>
        </p:nvSpPr>
        <p:spPr/>
        <p:txBody>
          <a:bodyPr/>
          <a:lstStyle/>
          <a:p>
            <a:r>
              <a:rPr lang="en-US" dirty="0"/>
              <a:t>Light-weight code editor</a:t>
            </a:r>
          </a:p>
          <a:p>
            <a:pPr lvl="1"/>
            <a:r>
              <a:rPr lang="en-US" dirty="0"/>
              <a:t>Minimum foot-print out of the box, many extensions (</a:t>
            </a:r>
            <a:r>
              <a:rPr lang="en-US" dirty="0">
                <a:hlinkClick r:id="rId2"/>
              </a:rPr>
              <a:t>Marketplace</a:t>
            </a:r>
            <a:r>
              <a:rPr lang="en-US" dirty="0"/>
              <a:t>)</a:t>
            </a:r>
          </a:p>
          <a:p>
            <a:r>
              <a:rPr lang="en-US" dirty="0"/>
              <a:t>Open Source, cross-platform</a:t>
            </a:r>
          </a:p>
          <a:p>
            <a:pPr lvl="1"/>
            <a:r>
              <a:rPr lang="en-US" dirty="0"/>
              <a:t>Windows, OS X, Linux (</a:t>
            </a:r>
            <a:r>
              <a:rPr lang="en-US" dirty="0">
                <a:hlinkClick r:id="rId3"/>
              </a:rPr>
              <a:t>system requirements</a:t>
            </a:r>
            <a:r>
              <a:rPr lang="en-US" dirty="0"/>
              <a:t>)</a:t>
            </a:r>
            <a:br>
              <a:rPr lang="en-US" dirty="0"/>
            </a:br>
            <a:r>
              <a:rPr lang="en-US" dirty="0"/>
              <a:t>Implemented with web technology (demo Chrome dev tools in </a:t>
            </a:r>
            <a:r>
              <a:rPr lang="en-US" dirty="0" err="1"/>
              <a:t>VSCode</a:t>
            </a:r>
            <a:r>
              <a:rPr lang="en-US" dirty="0"/>
              <a:t>)</a:t>
            </a:r>
          </a:p>
          <a:p>
            <a:r>
              <a:rPr lang="en-US" dirty="0"/>
              <a:t>Supports huge number of languages</a:t>
            </a:r>
          </a:p>
          <a:p>
            <a:pPr lvl="1"/>
            <a:r>
              <a:rPr lang="en-US" dirty="0"/>
              <a:t>JavaScript, </a:t>
            </a:r>
            <a:r>
              <a:rPr lang="en-US" dirty="0" err="1"/>
              <a:t>TypeScript</a:t>
            </a:r>
            <a:r>
              <a:rPr lang="en-US" dirty="0"/>
              <a:t>, Node.js out of the box – perfect for web development</a:t>
            </a:r>
          </a:p>
          <a:p>
            <a:pPr lvl="1"/>
            <a:r>
              <a:rPr lang="en-US" dirty="0"/>
              <a:t>Other languages with extensions (e.g. C++, C#, PHP, etc.)</a:t>
            </a:r>
          </a:p>
          <a:p>
            <a:r>
              <a:rPr lang="en-US" dirty="0"/>
              <a:t>Built-in </a:t>
            </a:r>
            <a:r>
              <a:rPr lang="en-US" dirty="0" err="1"/>
              <a:t>Git</a:t>
            </a:r>
            <a:r>
              <a:rPr lang="en-US" dirty="0"/>
              <a:t> support</a:t>
            </a:r>
          </a:p>
        </p:txBody>
      </p:sp>
      <p:sp>
        <p:nvSpPr>
          <p:cNvPr id="6" name="Text Placehold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081017081"/>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a:t>
            </a:r>
            <a:r>
              <a:rPr lang="en-US" dirty="0" err="1"/>
              <a:t>VSCode</a:t>
            </a:r>
            <a:r>
              <a:rPr lang="en-US" dirty="0"/>
              <a:t> Not?</a:t>
            </a:r>
          </a:p>
        </p:txBody>
      </p:sp>
      <p:sp>
        <p:nvSpPr>
          <p:cNvPr id="3" name="Content Placeholder 2"/>
          <p:cNvSpPr>
            <a:spLocks noGrp="1"/>
          </p:cNvSpPr>
          <p:nvPr>
            <p:ph sz="quarter" idx="12"/>
          </p:nvPr>
        </p:nvSpPr>
        <p:spPr/>
        <p:txBody>
          <a:bodyPr/>
          <a:lstStyle/>
          <a:p>
            <a:r>
              <a:rPr lang="en-US" dirty="0"/>
              <a:t>No replacement for full-featured IDE like Visual Studio</a:t>
            </a:r>
          </a:p>
          <a:p>
            <a:pPr lvl="1"/>
            <a:r>
              <a:rPr lang="en-US" dirty="0"/>
              <a:t>Focus on editor, not a full-featured IDE</a:t>
            </a:r>
          </a:p>
          <a:p>
            <a:pPr lvl="1"/>
            <a:r>
              <a:rPr lang="en-US" dirty="0"/>
              <a:t>External tools and extensions</a:t>
            </a:r>
          </a:p>
          <a:p>
            <a:r>
              <a:rPr lang="en-US" dirty="0"/>
              <a:t>Not the best C# development environment </a:t>
            </a:r>
            <a:r>
              <a:rPr lang="en-US" u="sng" dirty="0"/>
              <a:t>yet</a:t>
            </a:r>
          </a:p>
          <a:p>
            <a:pPr lvl="1"/>
            <a:r>
              <a:rPr lang="en-US" dirty="0"/>
              <a:t>Relies on ASP.NET Core/.NET Core, still in preview and under development</a:t>
            </a:r>
          </a:p>
          <a:p>
            <a:endParaRPr lang="en-US" dirty="0"/>
          </a:p>
        </p:txBody>
      </p:sp>
      <p:sp>
        <p:nvSpPr>
          <p:cNvPr id="4" name="Text Placeholder 3"/>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992819047"/>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e-AT" dirty="0"/>
              <a:t>The Editor</a:t>
            </a:r>
          </a:p>
        </p:txBody>
      </p:sp>
      <p:sp>
        <p:nvSpPr>
          <p:cNvPr id="8" name="Text Placeholder 7"/>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84807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Concepts</a:t>
            </a:r>
          </a:p>
        </p:txBody>
      </p:sp>
      <p:sp>
        <p:nvSpPr>
          <p:cNvPr id="3" name="Content Placeholder 2"/>
          <p:cNvSpPr>
            <a:spLocks noGrp="1"/>
          </p:cNvSpPr>
          <p:nvPr>
            <p:ph sz="quarter" idx="12"/>
          </p:nvPr>
        </p:nvSpPr>
        <p:spPr/>
        <p:txBody>
          <a:bodyPr/>
          <a:lstStyle/>
          <a:p>
            <a:r>
              <a:rPr lang="en-US" dirty="0"/>
              <a:t>Folder-based</a:t>
            </a:r>
          </a:p>
          <a:p>
            <a:pPr lvl="1"/>
            <a:r>
              <a:rPr lang="en-US" dirty="0"/>
              <a:t>Detects frameworks by scanning the opened folder</a:t>
            </a:r>
          </a:p>
          <a:p>
            <a:pPr lvl="1"/>
            <a:r>
              <a:rPr lang="en-US" dirty="0"/>
              <a:t>(e.g. </a:t>
            </a:r>
            <a:r>
              <a:rPr lang="en-US" i="1" dirty="0" err="1"/>
              <a:t>projects.json</a:t>
            </a:r>
            <a:r>
              <a:rPr lang="en-US" i="1" dirty="0"/>
              <a:t> </a:t>
            </a:r>
            <a:r>
              <a:rPr lang="en-US" dirty="0">
                <a:sym typeface="Wingdings" panose="05000000000000000000" pitchFamily="2" charset="2"/>
              </a:rPr>
              <a:t> C#, </a:t>
            </a:r>
            <a:r>
              <a:rPr lang="en-US" i="1" dirty="0" err="1">
                <a:sym typeface="Wingdings" panose="05000000000000000000" pitchFamily="2" charset="2"/>
              </a:rPr>
              <a:t>tsconfig.json</a:t>
            </a:r>
            <a:r>
              <a:rPr lang="en-US" i="1" dirty="0">
                <a:sym typeface="Wingdings" panose="05000000000000000000" pitchFamily="2" charset="2"/>
              </a:rPr>
              <a:t> </a:t>
            </a:r>
            <a:r>
              <a:rPr lang="en-US" dirty="0">
                <a:sym typeface="Wingdings" panose="05000000000000000000" pitchFamily="2" charset="2"/>
              </a:rPr>
              <a:t> </a:t>
            </a:r>
            <a:r>
              <a:rPr lang="en-US" dirty="0" err="1">
                <a:sym typeface="Wingdings" panose="05000000000000000000" pitchFamily="2" charset="2"/>
              </a:rPr>
              <a:t>TypeScript</a:t>
            </a:r>
            <a:r>
              <a:rPr lang="en-US" dirty="0">
                <a:sym typeface="Wingdings" panose="05000000000000000000" pitchFamily="2" charset="2"/>
              </a:rPr>
              <a:t>)</a:t>
            </a:r>
          </a:p>
          <a:p>
            <a:r>
              <a:rPr lang="en-US" dirty="0">
                <a:sym typeface="Wingdings" panose="05000000000000000000" pitchFamily="2" charset="2"/>
              </a:rPr>
              <a:t>Editor</a:t>
            </a:r>
          </a:p>
          <a:p>
            <a:pPr lvl="1"/>
            <a:r>
              <a:rPr lang="en-US" dirty="0">
                <a:sym typeface="Wingdings" panose="05000000000000000000" pitchFamily="2" charset="2"/>
              </a:rPr>
              <a:t>Up to three editors side-by-side</a:t>
            </a:r>
          </a:p>
          <a:p>
            <a:r>
              <a:rPr lang="en-US" dirty="0">
                <a:sym typeface="Wingdings" panose="05000000000000000000" pitchFamily="2" charset="2"/>
              </a:rPr>
              <a:t>Explorer in side bar (left)</a:t>
            </a:r>
          </a:p>
          <a:p>
            <a:r>
              <a:rPr lang="en-US" dirty="0">
                <a:sym typeface="Wingdings" panose="05000000000000000000" pitchFamily="2" charset="2"/>
              </a:rPr>
              <a:t>Status bar (bottom)</a:t>
            </a:r>
            <a:endParaRPr lang="en-US" dirty="0"/>
          </a:p>
        </p:txBody>
      </p:sp>
      <p:sp>
        <p:nvSpPr>
          <p:cNvPr id="4" name="Text Placeholder 3"/>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87265818"/>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Basic Concepts</a:t>
            </a:r>
          </a:p>
        </p:txBody>
      </p:sp>
      <p:sp>
        <p:nvSpPr>
          <p:cNvPr id="10" name="Content Placeholder 9"/>
          <p:cNvSpPr>
            <a:spLocks noGrp="1"/>
          </p:cNvSpPr>
          <p:nvPr>
            <p:ph sz="quarter" idx="22"/>
          </p:nvPr>
        </p:nvSpPr>
        <p:spPr/>
        <p:txBody>
          <a:bodyPr/>
          <a:lstStyle/>
          <a:p>
            <a:r>
              <a:rPr lang="en-US" noProof="1"/>
              <a:t># -&gt; generate ASP.NET Core 1.0 console app „console1“</a:t>
            </a:r>
          </a:p>
          <a:p>
            <a:r>
              <a:rPr lang="en-US" noProof="1"/>
              <a:t>yo aspnet</a:t>
            </a:r>
          </a:p>
          <a:p>
            <a:r>
              <a:rPr lang="en-US" noProof="1"/>
              <a:t>cd console1</a:t>
            </a:r>
          </a:p>
          <a:p>
            <a:r>
              <a:rPr lang="en-US" noProof="1"/>
              <a:t>code .</a:t>
            </a:r>
          </a:p>
          <a:p>
            <a:r>
              <a:rPr lang="en-US" noProof="1"/>
              <a:t>	# Demo some C# editor features</a:t>
            </a:r>
          </a:p>
          <a:p>
            <a:endParaRPr lang="en-US" noProof="1"/>
          </a:p>
          <a:p>
            <a:r>
              <a:rPr lang="en-US" noProof="1"/>
              <a:t>---</a:t>
            </a:r>
          </a:p>
          <a:p>
            <a:endParaRPr lang="en-US" noProof="1"/>
          </a:p>
          <a:p>
            <a:r>
              <a:rPr lang="en-US" noProof="1"/>
              <a:t>cd ..</a:t>
            </a:r>
          </a:p>
          <a:p>
            <a:r>
              <a:rPr lang="en-US" noProof="1"/>
              <a:t>mkdir node1</a:t>
            </a:r>
          </a:p>
          <a:p>
            <a:r>
              <a:rPr lang="en-US" noProof="1"/>
              <a:t>cd node1</a:t>
            </a:r>
          </a:p>
          <a:p>
            <a:r>
              <a:rPr lang="en-US" noProof="1"/>
              <a:t>tsc --init</a:t>
            </a:r>
          </a:p>
          <a:p>
            <a:r>
              <a:rPr lang="en-US" noProof="1"/>
              <a:t>code .</a:t>
            </a:r>
          </a:p>
          <a:p>
            <a:r>
              <a:rPr lang="en-US" noProof="1"/>
              <a:t>	# Demo IntelliSense in .tsconfig</a:t>
            </a:r>
          </a:p>
          <a:p>
            <a:r>
              <a:rPr lang="en-US" noProof="1"/>
              <a:t>		# Enable sourceMaps</a:t>
            </a:r>
          </a:p>
          <a:p>
            <a:r>
              <a:rPr lang="en-US" i="1" noProof="1"/>
              <a:t>  class oracle { getAnswer() { return 42; } }</a:t>
            </a:r>
          </a:p>
          <a:p>
            <a:r>
              <a:rPr lang="en-US" i="1" noProof="1"/>
              <a:t>  var answer = new oracle().getAnswer();</a:t>
            </a:r>
          </a:p>
          <a:p>
            <a:r>
              <a:rPr lang="en-US" i="1" noProof="1"/>
              <a:t>  console.log(`The answer is ${answer}`);</a:t>
            </a:r>
          </a:p>
          <a:p>
            <a:r>
              <a:rPr lang="en-US" noProof="1"/>
              <a:t>	# Demo IntelliSense</a:t>
            </a:r>
          </a:p>
          <a:p>
            <a:r>
              <a:rPr lang="en-US" noProof="1"/>
              <a:t>	# Demo some TypeScript editor features</a:t>
            </a:r>
          </a:p>
          <a:p>
            <a:r>
              <a:rPr lang="en-US" noProof="1"/>
              <a:t>	# Build with Ctrl + Shift + B </a:t>
            </a:r>
            <a:r>
              <a:rPr lang="en-US" noProof="1">
                <a:sym typeface="Wingdings" panose="05000000000000000000" pitchFamily="2" charset="2"/>
              </a:rPr>
              <a:t> configure task runner</a:t>
            </a:r>
          </a:p>
          <a:p>
            <a:r>
              <a:rPr lang="en-US" noProof="1">
                <a:sym typeface="Wingdings" panose="05000000000000000000" pitchFamily="2" charset="2"/>
              </a:rPr>
              <a:t>	# Set breakpoint in TypeScript code and demo Debugging</a:t>
            </a:r>
            <a:endParaRPr lang="en-US" noProof="1"/>
          </a:p>
        </p:txBody>
      </p:sp>
      <p:sp>
        <p:nvSpPr>
          <p:cNvPr id="5" name="Text Placeholder 4"/>
          <p:cNvSpPr>
            <a:spLocks noGrp="1"/>
          </p:cNvSpPr>
          <p:nvPr>
            <p:ph type="body" sz="quarter" idx="23"/>
          </p:nvPr>
        </p:nvSpPr>
        <p:spPr/>
        <p:txBody>
          <a:bodyPr/>
          <a:lstStyle/>
          <a:p>
            <a:r>
              <a:rPr lang="en-US" dirty="0"/>
              <a:t>Demo</a:t>
            </a:r>
          </a:p>
        </p:txBody>
      </p:sp>
      <p:sp>
        <p:nvSpPr>
          <p:cNvPr id="6" name="Text Placeholder 5"/>
          <p:cNvSpPr>
            <a:spLocks noGrp="1"/>
          </p:cNvSpPr>
          <p:nvPr>
            <p:ph type="body" sz="quarter" idx="24"/>
          </p:nvPr>
        </p:nvSpPr>
        <p:spPr/>
        <p:txBody>
          <a:bodyPr/>
          <a:lstStyle/>
          <a:p>
            <a:r>
              <a:rPr lang="en-US" dirty="0"/>
              <a:t>Create, open C# project</a:t>
            </a:r>
          </a:p>
          <a:p>
            <a:r>
              <a:rPr lang="en-US" dirty="0"/>
              <a:t>Create, open </a:t>
            </a:r>
            <a:r>
              <a:rPr lang="en-US" dirty="0" err="1"/>
              <a:t>TypeScript</a:t>
            </a:r>
            <a:endParaRPr lang="en-US" dirty="0"/>
          </a:p>
          <a:p>
            <a:pPr lvl="1"/>
            <a:r>
              <a:rPr lang="en-US" dirty="0"/>
              <a:t>Task runner</a:t>
            </a:r>
          </a:p>
          <a:p>
            <a:pPr lvl="1"/>
            <a:r>
              <a:rPr lang="en-US" dirty="0"/>
              <a:t>Debugging with Source Maps</a:t>
            </a:r>
          </a:p>
          <a:p>
            <a:r>
              <a:rPr lang="en-US" dirty="0"/>
              <a:t>Describe screen structure</a:t>
            </a:r>
          </a:p>
          <a:p>
            <a:pPr lvl="1"/>
            <a:r>
              <a:rPr lang="en-US" dirty="0"/>
              <a:t>View bar</a:t>
            </a:r>
          </a:p>
          <a:p>
            <a:pPr lvl="1"/>
            <a:r>
              <a:rPr lang="en-US" dirty="0"/>
              <a:t>Explorer bar</a:t>
            </a:r>
          </a:p>
          <a:p>
            <a:pPr lvl="1"/>
            <a:r>
              <a:rPr lang="en-US" dirty="0"/>
              <a:t>Working files</a:t>
            </a:r>
          </a:p>
          <a:p>
            <a:r>
              <a:rPr lang="en-US" dirty="0"/>
              <a:t>Add </a:t>
            </a:r>
            <a:r>
              <a:rPr lang="en-US" i="1" dirty="0"/>
              <a:t>readme.md</a:t>
            </a:r>
          </a:p>
          <a:p>
            <a:pPr lvl="1"/>
            <a:r>
              <a:rPr lang="en-US" dirty="0"/>
              <a:t>Demo Markdown preview</a:t>
            </a:r>
          </a:p>
          <a:p>
            <a:pPr lvl="1"/>
            <a:r>
              <a:rPr lang="en-US" dirty="0"/>
              <a:t>Demo split screen</a:t>
            </a:r>
          </a:p>
        </p:txBody>
      </p:sp>
      <p:sp>
        <p:nvSpPr>
          <p:cNvPr id="11" name="Text Placeholder 10"/>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2098859590"/>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Editor Configuration</a:t>
            </a:r>
          </a:p>
        </p:txBody>
      </p:sp>
      <p:sp>
        <p:nvSpPr>
          <p:cNvPr id="3" name="Content Placeholder 2"/>
          <p:cNvSpPr>
            <a:spLocks noGrp="1"/>
          </p:cNvSpPr>
          <p:nvPr>
            <p:ph sz="quarter" idx="12"/>
          </p:nvPr>
        </p:nvSpPr>
        <p:spPr/>
        <p:txBody>
          <a:bodyPr/>
          <a:lstStyle/>
          <a:p>
            <a:r>
              <a:rPr lang="en-US" i="1" dirty="0"/>
              <a:t>.</a:t>
            </a:r>
            <a:r>
              <a:rPr lang="en-US" i="1" dirty="0" err="1"/>
              <a:t>vscode</a:t>
            </a:r>
            <a:r>
              <a:rPr lang="en-US" dirty="0"/>
              <a:t> </a:t>
            </a:r>
            <a:r>
              <a:rPr lang="en-US" dirty="0" err="1"/>
              <a:t>folderr</a:t>
            </a:r>
            <a:endParaRPr lang="en-US" dirty="0"/>
          </a:p>
          <a:p>
            <a:r>
              <a:rPr lang="en-US" dirty="0"/>
              <a:t>User settings, workspace settings</a:t>
            </a:r>
          </a:p>
          <a:p>
            <a:pPr lvl="1"/>
            <a:r>
              <a:rPr lang="en-US" i="1" dirty="0" err="1">
                <a:sym typeface="Wingdings" panose="05000000000000000000" pitchFamily="2" charset="2"/>
              </a:rPr>
              <a:t>settings.json</a:t>
            </a:r>
            <a:r>
              <a:rPr lang="en-US" dirty="0">
                <a:sym typeface="Wingdings" panose="05000000000000000000" pitchFamily="2" charset="2"/>
              </a:rPr>
              <a:t> (</a:t>
            </a:r>
            <a:r>
              <a:rPr lang="en-US" dirty="0">
                <a:sym typeface="Wingdings" panose="05000000000000000000" pitchFamily="2" charset="2"/>
                <a:hlinkClick r:id="rId2"/>
              </a:rPr>
              <a:t>details about all settings</a:t>
            </a:r>
            <a:r>
              <a:rPr lang="en-US" dirty="0">
                <a:sym typeface="Wingdings" panose="05000000000000000000" pitchFamily="2" charset="2"/>
              </a:rPr>
              <a:t>)</a:t>
            </a:r>
            <a:endParaRPr lang="en-US" i="1" dirty="0">
              <a:sym typeface="Wingdings" panose="05000000000000000000" pitchFamily="2" charset="2"/>
            </a:endParaRPr>
          </a:p>
          <a:p>
            <a:pPr lvl="1"/>
            <a:r>
              <a:rPr lang="en-US" dirty="0">
                <a:sym typeface="Wingdings" panose="05000000000000000000" pitchFamily="2" charset="2"/>
              </a:rPr>
              <a:t>Changes take effect immediately</a:t>
            </a:r>
          </a:p>
          <a:p>
            <a:r>
              <a:rPr lang="en-US" dirty="0">
                <a:sym typeface="Wingdings" panose="05000000000000000000" pitchFamily="2" charset="2"/>
              </a:rPr>
              <a:t>File encoding support</a:t>
            </a:r>
          </a:p>
          <a:p>
            <a:pPr lvl="1"/>
            <a:r>
              <a:rPr lang="en-US" i="1" dirty="0" err="1">
                <a:sym typeface="Wingdings" panose="05000000000000000000" pitchFamily="2" charset="2"/>
              </a:rPr>
              <a:t>files.encoding</a:t>
            </a:r>
            <a:r>
              <a:rPr lang="en-US" i="1" dirty="0">
                <a:sym typeface="Wingdings" panose="05000000000000000000" pitchFamily="2" charset="2"/>
              </a:rPr>
              <a:t> </a:t>
            </a:r>
            <a:r>
              <a:rPr lang="en-US" dirty="0">
                <a:sym typeface="Wingdings" panose="05000000000000000000" pitchFamily="2" charset="2"/>
              </a:rPr>
              <a:t>setting</a:t>
            </a:r>
          </a:p>
          <a:p>
            <a:pPr lvl="1"/>
            <a:r>
              <a:rPr lang="en-US" dirty="0">
                <a:sym typeface="Wingdings" panose="05000000000000000000" pitchFamily="2" charset="2"/>
              </a:rPr>
              <a:t>Tip: Click on encoding icon in status bar to reopen/save with specific encoding</a:t>
            </a:r>
          </a:p>
          <a:p>
            <a:pPr lvl="1"/>
            <a:endParaRPr lang="en-US" dirty="0">
              <a:sym typeface="Wingdings" panose="05000000000000000000" pitchFamily="2" charset="2"/>
            </a:endParaRPr>
          </a:p>
        </p:txBody>
      </p:sp>
      <p:sp>
        <p:nvSpPr>
          <p:cNvPr id="4" name="Text Placeholder 3"/>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822415809"/>
      </p:ext>
    </p:extLst>
  </p:cSld>
  <p:clrMapOvr>
    <a:masterClrMapping/>
  </p:clrMapOvr>
  <p:transition spd="slow">
    <p:push/>
  </p:transition>
</p:sld>
</file>

<file path=ppt/theme/theme1.xml><?xml version="1.0" encoding="utf-8"?>
<a:theme xmlns:a="http://schemas.openxmlformats.org/drawingml/2006/main" name="TechEd_2012_Template_16x9 (4)">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38100">
          <a:solidFill>
            <a:schemeClr val="tx1"/>
          </a:solid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2.xml><?xml version="1.0" encoding="utf-8"?>
<a:theme xmlns:a="http://schemas.openxmlformats.org/drawingml/2006/main" name="White with Consolas font for code slides">
  <a:themeElements>
    <a:clrScheme name="TechEd 2012 Light">
      <a:dk1>
        <a:srgbClr val="000000"/>
      </a:dk1>
      <a:lt1>
        <a:srgbClr val="FFFFFF"/>
      </a:lt1>
      <a:dk2>
        <a:srgbClr val="000000"/>
      </a:dk2>
      <a:lt2>
        <a:srgbClr val="FFFFFF"/>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4.xml><?xml version="1.0" encoding="utf-8"?>
<a:theme xmlns:a="http://schemas.openxmlformats.org/drawingml/2006/main" name="FY13 EPG Presentation Template_External_16x9_Light">
  <a:themeElements>
    <a:clrScheme name="FY13 EPG">
      <a:dk1>
        <a:srgbClr val="505050"/>
      </a:dk1>
      <a:lt1>
        <a:sysClr val="window" lastClr="FFFFFF"/>
      </a:lt1>
      <a:dk2>
        <a:srgbClr val="0072C6"/>
      </a:dk2>
      <a:lt2>
        <a:srgbClr val="FFB900"/>
      </a:lt2>
      <a:accent1>
        <a:srgbClr val="7FBA00"/>
      </a:accent1>
      <a:accent2>
        <a:srgbClr val="00188F"/>
      </a:accent2>
      <a:accent3>
        <a:srgbClr val="442359"/>
      </a:accent3>
      <a:accent4>
        <a:srgbClr val="00BCF2"/>
      </a:accent4>
      <a:accent5>
        <a:srgbClr val="D2D2D2"/>
      </a:accent5>
      <a:accent6>
        <a:srgbClr val="969696"/>
      </a:accent6>
      <a:hlink>
        <a:srgbClr val="969696"/>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theme>
</file>

<file path=ppt/theme/theme5.xml><?xml version="1.0" encoding="utf-8"?>
<a:theme xmlns:a="http://schemas.openxmlformats.org/drawingml/2006/main" name="1_FY13 EPG Presentation Template_External_16x9_Light">
  <a:themeElements>
    <a:clrScheme name="FY13 EPG">
      <a:dk1>
        <a:srgbClr val="505050"/>
      </a:dk1>
      <a:lt1>
        <a:sysClr val="window" lastClr="FFFFFF"/>
      </a:lt1>
      <a:dk2>
        <a:srgbClr val="0072C6"/>
      </a:dk2>
      <a:lt2>
        <a:srgbClr val="FFB900"/>
      </a:lt2>
      <a:accent1>
        <a:srgbClr val="7FBA00"/>
      </a:accent1>
      <a:accent2>
        <a:srgbClr val="00188F"/>
      </a:accent2>
      <a:accent3>
        <a:srgbClr val="442359"/>
      </a:accent3>
      <a:accent4>
        <a:srgbClr val="00BCF2"/>
      </a:accent4>
      <a:accent5>
        <a:srgbClr val="D2D2D2"/>
      </a:accent5>
      <a:accent6>
        <a:srgbClr val="969696"/>
      </a:accent6>
      <a:hlink>
        <a:srgbClr val="969696"/>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theme>
</file>

<file path=ppt/theme/theme6.xml><?xml version="1.0" encoding="utf-8"?>
<a:theme xmlns:a="http://schemas.openxmlformats.org/drawingml/2006/main" name="2_FY13 EPG Presentation Template_External_16x9_Light">
  <a:themeElements>
    <a:clrScheme name="FY13 EPG">
      <a:dk1>
        <a:srgbClr val="505050"/>
      </a:dk1>
      <a:lt1>
        <a:sysClr val="window" lastClr="FFFFFF"/>
      </a:lt1>
      <a:dk2>
        <a:srgbClr val="0072C6"/>
      </a:dk2>
      <a:lt2>
        <a:srgbClr val="FFB900"/>
      </a:lt2>
      <a:accent1>
        <a:srgbClr val="7FBA00"/>
      </a:accent1>
      <a:accent2>
        <a:srgbClr val="00188F"/>
      </a:accent2>
      <a:accent3>
        <a:srgbClr val="442359"/>
      </a:accent3>
      <a:accent4>
        <a:srgbClr val="00BCF2"/>
      </a:accent4>
      <a:accent5>
        <a:srgbClr val="D2D2D2"/>
      </a:accent5>
      <a:accent6>
        <a:srgbClr val="969696"/>
      </a:accent6>
      <a:hlink>
        <a:srgbClr val="969696"/>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C90029AD581154692170791F90B0BA6" ma:contentTypeVersion="0" ma:contentTypeDescription="Create a new document." ma:contentTypeScope="" ma:versionID="453f2a28f59e13bb333d4563bd7e6ec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F1FE425-EA36-4D8C-A967-84CE3BED24D2}">
  <ds:schemaRefs>
    <ds:schemaRef ds:uri="http://schemas.microsoft.com/sharepoint/v3/contenttype/forms"/>
  </ds:schemaRefs>
</ds:datastoreItem>
</file>

<file path=customXml/itemProps2.xml><?xml version="1.0" encoding="utf-8"?>
<ds:datastoreItem xmlns:ds="http://schemas.openxmlformats.org/officeDocument/2006/customXml" ds:itemID="{0FCB68E6-9E9E-476D-A2C0-65696A7CF5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76D92E10-3D8B-4831-9584-7BC82972C8E2}">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TechEd_2012_Template_16x9 (4)</Template>
  <TotalTime>0</TotalTime>
  <Words>658</Words>
  <Application>Microsoft Office PowerPoint</Application>
  <PresentationFormat>Custom</PresentationFormat>
  <Paragraphs>219</Paragraphs>
  <Slides>24</Slides>
  <Notes>0</Notes>
  <HiddenSlides>0</HiddenSlides>
  <MMClips>0</MMClips>
  <ScaleCrop>false</ScaleCrop>
  <HeadingPairs>
    <vt:vector size="6" baseType="variant">
      <vt:variant>
        <vt:lpstr>Fonts Used</vt:lpstr>
      </vt:variant>
      <vt:variant>
        <vt:i4>9</vt:i4>
      </vt:variant>
      <vt:variant>
        <vt:lpstr>Theme</vt:lpstr>
      </vt:variant>
      <vt:variant>
        <vt:i4>6</vt:i4>
      </vt:variant>
      <vt:variant>
        <vt:lpstr>Slide Titles</vt:lpstr>
      </vt:variant>
      <vt:variant>
        <vt:i4>24</vt:i4>
      </vt:variant>
    </vt:vector>
  </HeadingPairs>
  <TitlesOfParts>
    <vt:vector size="39" baseType="lpstr">
      <vt:lpstr>ＭＳ Ｐゴシック</vt:lpstr>
      <vt:lpstr>Arial</vt:lpstr>
      <vt:lpstr>Consolas</vt:lpstr>
      <vt:lpstr>Courier New</vt:lpstr>
      <vt:lpstr>Segoe UI</vt:lpstr>
      <vt:lpstr>Segoe UI Light</vt:lpstr>
      <vt:lpstr>Segoe UI Semilight</vt:lpstr>
      <vt:lpstr>Wingdings</vt:lpstr>
      <vt:lpstr>Wingdings 3</vt:lpstr>
      <vt:lpstr>TechEd_2012_Template_16x9 (4)</vt:lpstr>
      <vt:lpstr>White with Consolas font for code slides</vt:lpstr>
      <vt:lpstr>Larissa-Design</vt:lpstr>
      <vt:lpstr>FY13 EPG Presentation Template_External_16x9_Light</vt:lpstr>
      <vt:lpstr>1_FY13 EPG Presentation Template_External_16x9_Light</vt:lpstr>
      <vt:lpstr>2_FY13 EPG Presentation Template_External_16x9_Light</vt:lpstr>
      <vt:lpstr>Visual Studio Code</vt:lpstr>
      <vt:lpstr>Introduction</vt:lpstr>
      <vt:lpstr>What‘s VSCode?</vt:lpstr>
      <vt:lpstr>What‘s VSCode?</vt:lpstr>
      <vt:lpstr>What‘s VSCode Not?</vt:lpstr>
      <vt:lpstr>The Editor</vt:lpstr>
      <vt:lpstr>Basic Concepts</vt:lpstr>
      <vt:lpstr>Basic Concepts</vt:lpstr>
      <vt:lpstr>Editor Configuration</vt:lpstr>
      <vt:lpstr>PowerPoint Presentation</vt:lpstr>
      <vt:lpstr>Navigation</vt:lpstr>
      <vt:lpstr>Navigation</vt:lpstr>
      <vt:lpstr>Other Editor Features</vt:lpstr>
      <vt:lpstr>Editor Features</vt:lpstr>
      <vt:lpstr>Version Control</vt:lpstr>
      <vt:lpstr>Git Support</vt:lpstr>
      <vt:lpstr>PowerPoint Presentation</vt:lpstr>
      <vt:lpstr>Debugging and Tasks</vt:lpstr>
      <vt:lpstr>Debugging</vt:lpstr>
      <vt:lpstr>Tasks</vt:lpstr>
      <vt:lpstr>Debugging</vt:lpstr>
      <vt:lpstr>Resources</vt:lpstr>
      <vt:lpstr>Resources</vt:lpstr>
      <vt:lpstr>Q&amp;A</vt:lpstr>
    </vt:vector>
  </TitlesOfParts>
  <Manager>&lt;Content Manager Name Here&gt;</Manager>
  <Company>software architects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and Optimizing Multi-Tenant SaaS Applications in Windows Azure: An IT Pro Perspective</dc:title>
  <dc:subject>TechEd 2012</dc:subject>
  <dc:creator>rainer@software-architects.at</dc:creator>
  <cp:keywords>TechEd 2012</cp:keywords>
  <dc:description>Template: Jordan Cayabyab, Artitudes Design
Formatting:
Event Date: June 11-14, 2012
Event Location: Orlando, FL
Audience Type: IT Pros, Developers</dc:description>
  <cp:lastModifiedBy>Rainer Stropek</cp:lastModifiedBy>
  <cp:revision>179</cp:revision>
  <cp:lastPrinted>2012-05-31T13:06:47Z</cp:lastPrinted>
  <dcterms:created xsi:type="dcterms:W3CDTF">2012-05-03T15:33:54Z</dcterms:created>
  <dcterms:modified xsi:type="dcterms:W3CDTF">2016-04-29T08:19:53Z</dcterms:modified>
  <cp:contentStatus>Work in progress</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0x0101006C90029AD581154692170791F90B0BA6</vt:lpwstr>
  </property>
  <property fmtid="{D5CDD505-2E9C-101B-9397-08002B2CF9AE}" pid="3" name="Product">
    <vt:lpwstr/>
  </property>
  <property fmtid="{D5CDD505-2E9C-101B-9397-08002B2CF9AE}" pid="4" name="Event Venue">
    <vt:lpwstr>232;#Orange County Convention Center Orlando, FL|bd993e89-aa48-4695-84e0-3b53e88b1a79</vt:lpwstr>
  </property>
  <property fmtid="{D5CDD505-2E9C-101B-9397-08002B2CF9AE}" pid="5" name="Event Location">
    <vt:lpwstr>231;#Orlando|99ded043-d247-43a1-9b7a-028ecd66d1eb</vt:lpwstr>
  </property>
  <property fmtid="{D5CDD505-2E9C-101B-9397-08002B2CF9AE}" pid="6" name="Event1">
    <vt:lpwstr>126;#TechEd|ac8fad57-eb30-43a8-b5bd-05dcf2cf2246</vt:lpwstr>
  </property>
  <property fmtid="{D5CDD505-2E9C-101B-9397-08002B2CF9AE}" pid="7" name="Audience">
    <vt:lpwstr/>
  </property>
  <property fmtid="{D5CDD505-2E9C-101B-9397-08002B2CF9AE}" pid="8" name="TrackTaxHTField0">
    <vt:lpwstr/>
  </property>
  <property fmtid="{D5CDD505-2E9C-101B-9397-08002B2CF9AE}" pid="9" name="AudienceTaxHTField0">
    <vt:lpwstr/>
  </property>
  <property fmtid="{D5CDD505-2E9C-101B-9397-08002B2CF9AE}" pid="10" name="Event End Date">
    <vt:lpwstr>2012-06-29T17:00:00+10:00</vt:lpwstr>
  </property>
  <property fmtid="{D5CDD505-2E9C-101B-9397-08002B2CF9AE}" pid="11" name="Session Code">
    <vt:lpwstr>AZR320</vt:lpwstr>
  </property>
  <property fmtid="{D5CDD505-2E9C-101B-9397-08002B2CF9AE}" pid="12" name="MS Speaker">
    <vt:lpwstr/>
  </property>
  <property fmtid="{D5CDD505-2E9C-101B-9397-08002B2CF9AE}" pid="13" name="Event VenueTaxHTField0">
    <vt:lpwstr>Orange County Convention Center Orlando, FLbd993e89-aa48-4695-84e0-3b53e88b1a79</vt:lpwstr>
  </property>
  <property fmtid="{D5CDD505-2E9C-101B-9397-08002B2CF9AE}" pid="14" name="External Speaker">
    <vt:lpwstr>Rainer Stropek</vt:lpwstr>
  </property>
  <property fmtid="{D5CDD505-2E9C-101B-9397-08002B2CF9AE}" pid="15" name="MS Content Owner">
    <vt:lpwstr/>
  </property>
  <property fmtid="{D5CDD505-2E9C-101B-9397-08002B2CF9AE}" pid="16" name="TaxCatchAll">
    <vt:lpwstr>126232231</vt:lpwstr>
  </property>
  <property fmtid="{D5CDD505-2E9C-101B-9397-08002B2CF9AE}" pid="17" name="CampaignTaxHTField0">
    <vt:lpwstr/>
  </property>
  <property fmtid="{D5CDD505-2E9C-101B-9397-08002B2CF9AE}" pid="18" name="Event Start Date">
    <vt:lpwstr>2012-06-26T17:00:00+10:00</vt:lpwstr>
  </property>
  <property fmtid="{D5CDD505-2E9C-101B-9397-08002B2CF9AE}" pid="19" name="ProductTaxHTField0">
    <vt:lpwstr/>
  </property>
  <property fmtid="{D5CDD505-2E9C-101B-9397-08002B2CF9AE}" pid="20" name="Event LocationTaxHTField0">
    <vt:lpwstr>Orlando99ded043-d247-43a1-9b7a-028ecd66d1eb</vt:lpwstr>
  </property>
  <property fmtid="{D5CDD505-2E9C-101B-9397-08002B2CF9AE}" pid="21" name="Event1TaxHTField0">
    <vt:lpwstr>TechEdac8fad57-eb30-43a8-b5bd-05dcf2cf2246</vt:lpwstr>
  </property>
</Properties>
</file>