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4"/>
  </p:notesMasterIdLst>
  <p:sldIdLst>
    <p:sldId id="256" r:id="rId2"/>
    <p:sldId id="257" r:id="rId3"/>
    <p:sldId id="258" r:id="rId4"/>
    <p:sldId id="262" r:id="rId5"/>
    <p:sldId id="264" r:id="rId6"/>
    <p:sldId id="261" r:id="rId7"/>
    <p:sldId id="271" r:id="rId8"/>
    <p:sldId id="273" r:id="rId9"/>
    <p:sldId id="272" r:id="rId10"/>
    <p:sldId id="265" r:id="rId11"/>
    <p:sldId id="266" r:id="rId12"/>
    <p:sldId id="275" r:id="rId13"/>
    <p:sldId id="276" r:id="rId14"/>
    <p:sldId id="277" r:id="rId15"/>
    <p:sldId id="278" r:id="rId16"/>
    <p:sldId id="279" r:id="rId17"/>
    <p:sldId id="268" r:id="rId18"/>
    <p:sldId id="270" r:id="rId19"/>
    <p:sldId id="269" r:id="rId20"/>
    <p:sldId id="274"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8"/>
            <p14:sldId id="262"/>
            <p14:sldId id="264"/>
            <p14:sldId id="261"/>
            <p14:sldId id="271"/>
            <p14:sldId id="273"/>
            <p14:sldId id="272"/>
            <p14:sldId id="265"/>
            <p14:sldId id="266"/>
            <p14:sldId id="275"/>
            <p14:sldId id="276"/>
            <p14:sldId id="277"/>
            <p14:sldId id="278"/>
            <p14:sldId id="279"/>
            <p14:sldId id="268"/>
            <p14:sldId id="270"/>
            <p14:sldId id="269"/>
            <p14:sldId id="274"/>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4009" autoAdjust="0"/>
  </p:normalViewPr>
  <p:slideViewPr>
    <p:cSldViewPr snapToGrid="0">
      <p:cViewPr varScale="1">
        <p:scale>
          <a:sx n="93" d="100"/>
          <a:sy n="93"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8AA6-19DC-47D3-9B53-AA281A4124D8}" type="doc">
      <dgm:prSet loTypeId="urn:microsoft.com/office/officeart/2005/8/layout/hProcess3" loCatId="process" qsTypeId="urn:microsoft.com/office/officeart/2005/8/quickstyle/simple1" qsCatId="simple" csTypeId="urn:microsoft.com/office/officeart/2005/8/colors/accent1_2" csCatId="accent1" phldr="1"/>
      <dgm:spPr/>
    </dgm:pt>
    <dgm:pt modelId="{3967ABEF-3C3B-44DE-9D2F-5A77617838BE}">
      <dgm:prSet phldrT="[Text]"/>
      <dgm:spPr/>
      <dgm:t>
        <a:bodyPr/>
        <a:lstStyle/>
        <a:p>
          <a:r>
            <a:rPr lang="pt-BR" dirty="0">
              <a:solidFill>
                <a:schemeClr val="bg1"/>
              </a:solidFill>
            </a:rPr>
            <a:t>1970s</a:t>
          </a:r>
          <a:endParaRPr lang="en-US" dirty="0">
            <a:solidFill>
              <a:schemeClr val="bg1"/>
            </a:solidFill>
          </a:endParaRPr>
        </a:p>
      </dgm:t>
    </dgm:pt>
    <dgm:pt modelId="{1DF794DB-6724-4EB9-A7E3-B4C8A3F12786}" type="parTrans" cxnId="{F5E91194-5F69-47A7-948D-F24D76DDB298}">
      <dgm:prSet/>
      <dgm:spPr/>
      <dgm:t>
        <a:bodyPr/>
        <a:lstStyle/>
        <a:p>
          <a:endParaRPr lang="en-US"/>
        </a:p>
      </dgm:t>
    </dgm:pt>
    <dgm:pt modelId="{D17701EF-30EB-4F6B-86AE-8CFCC9165655}" type="sibTrans" cxnId="{F5E91194-5F69-47A7-948D-F24D76DDB298}">
      <dgm:prSet/>
      <dgm:spPr/>
      <dgm:t>
        <a:bodyPr/>
        <a:lstStyle/>
        <a:p>
          <a:endParaRPr lang="en-US"/>
        </a:p>
      </dgm:t>
    </dgm:pt>
    <dgm:pt modelId="{F891C7D3-6FE7-48DC-8D66-A40BE7347281}">
      <dgm:prSet phldrT="[Text]"/>
      <dgm:spPr/>
      <dgm:t>
        <a:bodyPr/>
        <a:lstStyle/>
        <a:p>
          <a:r>
            <a:rPr lang="pt-BR" dirty="0">
              <a:solidFill>
                <a:schemeClr val="bg1"/>
              </a:solidFill>
            </a:rPr>
            <a:t>1980s</a:t>
          </a:r>
          <a:endParaRPr lang="en-US" dirty="0">
            <a:solidFill>
              <a:schemeClr val="bg1"/>
            </a:solidFill>
          </a:endParaRPr>
        </a:p>
      </dgm:t>
    </dgm:pt>
    <dgm:pt modelId="{56AF75D6-A7F1-4A1C-B740-07A2C334E11E}" type="parTrans" cxnId="{625136EC-DC59-4B39-B523-82680B4ACD36}">
      <dgm:prSet/>
      <dgm:spPr/>
      <dgm:t>
        <a:bodyPr/>
        <a:lstStyle/>
        <a:p>
          <a:endParaRPr lang="en-US"/>
        </a:p>
      </dgm:t>
    </dgm:pt>
    <dgm:pt modelId="{D7C0F1DE-83B9-4813-ABBD-521263398D91}" type="sibTrans" cxnId="{625136EC-DC59-4B39-B523-82680B4ACD36}">
      <dgm:prSet/>
      <dgm:spPr/>
      <dgm:t>
        <a:bodyPr/>
        <a:lstStyle/>
        <a:p>
          <a:endParaRPr lang="en-US"/>
        </a:p>
      </dgm:t>
    </dgm:pt>
    <dgm:pt modelId="{E4DC9B73-C2F4-4E6A-8D21-4AAA313101C6}">
      <dgm:prSet phldrT="[Text]"/>
      <dgm:spPr/>
      <dgm:t>
        <a:bodyPr/>
        <a:lstStyle/>
        <a:p>
          <a:r>
            <a:rPr lang="pt-BR" dirty="0">
              <a:solidFill>
                <a:schemeClr val="bg1"/>
              </a:solidFill>
            </a:rPr>
            <a:t>1990s</a:t>
          </a:r>
          <a:endParaRPr lang="en-US" dirty="0">
            <a:solidFill>
              <a:schemeClr val="bg1"/>
            </a:solidFill>
          </a:endParaRPr>
        </a:p>
      </dgm:t>
    </dgm:pt>
    <dgm:pt modelId="{BDBA1D9A-5964-493F-9A91-3A04518A98C0}" type="parTrans" cxnId="{C5745EB6-68B4-4681-803A-7088CDEDBC47}">
      <dgm:prSet/>
      <dgm:spPr/>
      <dgm:t>
        <a:bodyPr/>
        <a:lstStyle/>
        <a:p>
          <a:endParaRPr lang="en-US"/>
        </a:p>
      </dgm:t>
    </dgm:pt>
    <dgm:pt modelId="{BEFD6EE4-7531-4755-90AC-8655C1F0046D}" type="sibTrans" cxnId="{C5745EB6-68B4-4681-803A-7088CDEDBC47}">
      <dgm:prSet/>
      <dgm:spPr/>
      <dgm:t>
        <a:bodyPr/>
        <a:lstStyle/>
        <a:p>
          <a:endParaRPr lang="en-US"/>
        </a:p>
      </dgm:t>
    </dgm:pt>
    <dgm:pt modelId="{C04654BA-EB74-4DD9-A64D-895A366F1872}">
      <dgm:prSet phldrT="[Text]"/>
      <dgm:spPr/>
      <dgm:t>
        <a:bodyPr/>
        <a:lstStyle/>
        <a:p>
          <a:r>
            <a:rPr lang="pt-BR" dirty="0">
              <a:solidFill>
                <a:schemeClr val="bg1"/>
              </a:solidFill>
            </a:rPr>
            <a:t>2000s</a:t>
          </a:r>
          <a:endParaRPr lang="en-US" dirty="0">
            <a:solidFill>
              <a:schemeClr val="bg1"/>
            </a:solidFill>
          </a:endParaRPr>
        </a:p>
      </dgm:t>
    </dgm:pt>
    <dgm:pt modelId="{8FDBB54E-331B-4309-A165-101CB859FC23}" type="parTrans" cxnId="{EE5B2B1D-E875-4A64-B373-342EAA2E036F}">
      <dgm:prSet/>
      <dgm:spPr/>
      <dgm:t>
        <a:bodyPr/>
        <a:lstStyle/>
        <a:p>
          <a:endParaRPr lang="en-US"/>
        </a:p>
      </dgm:t>
    </dgm:pt>
    <dgm:pt modelId="{371C669D-804B-4768-8E36-09E026EF1B92}" type="sibTrans" cxnId="{EE5B2B1D-E875-4A64-B373-342EAA2E036F}">
      <dgm:prSet/>
      <dgm:spPr/>
      <dgm:t>
        <a:bodyPr/>
        <a:lstStyle/>
        <a:p>
          <a:endParaRPr lang="en-US"/>
        </a:p>
      </dgm:t>
    </dgm:pt>
    <dgm:pt modelId="{E4F0FAD6-7D77-4327-A1F6-696BEE51B049}">
      <dgm:prSet phldrT="[Text]"/>
      <dgm:spPr/>
      <dgm:t>
        <a:bodyPr/>
        <a:lstStyle/>
        <a:p>
          <a:r>
            <a:rPr lang="pt-BR" dirty="0">
              <a:solidFill>
                <a:schemeClr val="bg1"/>
              </a:solidFill>
            </a:rPr>
            <a:t>Hoje</a:t>
          </a:r>
          <a:endParaRPr lang="en-US" dirty="0">
            <a:solidFill>
              <a:schemeClr val="bg1"/>
            </a:solidFill>
          </a:endParaRPr>
        </a:p>
      </dgm:t>
    </dgm:pt>
    <dgm:pt modelId="{D5F46DFE-D441-483C-BE81-55D415CEB602}" type="parTrans" cxnId="{611E7F39-004E-4AC8-A021-F04D2535999F}">
      <dgm:prSet/>
      <dgm:spPr/>
      <dgm:t>
        <a:bodyPr/>
        <a:lstStyle/>
        <a:p>
          <a:endParaRPr lang="en-US"/>
        </a:p>
      </dgm:t>
    </dgm:pt>
    <dgm:pt modelId="{82859171-304F-4091-9C9E-CE7A65B4BCA3}" type="sibTrans" cxnId="{611E7F39-004E-4AC8-A021-F04D2535999F}">
      <dgm:prSet/>
      <dgm:spPr/>
      <dgm:t>
        <a:bodyPr/>
        <a:lstStyle/>
        <a:p>
          <a:endParaRPr lang="en-US"/>
        </a:p>
      </dgm:t>
    </dgm:pt>
    <dgm:pt modelId="{3D36DE8C-8728-4AFD-AE33-1976C2B71045}">
      <dgm:prSet phldrT="[Text]"/>
      <dgm:spPr/>
      <dgm:t>
        <a:bodyPr/>
        <a:lstStyle/>
        <a:p>
          <a:r>
            <a:rPr lang="pt-BR" dirty="0"/>
            <a:t>Mainframe</a:t>
          </a:r>
          <a:endParaRPr lang="en-US" dirty="0"/>
        </a:p>
      </dgm:t>
    </dgm:pt>
    <dgm:pt modelId="{562E9652-840F-4F22-873B-4B2FBE28C7C3}" type="parTrans" cxnId="{CBF109E5-E69D-4653-9EB9-7786BDB437A9}">
      <dgm:prSet/>
      <dgm:spPr/>
      <dgm:t>
        <a:bodyPr/>
        <a:lstStyle/>
        <a:p>
          <a:endParaRPr lang="en-US"/>
        </a:p>
      </dgm:t>
    </dgm:pt>
    <dgm:pt modelId="{76A41779-BFDF-4E0C-BD0E-C109EC7BB956}" type="sibTrans" cxnId="{CBF109E5-E69D-4653-9EB9-7786BDB437A9}">
      <dgm:prSet/>
      <dgm:spPr/>
      <dgm:t>
        <a:bodyPr/>
        <a:lstStyle/>
        <a:p>
          <a:endParaRPr lang="en-US"/>
        </a:p>
      </dgm:t>
    </dgm:pt>
    <dgm:pt modelId="{A77E979B-C1AB-4E9C-9B80-FEBF75419BDF}">
      <dgm:prSet phldrT="[Text]" custT="1"/>
      <dgm:spPr/>
      <dgm:t>
        <a:bodyPr/>
        <a:lstStyle/>
        <a:p>
          <a:r>
            <a:rPr lang="pt-BR" sz="2000" dirty="0"/>
            <a:t>Cliente / Servidor</a:t>
          </a:r>
          <a:endParaRPr lang="en-US" sz="2000" dirty="0"/>
        </a:p>
      </dgm:t>
    </dgm:pt>
    <dgm:pt modelId="{1450CBD7-58A8-40EE-AE0D-C064560C2C53}" type="parTrans" cxnId="{93C0D95D-0CF6-4043-96CE-9F7580E58A6D}">
      <dgm:prSet/>
      <dgm:spPr/>
      <dgm:t>
        <a:bodyPr/>
        <a:lstStyle/>
        <a:p>
          <a:endParaRPr lang="en-US"/>
        </a:p>
      </dgm:t>
    </dgm:pt>
    <dgm:pt modelId="{1C07479A-ED1C-4A70-B753-199FF81A7175}" type="sibTrans" cxnId="{93C0D95D-0CF6-4043-96CE-9F7580E58A6D}">
      <dgm:prSet/>
      <dgm:spPr/>
      <dgm:t>
        <a:bodyPr/>
        <a:lstStyle/>
        <a:p>
          <a:endParaRPr lang="en-US"/>
        </a:p>
      </dgm:t>
    </dgm:pt>
    <dgm:pt modelId="{602065E7-5643-4D34-B8DD-42AEF3864BB8}">
      <dgm:prSet phldrT="[Text]"/>
      <dgm:spPr/>
      <dgm:t>
        <a:bodyPr/>
        <a:lstStyle/>
        <a:p>
          <a:r>
            <a:rPr lang="pt-BR" dirty="0"/>
            <a:t>Internet (Web)</a:t>
          </a:r>
          <a:endParaRPr lang="en-US" dirty="0"/>
        </a:p>
      </dgm:t>
    </dgm:pt>
    <dgm:pt modelId="{0118FC3E-AACB-4BEE-92CB-189A895D6936}" type="parTrans" cxnId="{463E7FCB-B7A5-4A00-BE4C-67F92D2D70D1}">
      <dgm:prSet/>
      <dgm:spPr/>
      <dgm:t>
        <a:bodyPr/>
        <a:lstStyle/>
        <a:p>
          <a:endParaRPr lang="en-US"/>
        </a:p>
      </dgm:t>
    </dgm:pt>
    <dgm:pt modelId="{D88C1ACD-1950-43BF-8D30-93B37F8FD4C3}" type="sibTrans" cxnId="{463E7FCB-B7A5-4A00-BE4C-67F92D2D70D1}">
      <dgm:prSet/>
      <dgm:spPr/>
      <dgm:t>
        <a:bodyPr/>
        <a:lstStyle/>
        <a:p>
          <a:endParaRPr lang="en-US"/>
        </a:p>
      </dgm:t>
    </dgm:pt>
    <dgm:pt modelId="{05BE09F3-16E3-4F1E-B501-B81D659BF8BD}">
      <dgm:prSet phldrT="[Text]"/>
      <dgm:spPr/>
      <dgm:t>
        <a:bodyPr/>
        <a:lstStyle/>
        <a:p>
          <a:r>
            <a:rPr lang="pt-BR" dirty="0"/>
            <a:t>SOA</a:t>
          </a:r>
          <a:endParaRPr lang="en-US" dirty="0"/>
        </a:p>
      </dgm:t>
    </dgm:pt>
    <dgm:pt modelId="{82F4AD28-C3A0-4A3C-9832-5E1D7B607A5C}" type="parTrans" cxnId="{C791007D-A057-4A76-A4A9-FEED8320EA66}">
      <dgm:prSet/>
      <dgm:spPr/>
      <dgm:t>
        <a:bodyPr/>
        <a:lstStyle/>
        <a:p>
          <a:endParaRPr lang="en-US"/>
        </a:p>
      </dgm:t>
    </dgm:pt>
    <dgm:pt modelId="{EB6B9B5C-7922-4350-9EB0-3F4238514338}" type="sibTrans" cxnId="{C791007D-A057-4A76-A4A9-FEED8320EA66}">
      <dgm:prSet/>
      <dgm:spPr/>
      <dgm:t>
        <a:bodyPr/>
        <a:lstStyle/>
        <a:p>
          <a:endParaRPr lang="en-US"/>
        </a:p>
      </dgm:t>
    </dgm:pt>
    <dgm:pt modelId="{12A670AF-0727-432D-9CE0-8999BB15BF08}">
      <dgm:prSet phldrT="[Text]"/>
      <dgm:spPr/>
      <dgm:t>
        <a:bodyPr/>
        <a:lstStyle/>
        <a:p>
          <a:r>
            <a:rPr lang="pt-BR" dirty="0"/>
            <a:t>Cloud Computing</a:t>
          </a:r>
          <a:endParaRPr lang="en-US" dirty="0"/>
        </a:p>
      </dgm:t>
    </dgm:pt>
    <dgm:pt modelId="{0EF2D3EE-FA56-422C-B422-BC0B081B6066}" type="parTrans" cxnId="{9452C065-A265-4362-B4D9-C1BD50EA8DE3}">
      <dgm:prSet/>
      <dgm:spPr/>
      <dgm:t>
        <a:bodyPr/>
        <a:lstStyle/>
        <a:p>
          <a:endParaRPr lang="en-US"/>
        </a:p>
      </dgm:t>
    </dgm:pt>
    <dgm:pt modelId="{CF8D1336-488C-45B8-8E0D-E58F3EBF7DC5}" type="sibTrans" cxnId="{9452C065-A265-4362-B4D9-C1BD50EA8DE3}">
      <dgm:prSet/>
      <dgm:spPr/>
      <dgm:t>
        <a:bodyPr/>
        <a:lstStyle/>
        <a:p>
          <a:endParaRPr lang="en-US"/>
        </a:p>
      </dgm:t>
    </dgm:pt>
    <dgm:pt modelId="{E5A99979-35E7-46AF-91CA-C194A24F99FC}" type="pres">
      <dgm:prSet presAssocID="{DE108AA6-19DC-47D3-9B53-AA281A4124D8}" presName="Name0" presStyleCnt="0">
        <dgm:presLayoutVars>
          <dgm:dir/>
          <dgm:animLvl val="lvl"/>
          <dgm:resizeHandles val="exact"/>
        </dgm:presLayoutVars>
      </dgm:prSet>
      <dgm:spPr/>
    </dgm:pt>
    <dgm:pt modelId="{F6B9EC48-51C9-452C-B772-5EF63659F78A}" type="pres">
      <dgm:prSet presAssocID="{DE108AA6-19DC-47D3-9B53-AA281A4124D8}" presName="dummy" presStyleCnt="0"/>
      <dgm:spPr/>
    </dgm:pt>
    <dgm:pt modelId="{DA23C1E6-4381-4D36-97C6-8D0A9A0CE124}" type="pres">
      <dgm:prSet presAssocID="{DE108AA6-19DC-47D3-9B53-AA281A4124D8}" presName="linH" presStyleCnt="0"/>
      <dgm:spPr/>
    </dgm:pt>
    <dgm:pt modelId="{67E1B707-93D5-432D-8BB8-350D35DAADB9}" type="pres">
      <dgm:prSet presAssocID="{DE108AA6-19DC-47D3-9B53-AA281A4124D8}" presName="padding1" presStyleCnt="0"/>
      <dgm:spPr/>
    </dgm:pt>
    <dgm:pt modelId="{2C6AF0D4-B41A-48FB-A044-F31EAFD534BE}" type="pres">
      <dgm:prSet presAssocID="{3967ABEF-3C3B-44DE-9D2F-5A77617838BE}" presName="linV" presStyleCnt="0"/>
      <dgm:spPr/>
    </dgm:pt>
    <dgm:pt modelId="{8B3999C2-549A-4E6F-8BD0-02DCD2A71FD5}" type="pres">
      <dgm:prSet presAssocID="{3967ABEF-3C3B-44DE-9D2F-5A77617838BE}" presName="spVertical1" presStyleCnt="0"/>
      <dgm:spPr/>
    </dgm:pt>
    <dgm:pt modelId="{31238364-3269-41BC-BBC9-EB30A14ADA17}" type="pres">
      <dgm:prSet presAssocID="{3967ABEF-3C3B-44DE-9D2F-5A77617838BE}" presName="parTx" presStyleLbl="revTx" presStyleIdx="0" presStyleCnt="10">
        <dgm:presLayoutVars>
          <dgm:chMax val="0"/>
          <dgm:chPref val="0"/>
          <dgm:bulletEnabled val="1"/>
        </dgm:presLayoutVars>
      </dgm:prSet>
      <dgm:spPr/>
    </dgm:pt>
    <dgm:pt modelId="{C8D03561-9BB3-4ADD-82A0-080C9E28FCE1}" type="pres">
      <dgm:prSet presAssocID="{3967ABEF-3C3B-44DE-9D2F-5A77617838BE}" presName="spVertical2" presStyleCnt="0"/>
      <dgm:spPr/>
    </dgm:pt>
    <dgm:pt modelId="{8C887A9C-BD9B-40D8-ACBF-6FFC73D40A48}" type="pres">
      <dgm:prSet presAssocID="{3967ABEF-3C3B-44DE-9D2F-5A77617838BE}" presName="spVertical3" presStyleCnt="0"/>
      <dgm:spPr/>
    </dgm:pt>
    <dgm:pt modelId="{96BFF9F6-431B-4B33-965E-E138BF00904D}" type="pres">
      <dgm:prSet presAssocID="{3967ABEF-3C3B-44DE-9D2F-5A77617838BE}" presName="desTx" presStyleLbl="revTx" presStyleIdx="1" presStyleCnt="10">
        <dgm:presLayoutVars>
          <dgm:bulletEnabled val="1"/>
        </dgm:presLayoutVars>
      </dgm:prSet>
      <dgm:spPr/>
    </dgm:pt>
    <dgm:pt modelId="{50886ED9-B1F0-4C28-8610-0BA9212657E1}" type="pres">
      <dgm:prSet presAssocID="{D17701EF-30EB-4F6B-86AE-8CFCC9165655}" presName="space" presStyleCnt="0"/>
      <dgm:spPr/>
    </dgm:pt>
    <dgm:pt modelId="{D7767FA9-FBD8-43B4-A5EB-80A04E0636E9}" type="pres">
      <dgm:prSet presAssocID="{F891C7D3-6FE7-48DC-8D66-A40BE7347281}" presName="linV" presStyleCnt="0"/>
      <dgm:spPr/>
    </dgm:pt>
    <dgm:pt modelId="{8BDA8649-185D-460D-A4C3-42FA36B70143}" type="pres">
      <dgm:prSet presAssocID="{F891C7D3-6FE7-48DC-8D66-A40BE7347281}" presName="spVertical1" presStyleCnt="0"/>
      <dgm:spPr/>
    </dgm:pt>
    <dgm:pt modelId="{464BAE72-F627-42C2-AACF-A8BC0BE5B4B0}" type="pres">
      <dgm:prSet presAssocID="{F891C7D3-6FE7-48DC-8D66-A40BE7347281}" presName="parTx" presStyleLbl="revTx" presStyleIdx="2" presStyleCnt="10">
        <dgm:presLayoutVars>
          <dgm:chMax val="0"/>
          <dgm:chPref val="0"/>
          <dgm:bulletEnabled val="1"/>
        </dgm:presLayoutVars>
      </dgm:prSet>
      <dgm:spPr/>
    </dgm:pt>
    <dgm:pt modelId="{EB3B0C75-CD85-43CC-89AE-3242A2127BF9}" type="pres">
      <dgm:prSet presAssocID="{F891C7D3-6FE7-48DC-8D66-A40BE7347281}" presName="spVertical2" presStyleCnt="0"/>
      <dgm:spPr/>
    </dgm:pt>
    <dgm:pt modelId="{3133CD0E-7A41-49FF-B1AB-B78E8B14549D}" type="pres">
      <dgm:prSet presAssocID="{F891C7D3-6FE7-48DC-8D66-A40BE7347281}" presName="spVertical3" presStyleCnt="0"/>
      <dgm:spPr/>
    </dgm:pt>
    <dgm:pt modelId="{170D56B0-8866-44B7-9552-7211C14CC8DF}" type="pres">
      <dgm:prSet presAssocID="{F891C7D3-6FE7-48DC-8D66-A40BE7347281}" presName="desTx" presStyleLbl="revTx" presStyleIdx="3" presStyleCnt="10" custScaleX="156447">
        <dgm:presLayoutVars>
          <dgm:bulletEnabled val="1"/>
        </dgm:presLayoutVars>
      </dgm:prSet>
      <dgm:spPr/>
    </dgm:pt>
    <dgm:pt modelId="{E1CEF9B0-DD12-4A11-886A-5168CE542D04}" type="pres">
      <dgm:prSet presAssocID="{D7C0F1DE-83B9-4813-ABBD-521263398D91}" presName="space" presStyleCnt="0"/>
      <dgm:spPr/>
    </dgm:pt>
    <dgm:pt modelId="{1252CC3F-DCE1-4B2E-8D8B-44192BCD1792}" type="pres">
      <dgm:prSet presAssocID="{E4DC9B73-C2F4-4E6A-8D21-4AAA313101C6}" presName="linV" presStyleCnt="0"/>
      <dgm:spPr/>
    </dgm:pt>
    <dgm:pt modelId="{A51E96DC-949E-473D-89FA-E2D5D52B58D5}" type="pres">
      <dgm:prSet presAssocID="{E4DC9B73-C2F4-4E6A-8D21-4AAA313101C6}" presName="spVertical1" presStyleCnt="0"/>
      <dgm:spPr/>
    </dgm:pt>
    <dgm:pt modelId="{23A22350-920E-4858-962D-4F8EBB1E4683}" type="pres">
      <dgm:prSet presAssocID="{E4DC9B73-C2F4-4E6A-8D21-4AAA313101C6}" presName="parTx" presStyleLbl="revTx" presStyleIdx="4" presStyleCnt="10">
        <dgm:presLayoutVars>
          <dgm:chMax val="0"/>
          <dgm:chPref val="0"/>
          <dgm:bulletEnabled val="1"/>
        </dgm:presLayoutVars>
      </dgm:prSet>
      <dgm:spPr/>
    </dgm:pt>
    <dgm:pt modelId="{42BE105E-CD3A-4D77-B3EF-F9433C4B8460}" type="pres">
      <dgm:prSet presAssocID="{E4DC9B73-C2F4-4E6A-8D21-4AAA313101C6}" presName="spVertical2" presStyleCnt="0"/>
      <dgm:spPr/>
    </dgm:pt>
    <dgm:pt modelId="{BD46E803-4592-4A80-A0D6-E722C68A921B}" type="pres">
      <dgm:prSet presAssocID="{E4DC9B73-C2F4-4E6A-8D21-4AAA313101C6}" presName="spVertical3" presStyleCnt="0"/>
      <dgm:spPr/>
    </dgm:pt>
    <dgm:pt modelId="{849AE56A-FA9E-4208-A7DF-13BDDDFCB86F}" type="pres">
      <dgm:prSet presAssocID="{E4DC9B73-C2F4-4E6A-8D21-4AAA313101C6}" presName="desTx" presStyleLbl="revTx" presStyleIdx="5" presStyleCnt="10" custScaleX="130905">
        <dgm:presLayoutVars>
          <dgm:bulletEnabled val="1"/>
        </dgm:presLayoutVars>
      </dgm:prSet>
      <dgm:spPr/>
    </dgm:pt>
    <dgm:pt modelId="{14ED4CE4-67F7-49A6-9BA1-A7AB1D501A33}" type="pres">
      <dgm:prSet presAssocID="{BEFD6EE4-7531-4755-90AC-8655C1F0046D}" presName="space" presStyleCnt="0"/>
      <dgm:spPr/>
    </dgm:pt>
    <dgm:pt modelId="{8A286169-5BF9-48AB-8E51-6C0C57B01BC9}" type="pres">
      <dgm:prSet presAssocID="{C04654BA-EB74-4DD9-A64D-895A366F1872}" presName="linV" presStyleCnt="0"/>
      <dgm:spPr/>
    </dgm:pt>
    <dgm:pt modelId="{6E94C2E9-E7A2-4AB3-A7B3-95930DE595C6}" type="pres">
      <dgm:prSet presAssocID="{C04654BA-EB74-4DD9-A64D-895A366F1872}" presName="spVertical1" presStyleCnt="0"/>
      <dgm:spPr/>
    </dgm:pt>
    <dgm:pt modelId="{EEE9C238-15F6-4D58-8CBC-93799E0CABDF}" type="pres">
      <dgm:prSet presAssocID="{C04654BA-EB74-4DD9-A64D-895A366F1872}" presName="parTx" presStyleLbl="revTx" presStyleIdx="6" presStyleCnt="10">
        <dgm:presLayoutVars>
          <dgm:chMax val="0"/>
          <dgm:chPref val="0"/>
          <dgm:bulletEnabled val="1"/>
        </dgm:presLayoutVars>
      </dgm:prSet>
      <dgm:spPr/>
    </dgm:pt>
    <dgm:pt modelId="{5309332A-5DCB-489E-A2CA-A0A6599F03E1}" type="pres">
      <dgm:prSet presAssocID="{C04654BA-EB74-4DD9-A64D-895A366F1872}" presName="spVertical2" presStyleCnt="0"/>
      <dgm:spPr/>
    </dgm:pt>
    <dgm:pt modelId="{45B358D2-DDED-44FA-AE8B-4F7972FB34C0}" type="pres">
      <dgm:prSet presAssocID="{C04654BA-EB74-4DD9-A64D-895A366F1872}" presName="spVertical3" presStyleCnt="0"/>
      <dgm:spPr/>
    </dgm:pt>
    <dgm:pt modelId="{CECDB786-EAE9-4654-AC33-CC1388736D5F}" type="pres">
      <dgm:prSet presAssocID="{C04654BA-EB74-4DD9-A64D-895A366F1872}" presName="desTx" presStyleLbl="revTx" presStyleIdx="7" presStyleCnt="10">
        <dgm:presLayoutVars>
          <dgm:bulletEnabled val="1"/>
        </dgm:presLayoutVars>
      </dgm:prSet>
      <dgm:spPr/>
    </dgm:pt>
    <dgm:pt modelId="{0DE5D5D4-795B-4B52-8DE7-464D4776B948}" type="pres">
      <dgm:prSet presAssocID="{371C669D-804B-4768-8E36-09E026EF1B92}" presName="space" presStyleCnt="0"/>
      <dgm:spPr/>
    </dgm:pt>
    <dgm:pt modelId="{95D02623-1ECA-46EE-9056-63EE1EB63F84}" type="pres">
      <dgm:prSet presAssocID="{E4F0FAD6-7D77-4327-A1F6-696BEE51B049}" presName="linV" presStyleCnt="0"/>
      <dgm:spPr/>
    </dgm:pt>
    <dgm:pt modelId="{64FCD1F4-4688-42FF-B84B-D4FEBE9BF7EA}" type="pres">
      <dgm:prSet presAssocID="{E4F0FAD6-7D77-4327-A1F6-696BEE51B049}" presName="spVertical1" presStyleCnt="0"/>
      <dgm:spPr/>
    </dgm:pt>
    <dgm:pt modelId="{39CA7943-9551-4301-818B-04AE34C78ED1}" type="pres">
      <dgm:prSet presAssocID="{E4F0FAD6-7D77-4327-A1F6-696BEE51B049}" presName="parTx" presStyleLbl="revTx" presStyleIdx="8" presStyleCnt="10">
        <dgm:presLayoutVars>
          <dgm:chMax val="0"/>
          <dgm:chPref val="0"/>
          <dgm:bulletEnabled val="1"/>
        </dgm:presLayoutVars>
      </dgm:prSet>
      <dgm:spPr/>
    </dgm:pt>
    <dgm:pt modelId="{E6EB503B-0C25-43B9-9AC8-957FB42B5E97}" type="pres">
      <dgm:prSet presAssocID="{E4F0FAD6-7D77-4327-A1F6-696BEE51B049}" presName="spVertical2" presStyleCnt="0"/>
      <dgm:spPr/>
    </dgm:pt>
    <dgm:pt modelId="{50A3ED5F-57A4-4C98-899E-923678B667AA}" type="pres">
      <dgm:prSet presAssocID="{E4F0FAD6-7D77-4327-A1F6-696BEE51B049}" presName="spVertical3" presStyleCnt="0"/>
      <dgm:spPr/>
    </dgm:pt>
    <dgm:pt modelId="{34742283-E799-4493-BEF0-7306D980ACD1}" type="pres">
      <dgm:prSet presAssocID="{E4F0FAD6-7D77-4327-A1F6-696BEE51B049}" presName="desTx" presStyleLbl="revTx" presStyleIdx="9" presStyleCnt="10" custScaleX="145440">
        <dgm:presLayoutVars>
          <dgm:bulletEnabled val="1"/>
        </dgm:presLayoutVars>
      </dgm:prSet>
      <dgm:spPr/>
    </dgm:pt>
    <dgm:pt modelId="{25E98B03-0B39-4488-82A1-DC1CB9538F5E}" type="pres">
      <dgm:prSet presAssocID="{DE108AA6-19DC-47D3-9B53-AA281A4124D8}" presName="padding2" presStyleCnt="0"/>
      <dgm:spPr/>
    </dgm:pt>
    <dgm:pt modelId="{97810D2C-85BE-4398-8EF2-63FA6A553DD7}" type="pres">
      <dgm:prSet presAssocID="{DE108AA6-19DC-47D3-9B53-AA281A4124D8}" presName="negArrow" presStyleCnt="0"/>
      <dgm:spPr/>
    </dgm:pt>
    <dgm:pt modelId="{CAF04C65-CD21-4A2D-B902-AECDF383EBF4}" type="pres">
      <dgm:prSet presAssocID="{DE108AA6-19DC-47D3-9B53-AA281A4124D8}" presName="backgroundArrow" presStyleLbl="node1" presStyleIdx="0" presStyleCnt="1"/>
      <dgm:spPr/>
    </dgm:pt>
  </dgm:ptLst>
  <dgm:cxnLst>
    <dgm:cxn modelId="{BB74B914-630D-487A-B034-DD7ECE4029F9}" type="presOf" srcId="{05BE09F3-16E3-4F1E-B501-B81D659BF8BD}" destId="{CECDB786-EAE9-4654-AC33-CC1388736D5F}" srcOrd="0" destOrd="0" presId="urn:microsoft.com/office/officeart/2005/8/layout/hProcess3"/>
    <dgm:cxn modelId="{EE5B2B1D-E875-4A64-B373-342EAA2E036F}" srcId="{DE108AA6-19DC-47D3-9B53-AA281A4124D8}" destId="{C04654BA-EB74-4DD9-A64D-895A366F1872}" srcOrd="3" destOrd="0" parTransId="{8FDBB54E-331B-4309-A165-101CB859FC23}" sibTransId="{371C669D-804B-4768-8E36-09E026EF1B92}"/>
    <dgm:cxn modelId="{611E7F39-004E-4AC8-A021-F04D2535999F}" srcId="{DE108AA6-19DC-47D3-9B53-AA281A4124D8}" destId="{E4F0FAD6-7D77-4327-A1F6-696BEE51B049}" srcOrd="4" destOrd="0" parTransId="{D5F46DFE-D441-483C-BE81-55D415CEB602}" sibTransId="{82859171-304F-4091-9C9E-CE7A65B4BCA3}"/>
    <dgm:cxn modelId="{93C0D95D-0CF6-4043-96CE-9F7580E58A6D}" srcId="{F891C7D3-6FE7-48DC-8D66-A40BE7347281}" destId="{A77E979B-C1AB-4E9C-9B80-FEBF75419BDF}" srcOrd="0" destOrd="0" parTransId="{1450CBD7-58A8-40EE-AE0D-C064560C2C53}" sibTransId="{1C07479A-ED1C-4A70-B753-199FF81A7175}"/>
    <dgm:cxn modelId="{D7754944-5C10-49DC-B5E4-AE3E04A2C787}" type="presOf" srcId="{E4F0FAD6-7D77-4327-A1F6-696BEE51B049}" destId="{39CA7943-9551-4301-818B-04AE34C78ED1}" srcOrd="0" destOrd="0" presId="urn:microsoft.com/office/officeart/2005/8/layout/hProcess3"/>
    <dgm:cxn modelId="{9452C065-A265-4362-B4D9-C1BD50EA8DE3}" srcId="{E4F0FAD6-7D77-4327-A1F6-696BEE51B049}" destId="{12A670AF-0727-432D-9CE0-8999BB15BF08}" srcOrd="0" destOrd="0" parTransId="{0EF2D3EE-FA56-422C-B422-BC0B081B6066}" sibTransId="{CF8D1336-488C-45B8-8E0D-E58F3EBF7DC5}"/>
    <dgm:cxn modelId="{C178B151-DCE1-401A-985B-B4639E4D9138}" type="presOf" srcId="{DE108AA6-19DC-47D3-9B53-AA281A4124D8}" destId="{E5A99979-35E7-46AF-91CA-C194A24F99FC}" srcOrd="0" destOrd="0" presId="urn:microsoft.com/office/officeart/2005/8/layout/hProcess3"/>
    <dgm:cxn modelId="{E2D97C76-9F5F-4934-9219-E371E19424B9}" type="presOf" srcId="{3D36DE8C-8728-4AFD-AE33-1976C2B71045}" destId="{96BFF9F6-431B-4B33-965E-E138BF00904D}" srcOrd="0" destOrd="0" presId="urn:microsoft.com/office/officeart/2005/8/layout/hProcess3"/>
    <dgm:cxn modelId="{C791007D-A057-4A76-A4A9-FEED8320EA66}" srcId="{C04654BA-EB74-4DD9-A64D-895A366F1872}" destId="{05BE09F3-16E3-4F1E-B501-B81D659BF8BD}" srcOrd="0" destOrd="0" parTransId="{82F4AD28-C3A0-4A3C-9832-5E1D7B607A5C}" sibTransId="{EB6B9B5C-7922-4350-9EB0-3F4238514338}"/>
    <dgm:cxn modelId="{3BEA3E8B-0625-43BE-89E2-E731C41DBD7A}" type="presOf" srcId="{C04654BA-EB74-4DD9-A64D-895A366F1872}" destId="{EEE9C238-15F6-4D58-8CBC-93799E0CABDF}" srcOrd="0" destOrd="0" presId="urn:microsoft.com/office/officeart/2005/8/layout/hProcess3"/>
    <dgm:cxn modelId="{F5E91194-5F69-47A7-948D-F24D76DDB298}" srcId="{DE108AA6-19DC-47D3-9B53-AA281A4124D8}" destId="{3967ABEF-3C3B-44DE-9D2F-5A77617838BE}" srcOrd="0" destOrd="0" parTransId="{1DF794DB-6724-4EB9-A7E3-B4C8A3F12786}" sibTransId="{D17701EF-30EB-4F6B-86AE-8CFCC9165655}"/>
    <dgm:cxn modelId="{5A9E3494-740A-45E1-9A9B-2035F2CA9284}" type="presOf" srcId="{3967ABEF-3C3B-44DE-9D2F-5A77617838BE}" destId="{31238364-3269-41BC-BBC9-EB30A14ADA17}" srcOrd="0" destOrd="0" presId="urn:microsoft.com/office/officeart/2005/8/layout/hProcess3"/>
    <dgm:cxn modelId="{C5745EB6-68B4-4681-803A-7088CDEDBC47}" srcId="{DE108AA6-19DC-47D3-9B53-AA281A4124D8}" destId="{E4DC9B73-C2F4-4E6A-8D21-4AAA313101C6}" srcOrd="2" destOrd="0" parTransId="{BDBA1D9A-5964-493F-9A91-3A04518A98C0}" sibTransId="{BEFD6EE4-7531-4755-90AC-8655C1F0046D}"/>
    <dgm:cxn modelId="{D1E415C0-08D4-489C-B480-1E14583F8B9E}" type="presOf" srcId="{F891C7D3-6FE7-48DC-8D66-A40BE7347281}" destId="{464BAE72-F627-42C2-AACF-A8BC0BE5B4B0}" srcOrd="0" destOrd="0" presId="urn:microsoft.com/office/officeart/2005/8/layout/hProcess3"/>
    <dgm:cxn modelId="{A7B344C1-3FCD-4D66-8BB2-049575CBC704}" type="presOf" srcId="{602065E7-5643-4D34-B8DD-42AEF3864BB8}" destId="{849AE56A-FA9E-4208-A7DF-13BDDDFCB86F}" srcOrd="0" destOrd="0" presId="urn:microsoft.com/office/officeart/2005/8/layout/hProcess3"/>
    <dgm:cxn modelId="{AE73A4C7-2312-472B-8307-EFC7B64D1739}" type="presOf" srcId="{E4DC9B73-C2F4-4E6A-8D21-4AAA313101C6}" destId="{23A22350-920E-4858-962D-4F8EBB1E4683}" srcOrd="0" destOrd="0" presId="urn:microsoft.com/office/officeart/2005/8/layout/hProcess3"/>
    <dgm:cxn modelId="{0B889FC9-1807-4280-B78D-FFD64889E798}" type="presOf" srcId="{A77E979B-C1AB-4E9C-9B80-FEBF75419BDF}" destId="{170D56B0-8866-44B7-9552-7211C14CC8DF}" srcOrd="0" destOrd="0" presId="urn:microsoft.com/office/officeart/2005/8/layout/hProcess3"/>
    <dgm:cxn modelId="{463E7FCB-B7A5-4A00-BE4C-67F92D2D70D1}" srcId="{E4DC9B73-C2F4-4E6A-8D21-4AAA313101C6}" destId="{602065E7-5643-4D34-B8DD-42AEF3864BB8}" srcOrd="0" destOrd="0" parTransId="{0118FC3E-AACB-4BEE-92CB-189A895D6936}" sibTransId="{D88C1ACD-1950-43BF-8D30-93B37F8FD4C3}"/>
    <dgm:cxn modelId="{CBF109E5-E69D-4653-9EB9-7786BDB437A9}" srcId="{3967ABEF-3C3B-44DE-9D2F-5A77617838BE}" destId="{3D36DE8C-8728-4AFD-AE33-1976C2B71045}" srcOrd="0" destOrd="0" parTransId="{562E9652-840F-4F22-873B-4B2FBE28C7C3}" sibTransId="{76A41779-BFDF-4E0C-BD0E-C109EC7BB956}"/>
    <dgm:cxn modelId="{625136EC-DC59-4B39-B523-82680B4ACD36}" srcId="{DE108AA6-19DC-47D3-9B53-AA281A4124D8}" destId="{F891C7D3-6FE7-48DC-8D66-A40BE7347281}" srcOrd="1" destOrd="0" parTransId="{56AF75D6-A7F1-4A1C-B740-07A2C334E11E}" sibTransId="{D7C0F1DE-83B9-4813-ABBD-521263398D91}"/>
    <dgm:cxn modelId="{583FCBEF-B200-46FF-8ABB-60E8CDB7CF44}" type="presOf" srcId="{12A670AF-0727-432D-9CE0-8999BB15BF08}" destId="{34742283-E799-4493-BEF0-7306D980ACD1}" srcOrd="0" destOrd="0" presId="urn:microsoft.com/office/officeart/2005/8/layout/hProcess3"/>
    <dgm:cxn modelId="{AA7514D1-E740-467A-953F-B57415BDEAEF}" type="presParOf" srcId="{E5A99979-35E7-46AF-91CA-C194A24F99FC}" destId="{F6B9EC48-51C9-452C-B772-5EF63659F78A}" srcOrd="0" destOrd="0" presId="urn:microsoft.com/office/officeart/2005/8/layout/hProcess3"/>
    <dgm:cxn modelId="{58D71447-5310-48BF-A1D5-3E1E34467C53}" type="presParOf" srcId="{E5A99979-35E7-46AF-91CA-C194A24F99FC}" destId="{DA23C1E6-4381-4D36-97C6-8D0A9A0CE124}" srcOrd="1" destOrd="0" presId="urn:microsoft.com/office/officeart/2005/8/layout/hProcess3"/>
    <dgm:cxn modelId="{85AF38BE-FF17-4325-8D16-E10F120D5AAF}" type="presParOf" srcId="{DA23C1E6-4381-4D36-97C6-8D0A9A0CE124}" destId="{67E1B707-93D5-432D-8BB8-350D35DAADB9}" srcOrd="0" destOrd="0" presId="urn:microsoft.com/office/officeart/2005/8/layout/hProcess3"/>
    <dgm:cxn modelId="{16954B30-11FA-4B7E-AAEE-D9032386FED1}" type="presParOf" srcId="{DA23C1E6-4381-4D36-97C6-8D0A9A0CE124}" destId="{2C6AF0D4-B41A-48FB-A044-F31EAFD534BE}" srcOrd="1" destOrd="0" presId="urn:microsoft.com/office/officeart/2005/8/layout/hProcess3"/>
    <dgm:cxn modelId="{79019253-2DF7-483D-89D4-C1D92420226E}" type="presParOf" srcId="{2C6AF0D4-B41A-48FB-A044-F31EAFD534BE}" destId="{8B3999C2-549A-4E6F-8BD0-02DCD2A71FD5}" srcOrd="0" destOrd="0" presId="urn:microsoft.com/office/officeart/2005/8/layout/hProcess3"/>
    <dgm:cxn modelId="{D0392DA9-25B4-4C62-8942-9B8755584A5E}" type="presParOf" srcId="{2C6AF0D4-B41A-48FB-A044-F31EAFD534BE}" destId="{31238364-3269-41BC-BBC9-EB30A14ADA17}" srcOrd="1" destOrd="0" presId="urn:microsoft.com/office/officeart/2005/8/layout/hProcess3"/>
    <dgm:cxn modelId="{B830A6EB-82FD-410D-A8F3-C99B41D02D33}" type="presParOf" srcId="{2C6AF0D4-B41A-48FB-A044-F31EAFD534BE}" destId="{C8D03561-9BB3-4ADD-82A0-080C9E28FCE1}" srcOrd="2" destOrd="0" presId="urn:microsoft.com/office/officeart/2005/8/layout/hProcess3"/>
    <dgm:cxn modelId="{D9114CB7-142F-4E87-8334-934CDE987536}" type="presParOf" srcId="{2C6AF0D4-B41A-48FB-A044-F31EAFD534BE}" destId="{8C887A9C-BD9B-40D8-ACBF-6FFC73D40A48}" srcOrd="3" destOrd="0" presId="urn:microsoft.com/office/officeart/2005/8/layout/hProcess3"/>
    <dgm:cxn modelId="{9DB8DC30-6226-4E92-83C1-B975B42C5D3F}" type="presParOf" srcId="{2C6AF0D4-B41A-48FB-A044-F31EAFD534BE}" destId="{96BFF9F6-431B-4B33-965E-E138BF00904D}" srcOrd="4" destOrd="0" presId="urn:microsoft.com/office/officeart/2005/8/layout/hProcess3"/>
    <dgm:cxn modelId="{4F623E18-9638-4139-BDDA-9C2C312AA618}" type="presParOf" srcId="{DA23C1E6-4381-4D36-97C6-8D0A9A0CE124}" destId="{50886ED9-B1F0-4C28-8610-0BA9212657E1}" srcOrd="2" destOrd="0" presId="urn:microsoft.com/office/officeart/2005/8/layout/hProcess3"/>
    <dgm:cxn modelId="{795F377A-08FA-4C08-A9B8-DE854C73B9EE}" type="presParOf" srcId="{DA23C1E6-4381-4D36-97C6-8D0A9A0CE124}" destId="{D7767FA9-FBD8-43B4-A5EB-80A04E0636E9}" srcOrd="3" destOrd="0" presId="urn:microsoft.com/office/officeart/2005/8/layout/hProcess3"/>
    <dgm:cxn modelId="{7D83B9C5-DAA2-414B-A15A-94C242022BDF}" type="presParOf" srcId="{D7767FA9-FBD8-43B4-A5EB-80A04E0636E9}" destId="{8BDA8649-185D-460D-A4C3-42FA36B70143}" srcOrd="0" destOrd="0" presId="urn:microsoft.com/office/officeart/2005/8/layout/hProcess3"/>
    <dgm:cxn modelId="{02147E22-7711-4F39-BFDC-CFEEC54593EC}" type="presParOf" srcId="{D7767FA9-FBD8-43B4-A5EB-80A04E0636E9}" destId="{464BAE72-F627-42C2-AACF-A8BC0BE5B4B0}" srcOrd="1" destOrd="0" presId="urn:microsoft.com/office/officeart/2005/8/layout/hProcess3"/>
    <dgm:cxn modelId="{D476F49B-6BDA-4227-B760-01DD9919F6C4}" type="presParOf" srcId="{D7767FA9-FBD8-43B4-A5EB-80A04E0636E9}" destId="{EB3B0C75-CD85-43CC-89AE-3242A2127BF9}" srcOrd="2" destOrd="0" presId="urn:microsoft.com/office/officeart/2005/8/layout/hProcess3"/>
    <dgm:cxn modelId="{D51B4E76-4D00-4F71-B0D6-D19BD87B95F3}" type="presParOf" srcId="{D7767FA9-FBD8-43B4-A5EB-80A04E0636E9}" destId="{3133CD0E-7A41-49FF-B1AB-B78E8B14549D}" srcOrd="3" destOrd="0" presId="urn:microsoft.com/office/officeart/2005/8/layout/hProcess3"/>
    <dgm:cxn modelId="{6136B096-9B2C-4186-A330-619BD547C92F}" type="presParOf" srcId="{D7767FA9-FBD8-43B4-A5EB-80A04E0636E9}" destId="{170D56B0-8866-44B7-9552-7211C14CC8DF}" srcOrd="4" destOrd="0" presId="urn:microsoft.com/office/officeart/2005/8/layout/hProcess3"/>
    <dgm:cxn modelId="{6800B962-08F3-4986-AB2C-16558A336988}" type="presParOf" srcId="{DA23C1E6-4381-4D36-97C6-8D0A9A0CE124}" destId="{E1CEF9B0-DD12-4A11-886A-5168CE542D04}" srcOrd="4" destOrd="0" presId="urn:microsoft.com/office/officeart/2005/8/layout/hProcess3"/>
    <dgm:cxn modelId="{EF679091-AA3F-4B65-844D-D18C659C1DD1}" type="presParOf" srcId="{DA23C1E6-4381-4D36-97C6-8D0A9A0CE124}" destId="{1252CC3F-DCE1-4B2E-8D8B-44192BCD1792}" srcOrd="5" destOrd="0" presId="urn:microsoft.com/office/officeart/2005/8/layout/hProcess3"/>
    <dgm:cxn modelId="{5ED20AC2-A909-4A99-BF71-E6A01E36ED3F}" type="presParOf" srcId="{1252CC3F-DCE1-4B2E-8D8B-44192BCD1792}" destId="{A51E96DC-949E-473D-89FA-E2D5D52B58D5}" srcOrd="0" destOrd="0" presId="urn:microsoft.com/office/officeart/2005/8/layout/hProcess3"/>
    <dgm:cxn modelId="{EC80C160-BC25-4279-AF68-8256065A6366}" type="presParOf" srcId="{1252CC3F-DCE1-4B2E-8D8B-44192BCD1792}" destId="{23A22350-920E-4858-962D-4F8EBB1E4683}" srcOrd="1" destOrd="0" presId="urn:microsoft.com/office/officeart/2005/8/layout/hProcess3"/>
    <dgm:cxn modelId="{F46333BA-FFDD-4501-BF2E-D655E14FD57A}" type="presParOf" srcId="{1252CC3F-DCE1-4B2E-8D8B-44192BCD1792}" destId="{42BE105E-CD3A-4D77-B3EF-F9433C4B8460}" srcOrd="2" destOrd="0" presId="urn:microsoft.com/office/officeart/2005/8/layout/hProcess3"/>
    <dgm:cxn modelId="{8EA618FC-236F-47D1-BD7E-B36BA9E52440}" type="presParOf" srcId="{1252CC3F-DCE1-4B2E-8D8B-44192BCD1792}" destId="{BD46E803-4592-4A80-A0D6-E722C68A921B}" srcOrd="3" destOrd="0" presId="urn:microsoft.com/office/officeart/2005/8/layout/hProcess3"/>
    <dgm:cxn modelId="{3E836F6D-025F-4C41-B222-7F42D906D066}" type="presParOf" srcId="{1252CC3F-DCE1-4B2E-8D8B-44192BCD1792}" destId="{849AE56A-FA9E-4208-A7DF-13BDDDFCB86F}" srcOrd="4" destOrd="0" presId="urn:microsoft.com/office/officeart/2005/8/layout/hProcess3"/>
    <dgm:cxn modelId="{34E02FA4-59B4-408A-AF91-6E66CB08CF5A}" type="presParOf" srcId="{DA23C1E6-4381-4D36-97C6-8D0A9A0CE124}" destId="{14ED4CE4-67F7-49A6-9BA1-A7AB1D501A33}" srcOrd="6" destOrd="0" presId="urn:microsoft.com/office/officeart/2005/8/layout/hProcess3"/>
    <dgm:cxn modelId="{EF0FAA37-8922-404F-BFDA-A806A274B6DF}" type="presParOf" srcId="{DA23C1E6-4381-4D36-97C6-8D0A9A0CE124}" destId="{8A286169-5BF9-48AB-8E51-6C0C57B01BC9}" srcOrd="7" destOrd="0" presId="urn:microsoft.com/office/officeart/2005/8/layout/hProcess3"/>
    <dgm:cxn modelId="{9B20CBE8-E271-4E1C-B3F5-F9E67CD9EB62}" type="presParOf" srcId="{8A286169-5BF9-48AB-8E51-6C0C57B01BC9}" destId="{6E94C2E9-E7A2-4AB3-A7B3-95930DE595C6}" srcOrd="0" destOrd="0" presId="urn:microsoft.com/office/officeart/2005/8/layout/hProcess3"/>
    <dgm:cxn modelId="{442EA2D1-9DE3-4D67-8DE7-67A3361493F9}" type="presParOf" srcId="{8A286169-5BF9-48AB-8E51-6C0C57B01BC9}" destId="{EEE9C238-15F6-4D58-8CBC-93799E0CABDF}" srcOrd="1" destOrd="0" presId="urn:microsoft.com/office/officeart/2005/8/layout/hProcess3"/>
    <dgm:cxn modelId="{7C3ABA4A-5E18-4C56-AFF3-AD49819D3FE1}" type="presParOf" srcId="{8A286169-5BF9-48AB-8E51-6C0C57B01BC9}" destId="{5309332A-5DCB-489E-A2CA-A0A6599F03E1}" srcOrd="2" destOrd="0" presId="urn:microsoft.com/office/officeart/2005/8/layout/hProcess3"/>
    <dgm:cxn modelId="{BDAC41E6-1CBA-4B47-8BF7-44295AEE2DAE}" type="presParOf" srcId="{8A286169-5BF9-48AB-8E51-6C0C57B01BC9}" destId="{45B358D2-DDED-44FA-AE8B-4F7972FB34C0}" srcOrd="3" destOrd="0" presId="urn:microsoft.com/office/officeart/2005/8/layout/hProcess3"/>
    <dgm:cxn modelId="{B0B4A65B-C2EA-4890-8788-E550D36A799B}" type="presParOf" srcId="{8A286169-5BF9-48AB-8E51-6C0C57B01BC9}" destId="{CECDB786-EAE9-4654-AC33-CC1388736D5F}" srcOrd="4" destOrd="0" presId="urn:microsoft.com/office/officeart/2005/8/layout/hProcess3"/>
    <dgm:cxn modelId="{5874C440-A4D8-4425-A816-DD05759DCDE9}" type="presParOf" srcId="{DA23C1E6-4381-4D36-97C6-8D0A9A0CE124}" destId="{0DE5D5D4-795B-4B52-8DE7-464D4776B948}" srcOrd="8" destOrd="0" presId="urn:microsoft.com/office/officeart/2005/8/layout/hProcess3"/>
    <dgm:cxn modelId="{BD79440D-93E3-4ED9-AE2B-2D2FB75C5062}" type="presParOf" srcId="{DA23C1E6-4381-4D36-97C6-8D0A9A0CE124}" destId="{95D02623-1ECA-46EE-9056-63EE1EB63F84}" srcOrd="9" destOrd="0" presId="urn:microsoft.com/office/officeart/2005/8/layout/hProcess3"/>
    <dgm:cxn modelId="{9F10EECE-55BD-4DA8-AF23-BC1D02FB0381}" type="presParOf" srcId="{95D02623-1ECA-46EE-9056-63EE1EB63F84}" destId="{64FCD1F4-4688-42FF-B84B-D4FEBE9BF7EA}" srcOrd="0" destOrd="0" presId="urn:microsoft.com/office/officeart/2005/8/layout/hProcess3"/>
    <dgm:cxn modelId="{28029893-C143-4043-9A1F-C7A06A1E5772}" type="presParOf" srcId="{95D02623-1ECA-46EE-9056-63EE1EB63F84}" destId="{39CA7943-9551-4301-818B-04AE34C78ED1}" srcOrd="1" destOrd="0" presId="urn:microsoft.com/office/officeart/2005/8/layout/hProcess3"/>
    <dgm:cxn modelId="{DC4F96EA-6630-42D2-A8E1-6C05ACAB1E57}" type="presParOf" srcId="{95D02623-1ECA-46EE-9056-63EE1EB63F84}" destId="{E6EB503B-0C25-43B9-9AC8-957FB42B5E97}" srcOrd="2" destOrd="0" presId="urn:microsoft.com/office/officeart/2005/8/layout/hProcess3"/>
    <dgm:cxn modelId="{48FC9383-D570-43AA-BB01-84D6A3269584}" type="presParOf" srcId="{95D02623-1ECA-46EE-9056-63EE1EB63F84}" destId="{50A3ED5F-57A4-4C98-899E-923678B667AA}" srcOrd="3" destOrd="0" presId="urn:microsoft.com/office/officeart/2005/8/layout/hProcess3"/>
    <dgm:cxn modelId="{07FB0622-88D2-4C43-BBBE-B1912A0CBFFC}" type="presParOf" srcId="{95D02623-1ECA-46EE-9056-63EE1EB63F84}" destId="{34742283-E799-4493-BEF0-7306D980ACD1}" srcOrd="4" destOrd="0" presId="urn:microsoft.com/office/officeart/2005/8/layout/hProcess3"/>
    <dgm:cxn modelId="{8D1CAC9B-8B8E-4CEB-9B5E-AE3B41289C45}" type="presParOf" srcId="{DA23C1E6-4381-4D36-97C6-8D0A9A0CE124}" destId="{25E98B03-0B39-4488-82A1-DC1CB9538F5E}" srcOrd="10" destOrd="0" presId="urn:microsoft.com/office/officeart/2005/8/layout/hProcess3"/>
    <dgm:cxn modelId="{369E74CD-C8E9-4F45-8761-EB8B9B5BBD3A}" type="presParOf" srcId="{DA23C1E6-4381-4D36-97C6-8D0A9A0CE124}" destId="{97810D2C-85BE-4398-8EF2-63FA6A553DD7}" srcOrd="11" destOrd="0" presId="urn:microsoft.com/office/officeart/2005/8/layout/hProcess3"/>
    <dgm:cxn modelId="{2EE76913-37E4-436C-ABB6-B98A389BFF81}" type="presParOf" srcId="{DA23C1E6-4381-4D36-97C6-8D0A9A0CE124}" destId="{CAF04C65-CD21-4A2D-B902-AECDF383EBF4}" srcOrd="12"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5D6E01-63D2-45F2-8AEC-DE6853A0C47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CA951E3-5E10-4D01-8363-C1ED8A88F35D}">
      <dgm:prSet phldrT="[Text]"/>
      <dgm:spPr/>
      <dgm:t>
        <a:bodyPr/>
        <a:lstStyle/>
        <a:p>
          <a:r>
            <a:rPr lang="en-US" dirty="0"/>
            <a:t>Auto-</a:t>
          </a:r>
          <a:r>
            <a:rPr lang="en-US" dirty="0" err="1"/>
            <a:t>Atendimento</a:t>
          </a:r>
          <a:r>
            <a:rPr lang="en-US" dirty="0"/>
            <a:t> e sob </a:t>
          </a:r>
          <a:r>
            <a:rPr lang="en-US" dirty="0" err="1"/>
            <a:t>demanda</a:t>
          </a:r>
          <a:endParaRPr lang="en-US" dirty="0"/>
        </a:p>
      </dgm:t>
    </dgm:pt>
    <dgm:pt modelId="{4EBE3CB8-6BEA-4BE6-8547-EEEB68DA3592}" type="parTrans" cxnId="{4616616B-6818-45D7-A292-FBB8FE07F3B2}">
      <dgm:prSet/>
      <dgm:spPr/>
      <dgm:t>
        <a:bodyPr/>
        <a:lstStyle/>
        <a:p>
          <a:endParaRPr lang="en-US"/>
        </a:p>
      </dgm:t>
    </dgm:pt>
    <dgm:pt modelId="{4A3EE19C-651A-4783-9BC5-88D54B896598}" type="sibTrans" cxnId="{4616616B-6818-45D7-A292-FBB8FE07F3B2}">
      <dgm:prSet/>
      <dgm:spPr/>
      <dgm:t>
        <a:bodyPr/>
        <a:lstStyle/>
        <a:p>
          <a:endParaRPr lang="en-US"/>
        </a:p>
      </dgm:t>
    </dgm:pt>
    <dgm:pt modelId="{5EB012F8-F786-46CF-9F00-DC81ACC8D82E}">
      <dgm:prSet phldrT="[Text]"/>
      <dgm:spPr/>
      <dgm:t>
        <a:bodyPr/>
        <a:lstStyle/>
        <a:p>
          <a:r>
            <a:rPr lang="en-US" dirty="0"/>
            <a:t>Broad Network Access</a:t>
          </a:r>
        </a:p>
      </dgm:t>
    </dgm:pt>
    <dgm:pt modelId="{E5506A04-6EC6-416C-8EC0-247A6379E5D2}" type="parTrans" cxnId="{C1C3E471-26B6-4B83-9C23-93ED3B4E6041}">
      <dgm:prSet/>
      <dgm:spPr/>
      <dgm:t>
        <a:bodyPr/>
        <a:lstStyle/>
        <a:p>
          <a:endParaRPr lang="en-US"/>
        </a:p>
      </dgm:t>
    </dgm:pt>
    <dgm:pt modelId="{7D705463-E30C-4173-8FD9-A98E94FB359E}" type="sibTrans" cxnId="{C1C3E471-26B6-4B83-9C23-93ED3B4E6041}">
      <dgm:prSet/>
      <dgm:spPr/>
      <dgm:t>
        <a:bodyPr/>
        <a:lstStyle/>
        <a:p>
          <a:endParaRPr lang="en-US"/>
        </a:p>
      </dgm:t>
    </dgm:pt>
    <dgm:pt modelId="{C89198A6-9247-445A-9629-BF11FF0A0867}">
      <dgm:prSet phldrT="[Text]"/>
      <dgm:spPr/>
      <dgm:t>
        <a:bodyPr/>
        <a:lstStyle/>
        <a:p>
          <a:r>
            <a:rPr lang="en-US" dirty="0"/>
            <a:t>Pool de </a:t>
          </a:r>
          <a:r>
            <a:rPr lang="en-US" dirty="0" err="1"/>
            <a:t>recursos</a:t>
          </a:r>
          <a:endParaRPr lang="en-US" dirty="0"/>
        </a:p>
      </dgm:t>
    </dgm:pt>
    <dgm:pt modelId="{B631D3A8-B642-47D7-B5A0-962B223B3EA5}" type="parTrans" cxnId="{85DEF264-1AFA-43AD-82B5-800879369EBE}">
      <dgm:prSet/>
      <dgm:spPr/>
      <dgm:t>
        <a:bodyPr/>
        <a:lstStyle/>
        <a:p>
          <a:endParaRPr lang="en-US"/>
        </a:p>
      </dgm:t>
    </dgm:pt>
    <dgm:pt modelId="{632D6B7C-927B-428B-BF28-A853FDBAC6F1}" type="sibTrans" cxnId="{85DEF264-1AFA-43AD-82B5-800879369EBE}">
      <dgm:prSet/>
      <dgm:spPr/>
      <dgm:t>
        <a:bodyPr/>
        <a:lstStyle/>
        <a:p>
          <a:endParaRPr lang="en-US"/>
        </a:p>
      </dgm:t>
    </dgm:pt>
    <dgm:pt modelId="{3075BF1A-B76E-4E8B-A07B-2B5EFE770A0A}">
      <dgm:prSet phldrT="[Text]"/>
      <dgm:spPr/>
      <dgm:t>
        <a:bodyPr/>
        <a:lstStyle/>
        <a:p>
          <a:r>
            <a:rPr lang="en-US" dirty="0" err="1"/>
            <a:t>Elasticidade</a:t>
          </a:r>
          <a:r>
            <a:rPr lang="en-US" dirty="0"/>
            <a:t> </a:t>
          </a:r>
          <a:r>
            <a:rPr lang="en-US" dirty="0" err="1"/>
            <a:t>Rápida</a:t>
          </a:r>
          <a:endParaRPr lang="en-US" dirty="0"/>
        </a:p>
      </dgm:t>
    </dgm:pt>
    <dgm:pt modelId="{6C1EB6FF-8358-4C14-8D6F-A6681E8701ED}" type="parTrans" cxnId="{C6B7E705-CA2D-4EF1-9E2D-2958422E1982}">
      <dgm:prSet/>
      <dgm:spPr/>
      <dgm:t>
        <a:bodyPr/>
        <a:lstStyle/>
        <a:p>
          <a:endParaRPr lang="en-US"/>
        </a:p>
      </dgm:t>
    </dgm:pt>
    <dgm:pt modelId="{BD107E41-D496-49FA-9F2C-96560A3186D1}" type="sibTrans" cxnId="{C6B7E705-CA2D-4EF1-9E2D-2958422E1982}">
      <dgm:prSet/>
      <dgm:spPr/>
      <dgm:t>
        <a:bodyPr/>
        <a:lstStyle/>
        <a:p>
          <a:endParaRPr lang="en-US"/>
        </a:p>
      </dgm:t>
    </dgm:pt>
    <dgm:pt modelId="{F8D6262D-F3F4-46CA-9DFC-D9DC97BFE09C}">
      <dgm:prSet phldrT="[Text]"/>
      <dgm:spPr/>
      <dgm:t>
        <a:bodyPr/>
        <a:lstStyle/>
        <a:p>
          <a:r>
            <a:rPr lang="en-US" dirty="0"/>
            <a:t>Measure Service</a:t>
          </a:r>
        </a:p>
      </dgm:t>
    </dgm:pt>
    <dgm:pt modelId="{D697C29A-2A27-4C97-A788-224A474A5384}" type="parTrans" cxnId="{FCCAC61D-3334-4564-B844-9DCD62ED4BC3}">
      <dgm:prSet/>
      <dgm:spPr/>
      <dgm:t>
        <a:bodyPr/>
        <a:lstStyle/>
        <a:p>
          <a:endParaRPr lang="en-US"/>
        </a:p>
      </dgm:t>
    </dgm:pt>
    <dgm:pt modelId="{8234DCAC-CD6A-4CCA-A0DA-E4010D066005}" type="sibTrans" cxnId="{FCCAC61D-3334-4564-B844-9DCD62ED4BC3}">
      <dgm:prSet/>
      <dgm:spPr/>
      <dgm:t>
        <a:bodyPr/>
        <a:lstStyle/>
        <a:p>
          <a:endParaRPr lang="en-US"/>
        </a:p>
      </dgm:t>
    </dgm:pt>
    <dgm:pt modelId="{20A4B543-8C2B-4E32-BF3C-261D90C8C307}" type="pres">
      <dgm:prSet presAssocID="{165D6E01-63D2-45F2-8AEC-DE6853A0C47C}" presName="cycle" presStyleCnt="0">
        <dgm:presLayoutVars>
          <dgm:dir/>
          <dgm:resizeHandles val="exact"/>
        </dgm:presLayoutVars>
      </dgm:prSet>
      <dgm:spPr/>
    </dgm:pt>
    <dgm:pt modelId="{D045BA01-8876-480E-9B47-39F205201C8A}" type="pres">
      <dgm:prSet presAssocID="{8CA951E3-5E10-4D01-8363-C1ED8A88F35D}" presName="node" presStyleLbl="node1" presStyleIdx="0" presStyleCnt="5">
        <dgm:presLayoutVars>
          <dgm:bulletEnabled val="1"/>
        </dgm:presLayoutVars>
      </dgm:prSet>
      <dgm:spPr/>
    </dgm:pt>
    <dgm:pt modelId="{3B82C9ED-7FAE-4C18-8073-2A839B8CB98D}" type="pres">
      <dgm:prSet presAssocID="{8CA951E3-5E10-4D01-8363-C1ED8A88F35D}" presName="spNode" presStyleCnt="0"/>
      <dgm:spPr/>
    </dgm:pt>
    <dgm:pt modelId="{B549355B-E9D3-438F-99D3-11FDEC57817C}" type="pres">
      <dgm:prSet presAssocID="{4A3EE19C-651A-4783-9BC5-88D54B896598}" presName="sibTrans" presStyleLbl="sibTrans1D1" presStyleIdx="0" presStyleCnt="5"/>
      <dgm:spPr/>
    </dgm:pt>
    <dgm:pt modelId="{943C9A70-7FAF-4D62-9718-2AD66183A297}" type="pres">
      <dgm:prSet presAssocID="{5EB012F8-F786-46CF-9F00-DC81ACC8D82E}" presName="node" presStyleLbl="node1" presStyleIdx="1" presStyleCnt="5">
        <dgm:presLayoutVars>
          <dgm:bulletEnabled val="1"/>
        </dgm:presLayoutVars>
      </dgm:prSet>
      <dgm:spPr/>
    </dgm:pt>
    <dgm:pt modelId="{5EAD28F2-F9C9-4039-8480-5B7A85814916}" type="pres">
      <dgm:prSet presAssocID="{5EB012F8-F786-46CF-9F00-DC81ACC8D82E}" presName="spNode" presStyleCnt="0"/>
      <dgm:spPr/>
    </dgm:pt>
    <dgm:pt modelId="{B5FE3765-26E5-4B03-84B6-50AF20ABB460}" type="pres">
      <dgm:prSet presAssocID="{7D705463-E30C-4173-8FD9-A98E94FB359E}" presName="sibTrans" presStyleLbl="sibTrans1D1" presStyleIdx="1" presStyleCnt="5"/>
      <dgm:spPr/>
    </dgm:pt>
    <dgm:pt modelId="{B0528304-0F2D-4769-9A6D-022E98E5F30C}" type="pres">
      <dgm:prSet presAssocID="{C89198A6-9247-445A-9629-BF11FF0A0867}" presName="node" presStyleLbl="node1" presStyleIdx="2" presStyleCnt="5">
        <dgm:presLayoutVars>
          <dgm:bulletEnabled val="1"/>
        </dgm:presLayoutVars>
      </dgm:prSet>
      <dgm:spPr/>
    </dgm:pt>
    <dgm:pt modelId="{3A7E6694-9E79-41E6-969D-5FEA683654FA}" type="pres">
      <dgm:prSet presAssocID="{C89198A6-9247-445A-9629-BF11FF0A0867}" presName="spNode" presStyleCnt="0"/>
      <dgm:spPr/>
    </dgm:pt>
    <dgm:pt modelId="{DA4966C7-9E16-41AE-92ED-388D6DF25ECF}" type="pres">
      <dgm:prSet presAssocID="{632D6B7C-927B-428B-BF28-A853FDBAC6F1}" presName="sibTrans" presStyleLbl="sibTrans1D1" presStyleIdx="2" presStyleCnt="5"/>
      <dgm:spPr/>
    </dgm:pt>
    <dgm:pt modelId="{E81394C2-C73D-4F44-8E86-DFD9B86F8DCC}" type="pres">
      <dgm:prSet presAssocID="{3075BF1A-B76E-4E8B-A07B-2B5EFE770A0A}" presName="node" presStyleLbl="node1" presStyleIdx="3" presStyleCnt="5">
        <dgm:presLayoutVars>
          <dgm:bulletEnabled val="1"/>
        </dgm:presLayoutVars>
      </dgm:prSet>
      <dgm:spPr/>
    </dgm:pt>
    <dgm:pt modelId="{EEB63A2C-65AB-4E8B-8B4C-C8B66EFE4E91}" type="pres">
      <dgm:prSet presAssocID="{3075BF1A-B76E-4E8B-A07B-2B5EFE770A0A}" presName="spNode" presStyleCnt="0"/>
      <dgm:spPr/>
    </dgm:pt>
    <dgm:pt modelId="{03BDA988-556B-4594-80AA-101740FF2BB4}" type="pres">
      <dgm:prSet presAssocID="{BD107E41-D496-49FA-9F2C-96560A3186D1}" presName="sibTrans" presStyleLbl="sibTrans1D1" presStyleIdx="3" presStyleCnt="5"/>
      <dgm:spPr/>
    </dgm:pt>
    <dgm:pt modelId="{3C6F69B7-6DC3-446B-A70A-BB59766B119E}" type="pres">
      <dgm:prSet presAssocID="{F8D6262D-F3F4-46CA-9DFC-D9DC97BFE09C}" presName="node" presStyleLbl="node1" presStyleIdx="4" presStyleCnt="5">
        <dgm:presLayoutVars>
          <dgm:bulletEnabled val="1"/>
        </dgm:presLayoutVars>
      </dgm:prSet>
      <dgm:spPr/>
    </dgm:pt>
    <dgm:pt modelId="{B7894692-D5B3-490E-A328-74C75D295A12}" type="pres">
      <dgm:prSet presAssocID="{F8D6262D-F3F4-46CA-9DFC-D9DC97BFE09C}" presName="spNode" presStyleCnt="0"/>
      <dgm:spPr/>
    </dgm:pt>
    <dgm:pt modelId="{14F5B456-0263-49DA-8143-203515C5986F}" type="pres">
      <dgm:prSet presAssocID="{8234DCAC-CD6A-4CCA-A0DA-E4010D066005}" presName="sibTrans" presStyleLbl="sibTrans1D1" presStyleIdx="4" presStyleCnt="5"/>
      <dgm:spPr/>
    </dgm:pt>
  </dgm:ptLst>
  <dgm:cxnLst>
    <dgm:cxn modelId="{DBD45B01-A9EA-4917-B9AE-CC8D081DC0C8}" type="presOf" srcId="{632D6B7C-927B-428B-BF28-A853FDBAC6F1}" destId="{DA4966C7-9E16-41AE-92ED-388D6DF25ECF}" srcOrd="0" destOrd="0" presId="urn:microsoft.com/office/officeart/2005/8/layout/cycle6"/>
    <dgm:cxn modelId="{E26A7802-5C27-4CEC-9C77-0EFB35CD9780}" type="presOf" srcId="{165D6E01-63D2-45F2-8AEC-DE6853A0C47C}" destId="{20A4B543-8C2B-4E32-BF3C-261D90C8C307}" srcOrd="0" destOrd="0" presId="urn:microsoft.com/office/officeart/2005/8/layout/cycle6"/>
    <dgm:cxn modelId="{C6B7E705-CA2D-4EF1-9E2D-2958422E1982}" srcId="{165D6E01-63D2-45F2-8AEC-DE6853A0C47C}" destId="{3075BF1A-B76E-4E8B-A07B-2B5EFE770A0A}" srcOrd="3" destOrd="0" parTransId="{6C1EB6FF-8358-4C14-8D6F-A6681E8701ED}" sibTransId="{BD107E41-D496-49FA-9F2C-96560A3186D1}"/>
    <dgm:cxn modelId="{FCCAC61D-3334-4564-B844-9DCD62ED4BC3}" srcId="{165D6E01-63D2-45F2-8AEC-DE6853A0C47C}" destId="{F8D6262D-F3F4-46CA-9DFC-D9DC97BFE09C}" srcOrd="4" destOrd="0" parTransId="{D697C29A-2A27-4C97-A788-224A474A5384}" sibTransId="{8234DCAC-CD6A-4CCA-A0DA-E4010D066005}"/>
    <dgm:cxn modelId="{B873AE28-3869-4F38-B90C-A391B1793880}" type="presOf" srcId="{5EB012F8-F786-46CF-9F00-DC81ACC8D82E}" destId="{943C9A70-7FAF-4D62-9718-2AD66183A297}" srcOrd="0" destOrd="0" presId="urn:microsoft.com/office/officeart/2005/8/layout/cycle6"/>
    <dgm:cxn modelId="{E2E0A13C-3DB3-4F51-B3BF-CF80FB5077FC}" type="presOf" srcId="{BD107E41-D496-49FA-9F2C-96560A3186D1}" destId="{03BDA988-556B-4594-80AA-101740FF2BB4}" srcOrd="0" destOrd="0" presId="urn:microsoft.com/office/officeart/2005/8/layout/cycle6"/>
    <dgm:cxn modelId="{85DEF264-1AFA-43AD-82B5-800879369EBE}" srcId="{165D6E01-63D2-45F2-8AEC-DE6853A0C47C}" destId="{C89198A6-9247-445A-9629-BF11FF0A0867}" srcOrd="2" destOrd="0" parTransId="{B631D3A8-B642-47D7-B5A0-962B223B3EA5}" sibTransId="{632D6B7C-927B-428B-BF28-A853FDBAC6F1}"/>
    <dgm:cxn modelId="{4616616B-6818-45D7-A292-FBB8FE07F3B2}" srcId="{165D6E01-63D2-45F2-8AEC-DE6853A0C47C}" destId="{8CA951E3-5E10-4D01-8363-C1ED8A88F35D}" srcOrd="0" destOrd="0" parTransId="{4EBE3CB8-6BEA-4BE6-8547-EEEB68DA3592}" sibTransId="{4A3EE19C-651A-4783-9BC5-88D54B896598}"/>
    <dgm:cxn modelId="{C1C3E471-26B6-4B83-9C23-93ED3B4E6041}" srcId="{165D6E01-63D2-45F2-8AEC-DE6853A0C47C}" destId="{5EB012F8-F786-46CF-9F00-DC81ACC8D82E}" srcOrd="1" destOrd="0" parTransId="{E5506A04-6EC6-416C-8EC0-247A6379E5D2}" sibTransId="{7D705463-E30C-4173-8FD9-A98E94FB359E}"/>
    <dgm:cxn modelId="{79E75475-66EB-4AB7-84B7-252CABF0AFE6}" type="presOf" srcId="{4A3EE19C-651A-4783-9BC5-88D54B896598}" destId="{B549355B-E9D3-438F-99D3-11FDEC57817C}" srcOrd="0" destOrd="0" presId="urn:microsoft.com/office/officeart/2005/8/layout/cycle6"/>
    <dgm:cxn modelId="{FD329B76-77F9-4A2A-BAD5-4A620BCB52CA}" type="presOf" srcId="{7D705463-E30C-4173-8FD9-A98E94FB359E}" destId="{B5FE3765-26E5-4B03-84B6-50AF20ABB460}" srcOrd="0" destOrd="0" presId="urn:microsoft.com/office/officeart/2005/8/layout/cycle6"/>
    <dgm:cxn modelId="{8A70FF56-7065-4F6C-9D59-2EE8C9212B34}" type="presOf" srcId="{8234DCAC-CD6A-4CCA-A0DA-E4010D066005}" destId="{14F5B456-0263-49DA-8143-203515C5986F}" srcOrd="0" destOrd="0" presId="urn:microsoft.com/office/officeart/2005/8/layout/cycle6"/>
    <dgm:cxn modelId="{22E97186-B247-4B8E-8E45-E8002D542787}" type="presOf" srcId="{8CA951E3-5E10-4D01-8363-C1ED8A88F35D}" destId="{D045BA01-8876-480E-9B47-39F205201C8A}" srcOrd="0" destOrd="0" presId="urn:microsoft.com/office/officeart/2005/8/layout/cycle6"/>
    <dgm:cxn modelId="{14738FA5-F301-4F40-BBB6-3FB8E34ACD26}" type="presOf" srcId="{C89198A6-9247-445A-9629-BF11FF0A0867}" destId="{B0528304-0F2D-4769-9A6D-022E98E5F30C}" srcOrd="0" destOrd="0" presId="urn:microsoft.com/office/officeart/2005/8/layout/cycle6"/>
    <dgm:cxn modelId="{5B2466AE-3F82-4DD8-A5B9-C6E65F8BCA20}" type="presOf" srcId="{F8D6262D-F3F4-46CA-9DFC-D9DC97BFE09C}" destId="{3C6F69B7-6DC3-446B-A70A-BB59766B119E}" srcOrd="0" destOrd="0" presId="urn:microsoft.com/office/officeart/2005/8/layout/cycle6"/>
    <dgm:cxn modelId="{FF2BF9F2-4D77-41C6-AB22-B9AC89E96D96}" type="presOf" srcId="{3075BF1A-B76E-4E8B-A07B-2B5EFE770A0A}" destId="{E81394C2-C73D-4F44-8E86-DFD9B86F8DCC}" srcOrd="0" destOrd="0" presId="urn:microsoft.com/office/officeart/2005/8/layout/cycle6"/>
    <dgm:cxn modelId="{0C02EBA1-8949-4577-8893-3B8734915808}" type="presParOf" srcId="{20A4B543-8C2B-4E32-BF3C-261D90C8C307}" destId="{D045BA01-8876-480E-9B47-39F205201C8A}" srcOrd="0" destOrd="0" presId="urn:microsoft.com/office/officeart/2005/8/layout/cycle6"/>
    <dgm:cxn modelId="{1A82DD67-15D3-4313-B682-0C4AF1AF32F8}" type="presParOf" srcId="{20A4B543-8C2B-4E32-BF3C-261D90C8C307}" destId="{3B82C9ED-7FAE-4C18-8073-2A839B8CB98D}" srcOrd="1" destOrd="0" presId="urn:microsoft.com/office/officeart/2005/8/layout/cycle6"/>
    <dgm:cxn modelId="{1870F578-E84C-47ED-A4F1-078063DFE395}" type="presParOf" srcId="{20A4B543-8C2B-4E32-BF3C-261D90C8C307}" destId="{B549355B-E9D3-438F-99D3-11FDEC57817C}" srcOrd="2" destOrd="0" presId="urn:microsoft.com/office/officeart/2005/8/layout/cycle6"/>
    <dgm:cxn modelId="{07C1412F-5292-4F06-A76E-BCD3CF0ADA58}" type="presParOf" srcId="{20A4B543-8C2B-4E32-BF3C-261D90C8C307}" destId="{943C9A70-7FAF-4D62-9718-2AD66183A297}" srcOrd="3" destOrd="0" presId="urn:microsoft.com/office/officeart/2005/8/layout/cycle6"/>
    <dgm:cxn modelId="{0CF039B3-F13B-4571-91A1-96A7F3EF964A}" type="presParOf" srcId="{20A4B543-8C2B-4E32-BF3C-261D90C8C307}" destId="{5EAD28F2-F9C9-4039-8480-5B7A85814916}" srcOrd="4" destOrd="0" presId="urn:microsoft.com/office/officeart/2005/8/layout/cycle6"/>
    <dgm:cxn modelId="{CD20657F-2405-4F5E-9AB8-28608058933E}" type="presParOf" srcId="{20A4B543-8C2B-4E32-BF3C-261D90C8C307}" destId="{B5FE3765-26E5-4B03-84B6-50AF20ABB460}" srcOrd="5" destOrd="0" presId="urn:microsoft.com/office/officeart/2005/8/layout/cycle6"/>
    <dgm:cxn modelId="{673F0B5C-8730-4A20-B117-67CEC2844CF1}" type="presParOf" srcId="{20A4B543-8C2B-4E32-BF3C-261D90C8C307}" destId="{B0528304-0F2D-4769-9A6D-022E98E5F30C}" srcOrd="6" destOrd="0" presId="urn:microsoft.com/office/officeart/2005/8/layout/cycle6"/>
    <dgm:cxn modelId="{BE5CB1BA-622F-4FAF-B1E6-2DE99F73DCB3}" type="presParOf" srcId="{20A4B543-8C2B-4E32-BF3C-261D90C8C307}" destId="{3A7E6694-9E79-41E6-969D-5FEA683654FA}" srcOrd="7" destOrd="0" presId="urn:microsoft.com/office/officeart/2005/8/layout/cycle6"/>
    <dgm:cxn modelId="{49E9B7A2-C6DE-44B8-9F2D-A980856E30AC}" type="presParOf" srcId="{20A4B543-8C2B-4E32-BF3C-261D90C8C307}" destId="{DA4966C7-9E16-41AE-92ED-388D6DF25ECF}" srcOrd="8" destOrd="0" presId="urn:microsoft.com/office/officeart/2005/8/layout/cycle6"/>
    <dgm:cxn modelId="{CFCC2013-9B89-485C-8778-D801B765CC1A}" type="presParOf" srcId="{20A4B543-8C2B-4E32-BF3C-261D90C8C307}" destId="{E81394C2-C73D-4F44-8E86-DFD9B86F8DCC}" srcOrd="9" destOrd="0" presId="urn:microsoft.com/office/officeart/2005/8/layout/cycle6"/>
    <dgm:cxn modelId="{6A40BA6A-42EF-4056-8D87-CDD8E9F61388}" type="presParOf" srcId="{20A4B543-8C2B-4E32-BF3C-261D90C8C307}" destId="{EEB63A2C-65AB-4E8B-8B4C-C8B66EFE4E91}" srcOrd="10" destOrd="0" presId="urn:microsoft.com/office/officeart/2005/8/layout/cycle6"/>
    <dgm:cxn modelId="{DC8C287B-910D-4002-ACB9-B33714C15D22}" type="presParOf" srcId="{20A4B543-8C2B-4E32-BF3C-261D90C8C307}" destId="{03BDA988-556B-4594-80AA-101740FF2BB4}" srcOrd="11" destOrd="0" presId="urn:microsoft.com/office/officeart/2005/8/layout/cycle6"/>
    <dgm:cxn modelId="{89678D87-547F-4109-9081-1ABE0FDEEE1D}" type="presParOf" srcId="{20A4B543-8C2B-4E32-BF3C-261D90C8C307}" destId="{3C6F69B7-6DC3-446B-A70A-BB59766B119E}" srcOrd="12" destOrd="0" presId="urn:microsoft.com/office/officeart/2005/8/layout/cycle6"/>
    <dgm:cxn modelId="{E4C3F185-AAE0-4DDC-BF2F-78FBF0FD6654}" type="presParOf" srcId="{20A4B543-8C2B-4E32-BF3C-261D90C8C307}" destId="{B7894692-D5B3-490E-A328-74C75D295A12}" srcOrd="13" destOrd="0" presId="urn:microsoft.com/office/officeart/2005/8/layout/cycle6"/>
    <dgm:cxn modelId="{8859B9B8-561C-4AF9-A9D6-C1481F42EAE4}" type="presParOf" srcId="{20A4B543-8C2B-4E32-BF3C-261D90C8C307}" destId="{14F5B456-0263-49DA-8143-203515C5986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04C65-CD21-4A2D-B902-AECDF383EBF4}">
      <dsp:nvSpPr>
        <dsp:cNvPr id="0" name=""/>
        <dsp:cNvSpPr/>
      </dsp:nvSpPr>
      <dsp:spPr>
        <a:xfrm>
          <a:off x="0" y="1406581"/>
          <a:ext cx="11525250" cy="1728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42283-E799-4493-BEF0-7306D980ACD1}">
      <dsp:nvSpPr>
        <dsp:cNvPr id="0" name=""/>
        <dsp:cNvSpPr/>
      </dsp:nvSpPr>
      <dsp:spPr>
        <a:xfrm>
          <a:off x="8445221" y="2788981"/>
          <a:ext cx="1927503"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Cloud Computing</a:t>
          </a:r>
          <a:endParaRPr lang="en-US" sz="1900" kern="1200" dirty="0"/>
        </a:p>
      </dsp:txBody>
      <dsp:txXfrm>
        <a:off x="8445221" y="2788981"/>
        <a:ext cx="1927503" cy="432000"/>
      </dsp:txXfrm>
    </dsp:sp>
    <dsp:sp modelId="{39CA7943-9551-4301-818B-04AE34C78ED1}">
      <dsp:nvSpPr>
        <dsp:cNvPr id="0" name=""/>
        <dsp:cNvSpPr/>
      </dsp:nvSpPr>
      <dsp:spPr>
        <a:xfrm>
          <a:off x="8746327"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Hoje</a:t>
          </a:r>
          <a:endParaRPr lang="en-US" sz="2400" kern="1200" dirty="0">
            <a:solidFill>
              <a:schemeClr val="bg1"/>
            </a:solidFill>
          </a:endParaRPr>
        </a:p>
      </dsp:txBody>
      <dsp:txXfrm>
        <a:off x="8746327" y="1838581"/>
        <a:ext cx="1325291" cy="864000"/>
      </dsp:txXfrm>
    </dsp:sp>
    <dsp:sp modelId="{CECDB786-EAE9-4654-AC33-CC1388736D5F}">
      <dsp:nvSpPr>
        <dsp:cNvPr id="0" name=""/>
        <dsp:cNvSpPr/>
      </dsp:nvSpPr>
      <dsp:spPr>
        <a:xfrm>
          <a:off x="6854872" y="2788981"/>
          <a:ext cx="1325291"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SOA</a:t>
          </a:r>
          <a:endParaRPr lang="en-US" sz="1900" kern="1200" dirty="0"/>
        </a:p>
      </dsp:txBody>
      <dsp:txXfrm>
        <a:off x="6854872" y="2788981"/>
        <a:ext cx="1325291" cy="432000"/>
      </dsp:txXfrm>
    </dsp:sp>
    <dsp:sp modelId="{EEE9C238-15F6-4D58-8CBC-93799E0CABDF}">
      <dsp:nvSpPr>
        <dsp:cNvPr id="0" name=""/>
        <dsp:cNvSpPr/>
      </dsp:nvSpPr>
      <dsp:spPr>
        <a:xfrm>
          <a:off x="6854872"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2000s</a:t>
          </a:r>
          <a:endParaRPr lang="en-US" sz="2400" kern="1200" dirty="0">
            <a:solidFill>
              <a:schemeClr val="bg1"/>
            </a:solidFill>
          </a:endParaRPr>
        </a:p>
      </dsp:txBody>
      <dsp:txXfrm>
        <a:off x="6854872" y="1838581"/>
        <a:ext cx="1325291" cy="864000"/>
      </dsp:txXfrm>
    </dsp:sp>
    <dsp:sp modelId="{849AE56A-FA9E-4208-A7DF-13BDDDFCB86F}">
      <dsp:nvSpPr>
        <dsp:cNvPr id="0" name=""/>
        <dsp:cNvSpPr/>
      </dsp:nvSpPr>
      <dsp:spPr>
        <a:xfrm>
          <a:off x="4854941" y="2788981"/>
          <a:ext cx="1734872"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Internet (Web)</a:t>
          </a:r>
          <a:endParaRPr lang="en-US" sz="1900" kern="1200" dirty="0"/>
        </a:p>
      </dsp:txBody>
      <dsp:txXfrm>
        <a:off x="4854941" y="2788981"/>
        <a:ext cx="1734872" cy="432000"/>
      </dsp:txXfrm>
    </dsp:sp>
    <dsp:sp modelId="{23A22350-920E-4858-962D-4F8EBB1E4683}">
      <dsp:nvSpPr>
        <dsp:cNvPr id="0" name=""/>
        <dsp:cNvSpPr/>
      </dsp:nvSpPr>
      <dsp:spPr>
        <a:xfrm>
          <a:off x="5059731"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1990s</a:t>
          </a:r>
          <a:endParaRPr lang="en-US" sz="2400" kern="1200" dirty="0">
            <a:solidFill>
              <a:schemeClr val="bg1"/>
            </a:solidFill>
          </a:endParaRPr>
        </a:p>
      </dsp:txBody>
      <dsp:txXfrm>
        <a:off x="5059731" y="1838581"/>
        <a:ext cx="1325291" cy="864000"/>
      </dsp:txXfrm>
    </dsp:sp>
    <dsp:sp modelId="{170D56B0-8866-44B7-9552-7211C14CC8DF}">
      <dsp:nvSpPr>
        <dsp:cNvPr id="0" name=""/>
        <dsp:cNvSpPr/>
      </dsp:nvSpPr>
      <dsp:spPr>
        <a:xfrm>
          <a:off x="2516504" y="2788981"/>
          <a:ext cx="2073378"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pt-BR" sz="2000" kern="1200" dirty="0"/>
            <a:t>Cliente / Servidor</a:t>
          </a:r>
          <a:endParaRPr lang="en-US" sz="2000" kern="1200" dirty="0"/>
        </a:p>
      </dsp:txBody>
      <dsp:txXfrm>
        <a:off x="2516504" y="2788981"/>
        <a:ext cx="2073378" cy="432000"/>
      </dsp:txXfrm>
    </dsp:sp>
    <dsp:sp modelId="{464BAE72-F627-42C2-AACF-A8BC0BE5B4B0}">
      <dsp:nvSpPr>
        <dsp:cNvPr id="0" name=""/>
        <dsp:cNvSpPr/>
      </dsp:nvSpPr>
      <dsp:spPr>
        <a:xfrm>
          <a:off x="2890548"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1980s</a:t>
          </a:r>
          <a:endParaRPr lang="en-US" sz="2400" kern="1200" dirty="0">
            <a:solidFill>
              <a:schemeClr val="bg1"/>
            </a:solidFill>
          </a:endParaRPr>
        </a:p>
      </dsp:txBody>
      <dsp:txXfrm>
        <a:off x="2890548" y="1838581"/>
        <a:ext cx="1325291" cy="864000"/>
      </dsp:txXfrm>
    </dsp:sp>
    <dsp:sp modelId="{96BFF9F6-431B-4B33-965E-E138BF00904D}">
      <dsp:nvSpPr>
        <dsp:cNvPr id="0" name=""/>
        <dsp:cNvSpPr/>
      </dsp:nvSpPr>
      <dsp:spPr>
        <a:xfrm>
          <a:off x="926155" y="2788981"/>
          <a:ext cx="1325291"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Mainframe</a:t>
          </a:r>
          <a:endParaRPr lang="en-US" sz="1900" kern="1200" dirty="0"/>
        </a:p>
      </dsp:txBody>
      <dsp:txXfrm>
        <a:off x="926155" y="2788981"/>
        <a:ext cx="1325291" cy="432000"/>
      </dsp:txXfrm>
    </dsp:sp>
    <dsp:sp modelId="{31238364-3269-41BC-BBC9-EB30A14ADA17}">
      <dsp:nvSpPr>
        <dsp:cNvPr id="0" name=""/>
        <dsp:cNvSpPr/>
      </dsp:nvSpPr>
      <dsp:spPr>
        <a:xfrm>
          <a:off x="926155"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1970s</a:t>
          </a:r>
          <a:endParaRPr lang="en-US" sz="2400" kern="1200" dirty="0">
            <a:solidFill>
              <a:schemeClr val="bg1"/>
            </a:solidFill>
          </a:endParaRPr>
        </a:p>
      </dsp:txBody>
      <dsp:txXfrm>
        <a:off x="926155" y="1838581"/>
        <a:ext cx="1325291" cy="86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5BA01-8876-480E-9B47-39F205201C8A}">
      <dsp:nvSpPr>
        <dsp:cNvPr id="0" name=""/>
        <dsp:cNvSpPr/>
      </dsp:nvSpPr>
      <dsp:spPr>
        <a:xfrm>
          <a:off x="5002903" y="252"/>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a:t>
          </a:r>
          <a:r>
            <a:rPr lang="en-US" sz="1600" kern="1200" dirty="0" err="1"/>
            <a:t>Atendimento</a:t>
          </a:r>
          <a:r>
            <a:rPr lang="en-US" sz="1600" kern="1200" dirty="0"/>
            <a:t> e sob </a:t>
          </a:r>
          <a:r>
            <a:rPr lang="en-US" sz="1600" kern="1200" dirty="0" err="1"/>
            <a:t>demanda</a:t>
          </a:r>
          <a:endParaRPr lang="en-US" sz="1600" kern="1200" dirty="0"/>
        </a:p>
      </dsp:txBody>
      <dsp:txXfrm>
        <a:off x="5051115" y="48464"/>
        <a:ext cx="1423018" cy="891213"/>
      </dsp:txXfrm>
    </dsp:sp>
    <dsp:sp modelId="{B549355B-E9D3-438F-99D3-11FDEC57817C}">
      <dsp:nvSpPr>
        <dsp:cNvPr id="0" name=""/>
        <dsp:cNvSpPr/>
      </dsp:nvSpPr>
      <dsp:spPr>
        <a:xfrm>
          <a:off x="3787172" y="494071"/>
          <a:ext cx="3950905" cy="3950905"/>
        </a:xfrm>
        <a:custGeom>
          <a:avLst/>
          <a:gdLst/>
          <a:ahLst/>
          <a:cxnLst/>
          <a:rect l="0" t="0" r="0" b="0"/>
          <a:pathLst>
            <a:path>
              <a:moveTo>
                <a:pt x="2745640" y="156325"/>
              </a:moveTo>
              <a:arcTo wR="1975452" hR="1975452" stAng="17576818" swAng="19642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3C9A70-7FAF-4D62-9718-2AD66183A297}">
      <dsp:nvSpPr>
        <dsp:cNvPr id="0" name=""/>
        <dsp:cNvSpPr/>
      </dsp:nvSpPr>
      <dsp:spPr>
        <a:xfrm>
          <a:off x="6881671" y="1365257"/>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Broad Network Access</a:t>
          </a:r>
        </a:p>
      </dsp:txBody>
      <dsp:txXfrm>
        <a:off x="6929883" y="1413469"/>
        <a:ext cx="1423018" cy="891213"/>
      </dsp:txXfrm>
    </dsp:sp>
    <dsp:sp modelId="{B5FE3765-26E5-4B03-84B6-50AF20ABB460}">
      <dsp:nvSpPr>
        <dsp:cNvPr id="0" name=""/>
        <dsp:cNvSpPr/>
      </dsp:nvSpPr>
      <dsp:spPr>
        <a:xfrm>
          <a:off x="3787172" y="494071"/>
          <a:ext cx="3950905" cy="3950905"/>
        </a:xfrm>
        <a:custGeom>
          <a:avLst/>
          <a:gdLst/>
          <a:ahLst/>
          <a:cxnLst/>
          <a:rect l="0" t="0" r="0" b="0"/>
          <a:pathLst>
            <a:path>
              <a:moveTo>
                <a:pt x="3948166" y="1871461"/>
              </a:moveTo>
              <a:arcTo wR="1975452" hR="1975452" stAng="21418948" swAng="21983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28304-0F2D-4769-9A6D-022E98E5F30C}">
      <dsp:nvSpPr>
        <dsp:cNvPr id="0" name=""/>
        <dsp:cNvSpPr/>
      </dsp:nvSpPr>
      <dsp:spPr>
        <a:xfrm>
          <a:off x="6164045" y="3573880"/>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Pool de </a:t>
          </a:r>
          <a:r>
            <a:rPr lang="en-US" sz="1600" kern="1200" dirty="0" err="1"/>
            <a:t>recursos</a:t>
          </a:r>
          <a:endParaRPr lang="en-US" sz="1600" kern="1200" dirty="0"/>
        </a:p>
      </dsp:txBody>
      <dsp:txXfrm>
        <a:off x="6212257" y="3622092"/>
        <a:ext cx="1423018" cy="891213"/>
      </dsp:txXfrm>
    </dsp:sp>
    <dsp:sp modelId="{DA4966C7-9E16-41AE-92ED-388D6DF25ECF}">
      <dsp:nvSpPr>
        <dsp:cNvPr id="0" name=""/>
        <dsp:cNvSpPr/>
      </dsp:nvSpPr>
      <dsp:spPr>
        <a:xfrm>
          <a:off x="3787172" y="494071"/>
          <a:ext cx="3950905" cy="3950905"/>
        </a:xfrm>
        <a:custGeom>
          <a:avLst/>
          <a:gdLst/>
          <a:ahLst/>
          <a:cxnLst/>
          <a:rect l="0" t="0" r="0" b="0"/>
          <a:pathLst>
            <a:path>
              <a:moveTo>
                <a:pt x="2369009" y="3911305"/>
              </a:moveTo>
              <a:arcTo wR="1975452" hR="1975452" stAng="4710506" swAng="13789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1394C2-C73D-4F44-8E86-DFD9B86F8DCC}">
      <dsp:nvSpPr>
        <dsp:cNvPr id="0" name=""/>
        <dsp:cNvSpPr/>
      </dsp:nvSpPr>
      <dsp:spPr>
        <a:xfrm>
          <a:off x="3841761" y="3573880"/>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Elasticidade</a:t>
          </a:r>
          <a:r>
            <a:rPr lang="en-US" sz="1600" kern="1200" dirty="0"/>
            <a:t> </a:t>
          </a:r>
          <a:r>
            <a:rPr lang="en-US" sz="1600" kern="1200" dirty="0" err="1"/>
            <a:t>Rápida</a:t>
          </a:r>
          <a:endParaRPr lang="en-US" sz="1600" kern="1200" dirty="0"/>
        </a:p>
      </dsp:txBody>
      <dsp:txXfrm>
        <a:off x="3889973" y="3622092"/>
        <a:ext cx="1423018" cy="891213"/>
      </dsp:txXfrm>
    </dsp:sp>
    <dsp:sp modelId="{03BDA988-556B-4594-80AA-101740FF2BB4}">
      <dsp:nvSpPr>
        <dsp:cNvPr id="0" name=""/>
        <dsp:cNvSpPr/>
      </dsp:nvSpPr>
      <dsp:spPr>
        <a:xfrm>
          <a:off x="3787172" y="494071"/>
          <a:ext cx="3950905" cy="3950905"/>
        </a:xfrm>
        <a:custGeom>
          <a:avLst/>
          <a:gdLst/>
          <a:ahLst/>
          <a:cxnLst/>
          <a:rect l="0" t="0" r="0" b="0"/>
          <a:pathLst>
            <a:path>
              <a:moveTo>
                <a:pt x="330480" y="3069290"/>
              </a:moveTo>
              <a:arcTo wR="1975452" hR="1975452" stAng="8782665" swAng="21983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6F69B7-6DC3-446B-A70A-BB59766B119E}">
      <dsp:nvSpPr>
        <dsp:cNvPr id="0" name=""/>
        <dsp:cNvSpPr/>
      </dsp:nvSpPr>
      <dsp:spPr>
        <a:xfrm>
          <a:off x="3124136" y="1365257"/>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Measure Service</a:t>
          </a:r>
        </a:p>
      </dsp:txBody>
      <dsp:txXfrm>
        <a:off x="3172348" y="1413469"/>
        <a:ext cx="1423018" cy="891213"/>
      </dsp:txXfrm>
    </dsp:sp>
    <dsp:sp modelId="{14F5B456-0263-49DA-8143-203515C5986F}">
      <dsp:nvSpPr>
        <dsp:cNvPr id="0" name=""/>
        <dsp:cNvSpPr/>
      </dsp:nvSpPr>
      <dsp:spPr>
        <a:xfrm>
          <a:off x="3787172" y="494071"/>
          <a:ext cx="3950905" cy="3950905"/>
        </a:xfrm>
        <a:custGeom>
          <a:avLst/>
          <a:gdLst/>
          <a:ahLst/>
          <a:cxnLst/>
          <a:rect l="0" t="0" r="0" b="0"/>
          <a:pathLst>
            <a:path>
              <a:moveTo>
                <a:pt x="343836" y="861791"/>
              </a:moveTo>
              <a:arcTo wR="1975452" hR="1975452" stAng="12858932" swAng="19642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6E05C-73BB-43D9-896B-48213213129E}" type="slidenum">
              <a:rPr lang="en-US" smtClean="0"/>
              <a:t>1</a:t>
            </a:fld>
            <a:endParaRPr lang="en-US"/>
          </a:p>
        </p:txBody>
      </p:sp>
    </p:spTree>
    <p:extLst>
      <p:ext uri="{BB962C8B-B14F-4D97-AF65-F5344CB8AC3E}">
        <p14:creationId xmlns:p14="http://schemas.microsoft.com/office/powerpoint/2010/main" val="36316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4</a:t>
            </a:fld>
            <a:endParaRPr lang="en-US"/>
          </a:p>
        </p:txBody>
      </p:sp>
    </p:spTree>
    <p:extLst>
      <p:ext uri="{BB962C8B-B14F-4D97-AF65-F5344CB8AC3E}">
        <p14:creationId xmlns:p14="http://schemas.microsoft.com/office/powerpoint/2010/main" val="197208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dirty="0"/>
              <a:t>Você está no centro de uma transformação</a:t>
            </a:r>
          </a:p>
          <a:p>
            <a:pPr marL="628650" lvl="1" indent="-171450">
              <a:buFont typeface="Arial" panose="020B0604020202020204" pitchFamily="34" charset="0"/>
              <a:buChar char="•"/>
            </a:pPr>
            <a:r>
              <a:rPr lang="pt-BR" dirty="0"/>
              <a:t>Mainframe </a:t>
            </a:r>
          </a:p>
          <a:p>
            <a:pPr marL="628650" lvl="1" indent="-171450">
              <a:buFont typeface="Arial" panose="020B0604020202020204" pitchFamily="34" charset="0"/>
              <a:buChar char="•"/>
            </a:pPr>
            <a:r>
              <a:rPr lang="pt-BR" dirty="0"/>
              <a:t>Client Server</a:t>
            </a:r>
          </a:p>
          <a:p>
            <a:pPr marL="628650" lvl="1" indent="-171450">
              <a:buFont typeface="Arial" panose="020B0604020202020204" pitchFamily="34" charset="0"/>
              <a:buChar char="•"/>
            </a:pPr>
            <a:r>
              <a:rPr lang="pt-BR" dirty="0"/>
              <a:t>SOA</a:t>
            </a:r>
          </a:p>
          <a:p>
            <a:pPr marL="628650" lvl="1" indent="-171450">
              <a:buFont typeface="Arial" panose="020B0604020202020204" pitchFamily="34" charset="0"/>
              <a:buChar char="•"/>
            </a:pPr>
            <a:r>
              <a:rPr lang="pt-BR" dirty="0"/>
              <a:t>Internet</a:t>
            </a:r>
            <a:endParaRPr lang="en-US" dirty="0"/>
          </a:p>
          <a:p>
            <a:pPr marL="171450" indent="-171450">
              <a:buFont typeface="Arial" panose="020B0604020202020204" pitchFamily="34" charset="0"/>
              <a:buChar char="•"/>
            </a:pPr>
            <a:r>
              <a:rPr lang="en-US" dirty="0"/>
              <a:t>Software</a:t>
            </a:r>
          </a:p>
          <a:p>
            <a:pPr marL="171450" indent="-171450">
              <a:buFont typeface="Arial" panose="020B0604020202020204" pitchFamily="34" charset="0"/>
              <a:buChar char="•"/>
            </a:pPr>
            <a:r>
              <a:rPr lang="en-US" dirty="0" err="1"/>
              <a:t>Infraestrutura</a:t>
            </a:r>
            <a:endParaRPr lang="en-US" dirty="0"/>
          </a:p>
          <a:p>
            <a:endParaRPr lang="pt-BR" dirty="0"/>
          </a:p>
          <a:p>
            <a:pPr>
              <a:lnSpc>
                <a:spcPct val="115000"/>
              </a:lnSpc>
              <a:spcAft>
                <a:spcPts val="1000"/>
              </a:spcAft>
            </a:pP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Objective:</a:t>
            </a: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 Use this to start telling your opening story about trends… </a:t>
            </a:r>
          </a:p>
          <a:p>
            <a:pPr marL="342900" marR="0" lvl="0" indent="-342900">
              <a:lnSpc>
                <a:spcPct val="115000"/>
              </a:lnSpc>
              <a:spcBef>
                <a:spcPts val="0"/>
              </a:spcBef>
              <a:spcAft>
                <a:spcPts val="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You are in the center of one of the largest IT transformations this </a:t>
            </a:r>
            <a:b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b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industry has ever seen. There have been other transformations, such as the move from mainframe to client-server, the move to the Internet, and so forth.  However, this is one of the most significant transformations that our industry has ever been through.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And like many transformations, it can be disruptive to business models, it can be disruptive to organizations, the way that the status quo has been delivered.  We’re going to talk about how this transformation can help set our customers apart in this world of devices and continuous cloud services.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We find that organizations who embrace transformations in the industry are better differentiated once we come out the other side.  That's also true for IT professionals, developers and decision-makers. </a:t>
            </a:r>
          </a:p>
          <a:p>
            <a:pPr marL="342900" indent="-342900">
              <a:lnSpc>
                <a:spcPct val="115000"/>
              </a:lnSpc>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Those people who invest time in helping their organizations change more rapidly through these significant changes are more apt to come out the other side with better skills and be more marketable, not just within their own organizations, but throughout the industry.  So this transformation really is putting people at the center, and is what our strategy is all about.</a:t>
            </a:r>
          </a:p>
          <a:p>
            <a:pPr marL="342900" indent="-342900">
              <a:lnSpc>
                <a:spcPct val="115000"/>
              </a:lnSpc>
              <a:buFont typeface="Symbol" panose="05050102010706020507" pitchFamily="18" charset="2"/>
              <a:buChar char=""/>
            </a:pPr>
            <a:endParaRPr lang="pt-BR" sz="1200" dirty="0">
              <a:solidFill>
                <a:srgbClr val="595959"/>
              </a:solidFill>
              <a:latin typeface="Segoe UI" panose="020B0502040204020203" pitchFamily="34" charset="0"/>
              <a:ea typeface="Calibri" panose="020F0502020204030204" pitchFamily="34" charset="0"/>
              <a:cs typeface="Times New Roman" panose="02020603050405020304" pitchFamily="18" charset="0"/>
            </a:endParaRPr>
          </a:p>
          <a:p>
            <a:pPr>
              <a:spcBef>
                <a:spcPts val="1200"/>
              </a:spcBef>
            </a:pPr>
            <a:r>
              <a:rPr lang="en-US" sz="1200" dirty="0">
                <a:solidFill>
                  <a:schemeClr val="tx1"/>
                </a:solidFill>
              </a:rPr>
              <a:t>You are in the center of one of the largest IT transformations that this </a:t>
            </a:r>
            <a:br>
              <a:rPr lang="en-US" sz="1200" dirty="0">
                <a:solidFill>
                  <a:schemeClr val="tx1"/>
                </a:solidFill>
              </a:rPr>
            </a:br>
            <a:r>
              <a:rPr lang="en-US" sz="1200" dirty="0">
                <a:solidFill>
                  <a:schemeClr val="tx1"/>
                </a:solidFill>
              </a:rPr>
              <a:t>industry has ever seen. There have been other transformations, such as the move from mainframe to client-server, the move to the Internet, &amp; so forth.  However, this is one of the most significant transformations that our industry has ever been through.  And like many transformations, it can be disruptive to business models, it can be disruptive to organizations, the way that the status quo has been delivered.  And so we want to talk about how this transformation can help set our customers apart in this world of devices &amp; continuous cloud services.</a:t>
            </a:r>
          </a:p>
          <a:p>
            <a:pPr>
              <a:spcBef>
                <a:spcPts val="1200"/>
              </a:spcBef>
            </a:pPr>
            <a:r>
              <a:rPr lang="en-US" sz="1200" dirty="0">
                <a:solidFill>
                  <a:schemeClr val="tx1"/>
                </a:solidFill>
              </a:rPr>
              <a:t>We find that organizations who embrace industry transformations are better differentiated once we come out the other side.  That's also true for IT professionals, developers &amp; decision-makers. </a:t>
            </a:r>
          </a:p>
          <a:p>
            <a:pPr>
              <a:spcBef>
                <a:spcPts val="1200"/>
              </a:spcBef>
            </a:pPr>
            <a:r>
              <a:rPr lang="en-US" sz="1200" dirty="0">
                <a:solidFill>
                  <a:schemeClr val="tx1"/>
                </a:solidFill>
              </a:rPr>
              <a:t>Those people who invest time in helping their organizations change more rapidly through these significant changes are more apt to come out the other side with better skills &amp; be more marketable, not just within their own organizations, but throughout the industry.  So this transformation really is putting people at the center, and is what our strategy is all about.</a:t>
            </a:r>
          </a:p>
          <a:p>
            <a:pPr marL="342900" indent="-342900">
              <a:lnSpc>
                <a:spcPct val="115000"/>
              </a:lnSpc>
              <a:buFont typeface="Symbol" panose="05050102010706020507" pitchFamily="18" charset="2"/>
              <a:buChar char=""/>
            </a:pPr>
            <a:endPar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5</a:t>
            </a:fld>
            <a:endParaRPr lang="en-US"/>
          </a:p>
        </p:txBody>
      </p:sp>
    </p:spTree>
    <p:extLst>
      <p:ext uri="{BB962C8B-B14F-4D97-AF65-F5344CB8AC3E}">
        <p14:creationId xmlns:p14="http://schemas.microsoft.com/office/powerpoint/2010/main" val="58960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8339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vilazaro.com.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6.emf"/><Relationship Id="rId5" Type="http://schemas.openxmlformats.org/officeDocument/2006/relationships/diagramQuickStyle" Target="../diagrams/quickStyle1.xml"/><Relationship Id="rId10" Type="http://schemas.openxmlformats.org/officeDocument/2006/relationships/image" Target="../media/image5.emf"/><Relationship Id="rId4" Type="http://schemas.openxmlformats.org/officeDocument/2006/relationships/diagramLayout" Target="../diagrams/layout1.xml"/><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77500" lnSpcReduction="20000"/>
          </a:bodyPr>
          <a:lstStyle/>
          <a:p>
            <a:r>
              <a:rPr lang="pt-BR" b="1" dirty="0"/>
              <a:t>Evilázaro Alves</a:t>
            </a:r>
          </a:p>
          <a:p>
            <a:r>
              <a:rPr lang="pt-BR" b="1" dirty="0"/>
              <a:t>Cloud Solution Architect | Microsoft Regional Director | Microsoft Azure MVP</a:t>
            </a:r>
          </a:p>
          <a:p>
            <a:r>
              <a:rPr lang="pt-BR" b="1" dirty="0">
                <a:hlinkClick r:id="rId3"/>
              </a:rPr>
              <a:t>www.evilazaro.com.br</a:t>
            </a:r>
            <a:endParaRPr lang="pt-BR" b="1" dirty="0"/>
          </a:p>
          <a:p>
            <a:r>
              <a:rPr lang="pt-BR" b="1" dirty="0"/>
              <a:t>evilazaro@gmail.com</a:t>
            </a:r>
          </a:p>
          <a:p>
            <a:r>
              <a:rPr lang="pt-BR" b="1" dirty="0"/>
              <a:t>@</a:t>
            </a:r>
            <a:r>
              <a:rPr lang="pt-BR" b="1" dirty="0" err="1"/>
              <a:t>evilazaro</a:t>
            </a:r>
            <a:endParaRPr lang="en-US" b="1" dirty="0"/>
          </a:p>
        </p:txBody>
      </p:sp>
      <p:sp>
        <p:nvSpPr>
          <p:cNvPr id="4" name="Title 3"/>
          <p:cNvSpPr>
            <a:spLocks noGrp="1"/>
          </p:cNvSpPr>
          <p:nvPr>
            <p:ph type="ctrTitle"/>
          </p:nvPr>
        </p:nvSpPr>
        <p:spPr/>
        <p:txBody>
          <a:bodyPr/>
          <a:lstStyle/>
          <a:p>
            <a:r>
              <a:rPr lang="en-US" dirty="0" err="1"/>
              <a:t>Fundamentos</a:t>
            </a:r>
            <a:r>
              <a:rPr lang="en-US" dirty="0"/>
              <a:t> da </a:t>
            </a:r>
            <a:r>
              <a:rPr lang="en-US" dirty="0" err="1"/>
              <a:t>Computação</a:t>
            </a:r>
            <a:r>
              <a:rPr lang="en-US" dirty="0"/>
              <a:t> em </a:t>
            </a:r>
            <a:r>
              <a:rPr lang="en-US" dirty="0" err="1"/>
              <a:t>Nuvem</a:t>
            </a:r>
            <a:endParaRPr lang="en-US" dirty="0"/>
          </a:p>
        </p:txBody>
      </p:sp>
      <p:pic>
        <p:nvPicPr>
          <p:cNvPr id="6" name="Picture 5"/>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250438" y="2541436"/>
            <a:ext cx="2477512" cy="2477512"/>
          </a:xfrm>
          <a:prstGeom prst="rect">
            <a:avLst/>
          </a:prstGeom>
        </p:spPr>
      </p:pic>
    </p:spTree>
    <p:extLst>
      <p:ext uri="{BB962C8B-B14F-4D97-AF65-F5344CB8AC3E}">
        <p14:creationId xmlns:p14="http://schemas.microsoft.com/office/powerpoint/2010/main" val="145942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Características</a:t>
            </a:r>
            <a:r>
              <a:rPr lang="en-US" dirty="0"/>
              <a:t> </a:t>
            </a:r>
            <a:r>
              <a:rPr lang="en-US" dirty="0" err="1"/>
              <a:t>Essenciais</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84713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839320-C563-4499-B123-07179297562E}"/>
              </a:ext>
            </a:extLst>
          </p:cNvPr>
          <p:cNvSpPr>
            <a:spLocks noGrp="1"/>
          </p:cNvSpPr>
          <p:nvPr>
            <p:ph type="title"/>
          </p:nvPr>
        </p:nvSpPr>
        <p:spPr/>
        <p:txBody>
          <a:bodyPr/>
          <a:lstStyle/>
          <a:p>
            <a:r>
              <a:rPr lang="en-US" dirty="0" err="1"/>
              <a:t>Características</a:t>
            </a:r>
            <a:r>
              <a:rPr lang="en-US" dirty="0"/>
              <a:t> </a:t>
            </a:r>
            <a:r>
              <a:rPr lang="en-US" dirty="0" err="1"/>
              <a:t>Essenciais</a:t>
            </a:r>
            <a:endParaRPr lang="en-US" dirty="0"/>
          </a:p>
        </p:txBody>
      </p:sp>
      <p:graphicFrame>
        <p:nvGraphicFramePr>
          <p:cNvPr id="6" name="Content Placeholder 5">
            <a:extLst>
              <a:ext uri="{FF2B5EF4-FFF2-40B4-BE49-F238E27FC236}">
                <a16:creationId xmlns:a16="http://schemas.microsoft.com/office/drawing/2014/main" id="{FB59EB84-5940-4A44-A094-85BA2135CEEB}"/>
              </a:ext>
            </a:extLst>
          </p:cNvPr>
          <p:cNvGraphicFramePr>
            <a:graphicFrameLocks noGrp="1"/>
          </p:cNvGraphicFramePr>
          <p:nvPr>
            <p:ph sz="quarter" idx="10"/>
            <p:extLst>
              <p:ext uri="{D42A27DB-BD31-4B8C-83A1-F6EECF244321}">
                <p14:modId xmlns:p14="http://schemas.microsoft.com/office/powerpoint/2010/main" val="3369608149"/>
              </p:ext>
            </p:extLst>
          </p:nvPr>
        </p:nvGraphicFramePr>
        <p:xfrm>
          <a:off x="379413" y="1387475"/>
          <a:ext cx="11525250" cy="4627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10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Auto atendimento e sob demanda</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58285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Acesso através da Internet</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09538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Pool de recursos</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59015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Elasticidade rápida</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92089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A9A5C-158A-4F1F-8ACD-E8AB15B5AE75}"/>
              </a:ext>
            </a:extLst>
          </p:cNvPr>
          <p:cNvSpPr>
            <a:spLocks noGrp="1"/>
          </p:cNvSpPr>
          <p:nvPr>
            <p:ph type="title"/>
          </p:nvPr>
        </p:nvSpPr>
        <p:spPr/>
        <p:txBody>
          <a:bodyPr/>
          <a:lstStyle/>
          <a:p>
            <a:r>
              <a:rPr lang="pt-BR" dirty="0"/>
              <a:t>Measure service</a:t>
            </a:r>
            <a:endParaRPr lang="en-US" dirty="0"/>
          </a:p>
        </p:txBody>
      </p:sp>
      <p:sp>
        <p:nvSpPr>
          <p:cNvPr id="5" name="Content Placeholder 4">
            <a:extLst>
              <a:ext uri="{FF2B5EF4-FFF2-40B4-BE49-F238E27FC236}">
                <a16:creationId xmlns:a16="http://schemas.microsoft.com/office/drawing/2014/main" id="{4B0C47BD-176E-41D9-ABF2-FF216CEA81C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82507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Modelos</a:t>
            </a:r>
            <a:r>
              <a:rPr lang="en-US" dirty="0"/>
              <a:t> de Serviços</a:t>
            </a:r>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1413388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eft Brace 61"/>
          <p:cNvSpPr/>
          <p:nvPr/>
        </p:nvSpPr>
        <p:spPr>
          <a:xfrm>
            <a:off x="1109141" y="2246325"/>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66" name="Rectangle 65"/>
          <p:cNvSpPr/>
          <p:nvPr/>
        </p:nvSpPr>
        <p:spPr bwMode="auto">
          <a:xfrm>
            <a:off x="3208293" y="124446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kern="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err="1"/>
              <a:t>Modelos</a:t>
            </a:r>
            <a:r>
              <a:rPr lang="en-US" sz="5400" dirty="0"/>
              <a:t> de Serviços</a:t>
            </a:r>
            <a:endParaRPr lang="en-US" sz="5400" dirty="0">
              <a:solidFill>
                <a:schemeClr val="accent2">
                  <a:alpha val="99000"/>
                </a:schemeClr>
              </a:solidFill>
            </a:endParaRPr>
          </a:p>
        </p:txBody>
      </p:sp>
      <p:grpSp>
        <p:nvGrpSpPr>
          <p:cNvPr id="4" name="Group 3"/>
          <p:cNvGrpSpPr/>
          <p:nvPr/>
        </p:nvGrpSpPr>
        <p:grpSpPr>
          <a:xfrm>
            <a:off x="796966" y="1461270"/>
            <a:ext cx="2427913" cy="4790431"/>
            <a:chOff x="855665" y="1583373"/>
            <a:chExt cx="2427913" cy="4790431"/>
          </a:xfrm>
        </p:grpSpPr>
        <p:sp>
          <p:nvSpPr>
            <p:cNvPr id="124" name="Rectangle 123"/>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Packaged Software</a:t>
              </a:r>
            </a:p>
          </p:txBody>
        </p:sp>
        <p:sp>
          <p:nvSpPr>
            <p:cNvPr id="128" name="Rectangle 127"/>
            <p:cNvSpPr/>
            <p:nvPr/>
          </p:nvSpPr>
          <p:spPr>
            <a:xfrm>
              <a:off x="1396458" y="5537987"/>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29" name="Rectangle 128"/>
            <p:cNvSpPr/>
            <p:nvPr/>
          </p:nvSpPr>
          <p:spPr>
            <a:xfrm>
              <a:off x="1396458" y="5083168"/>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30" name="Rectangle 129"/>
            <p:cNvSpPr/>
            <p:nvPr/>
          </p:nvSpPr>
          <p:spPr>
            <a:xfrm>
              <a:off x="1396458" y="599280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31" name="Rectangle 130"/>
            <p:cNvSpPr/>
            <p:nvPr/>
          </p:nvSpPr>
          <p:spPr>
            <a:xfrm>
              <a:off x="1396458" y="4173530"/>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2" name="Rectangle 131"/>
            <p:cNvSpPr/>
            <p:nvPr/>
          </p:nvSpPr>
          <p:spPr>
            <a:xfrm>
              <a:off x="1396458" y="3718711"/>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33" name="Rectangle 132"/>
            <p:cNvSpPr/>
            <p:nvPr/>
          </p:nvSpPr>
          <p:spPr>
            <a:xfrm>
              <a:off x="1396458" y="4628349"/>
              <a:ext cx="1638241" cy="381000"/>
            </a:xfrm>
            <a:prstGeom prst="rect">
              <a:avLst/>
            </a:prstGeom>
            <a:solidFill>
              <a:schemeClr val="accent1"/>
            </a:solidFill>
            <a:ln w="9525" cap="flat" cmpd="sng" algn="ctr">
              <a:solidFill>
                <a:schemeClr val="accent1"/>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4" name="Rectangle 133"/>
            <p:cNvSpPr/>
            <p:nvPr/>
          </p:nvSpPr>
          <p:spPr>
            <a:xfrm>
              <a:off x="1396458" y="2809073"/>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35" name="Rectangle 134"/>
            <p:cNvSpPr/>
            <p:nvPr/>
          </p:nvSpPr>
          <p:spPr>
            <a:xfrm>
              <a:off x="1396458" y="235425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36" name="Rectangle 135"/>
            <p:cNvSpPr/>
            <p:nvPr/>
          </p:nvSpPr>
          <p:spPr>
            <a:xfrm>
              <a:off x="1396458" y="3263892"/>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27" name="TextBox 52"/>
            <p:cNvSpPr txBox="1"/>
            <p:nvPr/>
          </p:nvSpPr>
          <p:spPr>
            <a:xfrm>
              <a:off x="855665" y="3801882"/>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grpSp>
      <p:sp>
        <p:nvSpPr>
          <p:cNvPr id="138" name="Rectangle 137"/>
          <p:cNvSpPr/>
          <p:nvPr/>
        </p:nvSpPr>
        <p:spPr>
          <a:xfrm>
            <a:off x="4381891" y="147131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p>
        </p:txBody>
      </p:sp>
      <p:sp>
        <p:nvSpPr>
          <p:cNvPr id="144" name="Rectangle 143"/>
          <p:cNvSpPr/>
          <p:nvPr/>
        </p:nvSpPr>
        <p:spPr>
          <a:xfrm>
            <a:off x="4412036" y="5415887"/>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45" name="Rectangle 144"/>
          <p:cNvSpPr/>
          <p:nvPr/>
        </p:nvSpPr>
        <p:spPr>
          <a:xfrm>
            <a:off x="4412036" y="4961068"/>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46" name="Rectangle 145"/>
          <p:cNvSpPr/>
          <p:nvPr/>
        </p:nvSpPr>
        <p:spPr>
          <a:xfrm>
            <a:off x="4412036" y="5870704"/>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47" name="Rectangle 146"/>
          <p:cNvSpPr/>
          <p:nvPr/>
        </p:nvSpPr>
        <p:spPr>
          <a:xfrm>
            <a:off x="4412036" y="4051430"/>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48" name="Rectangle 147"/>
          <p:cNvSpPr/>
          <p:nvPr/>
        </p:nvSpPr>
        <p:spPr>
          <a:xfrm>
            <a:off x="4412036" y="3596611"/>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49" name="Rectangle 148"/>
          <p:cNvSpPr/>
          <p:nvPr/>
        </p:nvSpPr>
        <p:spPr>
          <a:xfrm>
            <a:off x="4412036" y="4506249"/>
            <a:ext cx="1638241" cy="381000"/>
          </a:xfrm>
          <a:prstGeom prst="rect">
            <a:avLst/>
          </a:prstGeom>
          <a:solidFill>
            <a:srgbClr val="7030A0"/>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0" name="Rectangle 149"/>
          <p:cNvSpPr/>
          <p:nvPr/>
        </p:nvSpPr>
        <p:spPr>
          <a:xfrm>
            <a:off x="4412036" y="2686973"/>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sp>
        <p:nvSpPr>
          <p:cNvPr id="151" name="Rectangle 150"/>
          <p:cNvSpPr/>
          <p:nvPr/>
        </p:nvSpPr>
        <p:spPr>
          <a:xfrm>
            <a:off x="4412036" y="223215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52" name="Rectangle 151"/>
          <p:cNvSpPr/>
          <p:nvPr/>
        </p:nvSpPr>
        <p:spPr>
          <a:xfrm>
            <a:off x="4412036" y="3141792"/>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40" name="Left Brace 139"/>
          <p:cNvSpPr/>
          <p:nvPr/>
        </p:nvSpPr>
        <p:spPr>
          <a:xfrm flipH="1">
            <a:off x="6059507" y="446514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41" name="TextBox 56"/>
          <p:cNvSpPr txBox="1"/>
          <p:nvPr/>
        </p:nvSpPr>
        <p:spPr>
          <a:xfrm flipH="1">
            <a:off x="6233073" y="452198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42" name="Left Brace 141"/>
          <p:cNvSpPr/>
          <p:nvPr/>
        </p:nvSpPr>
        <p:spPr>
          <a:xfrm>
            <a:off x="4273527" y="223215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43" name="TextBox 58"/>
          <p:cNvSpPr txBox="1"/>
          <p:nvPr/>
        </p:nvSpPr>
        <p:spPr>
          <a:xfrm>
            <a:off x="3861258" y="2787304"/>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grpSp>
        <p:nvGrpSpPr>
          <p:cNvPr id="6" name="Group 5"/>
          <p:cNvGrpSpPr/>
          <p:nvPr/>
        </p:nvGrpSpPr>
        <p:grpSpPr>
          <a:xfrm>
            <a:off x="6463314" y="1461269"/>
            <a:ext cx="2706420" cy="4798706"/>
            <a:chOff x="5979422" y="1583373"/>
            <a:chExt cx="2706420" cy="4798706"/>
          </a:xfrm>
        </p:grpSpPr>
        <p:sp>
          <p:nvSpPr>
            <p:cNvPr id="154"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p>
          </p:txBody>
        </p:sp>
        <p:sp>
          <p:nvSpPr>
            <p:cNvPr id="155" name="Left Brace 154"/>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56"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57" name="Left Brace 156"/>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58" name="TextBox 60"/>
            <p:cNvSpPr txBox="1"/>
            <p:nvPr/>
          </p:nvSpPr>
          <p:spPr>
            <a:xfrm>
              <a:off x="5979422" y="2201686"/>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sp>
          <p:nvSpPr>
            <p:cNvPr id="160" name="Rectangle 159"/>
            <p:cNvSpPr/>
            <p:nvPr/>
          </p:nvSpPr>
          <p:spPr>
            <a:xfrm>
              <a:off x="6484238" y="5537990"/>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Storage</a:t>
              </a:r>
            </a:p>
          </p:txBody>
        </p:sp>
        <p:sp>
          <p:nvSpPr>
            <p:cNvPr id="161" name="Rectangle 160"/>
            <p:cNvSpPr/>
            <p:nvPr/>
          </p:nvSpPr>
          <p:spPr>
            <a:xfrm>
              <a:off x="6484238" y="5083171"/>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Servers</a:t>
              </a:r>
            </a:p>
          </p:txBody>
        </p:sp>
        <p:sp>
          <p:nvSpPr>
            <p:cNvPr id="162" name="Rectangle 161"/>
            <p:cNvSpPr/>
            <p:nvPr/>
          </p:nvSpPr>
          <p:spPr>
            <a:xfrm>
              <a:off x="6484238" y="5992807"/>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Networking</a:t>
              </a:r>
            </a:p>
          </p:txBody>
        </p:sp>
        <p:sp>
          <p:nvSpPr>
            <p:cNvPr id="163" name="Rectangle 162"/>
            <p:cNvSpPr/>
            <p:nvPr/>
          </p:nvSpPr>
          <p:spPr>
            <a:xfrm>
              <a:off x="6484238" y="4173533"/>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64" name="Rectangle 163"/>
            <p:cNvSpPr/>
            <p:nvPr/>
          </p:nvSpPr>
          <p:spPr>
            <a:xfrm>
              <a:off x="6484238" y="371871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65" name="Rectangle 164"/>
            <p:cNvSpPr/>
            <p:nvPr/>
          </p:nvSpPr>
          <p:spPr>
            <a:xfrm>
              <a:off x="6484238" y="4628352"/>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Virtualization</a:t>
              </a:r>
            </a:p>
          </p:txBody>
        </p:sp>
        <p:sp>
          <p:nvSpPr>
            <p:cNvPr id="166" name="Rectangle 165"/>
            <p:cNvSpPr/>
            <p:nvPr/>
          </p:nvSpPr>
          <p:spPr>
            <a:xfrm>
              <a:off x="6484238" y="2354257"/>
              <a:ext cx="1638240"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67" name="Rectangle 166"/>
            <p:cNvSpPr/>
            <p:nvPr/>
          </p:nvSpPr>
          <p:spPr>
            <a:xfrm>
              <a:off x="6484238" y="3263895"/>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68" name="Rectangle 167"/>
            <p:cNvSpPr/>
            <p:nvPr/>
          </p:nvSpPr>
          <p:spPr>
            <a:xfrm>
              <a:off x="6484238" y="2809076"/>
              <a:ext cx="1638240"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grpSp>
      <p:grpSp>
        <p:nvGrpSpPr>
          <p:cNvPr id="7" name="Group 6"/>
          <p:cNvGrpSpPr/>
          <p:nvPr/>
        </p:nvGrpSpPr>
        <p:grpSpPr>
          <a:xfrm>
            <a:off x="9464723" y="1461270"/>
            <a:ext cx="2323096" cy="4790431"/>
            <a:chOff x="8980831" y="1583373"/>
            <a:chExt cx="2323096" cy="4790431"/>
          </a:xfrm>
        </p:grpSpPr>
        <p:sp>
          <p:nvSpPr>
            <p:cNvPr id="170" name="Rectangle 16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p>
          </p:txBody>
        </p:sp>
        <p:sp>
          <p:nvSpPr>
            <p:cNvPr id="172"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74" name="Rectangle 173"/>
            <p:cNvSpPr/>
            <p:nvPr/>
          </p:nvSpPr>
          <p:spPr>
            <a:xfrm>
              <a:off x="9040806" y="5537987"/>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Storage</a:t>
              </a:r>
            </a:p>
          </p:txBody>
        </p:sp>
        <p:sp>
          <p:nvSpPr>
            <p:cNvPr id="175" name="Rectangle 174"/>
            <p:cNvSpPr/>
            <p:nvPr/>
          </p:nvSpPr>
          <p:spPr>
            <a:xfrm>
              <a:off x="9040806" y="5083168"/>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Servers</a:t>
              </a:r>
            </a:p>
          </p:txBody>
        </p:sp>
        <p:sp>
          <p:nvSpPr>
            <p:cNvPr id="177" name="Rectangle 176"/>
            <p:cNvSpPr/>
            <p:nvPr/>
          </p:nvSpPr>
          <p:spPr>
            <a:xfrm>
              <a:off x="9040806" y="4173530"/>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78" name="Rectangle 177"/>
            <p:cNvSpPr/>
            <p:nvPr/>
          </p:nvSpPr>
          <p:spPr>
            <a:xfrm>
              <a:off x="9040806" y="3718711"/>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79" name="Rectangle 178"/>
            <p:cNvSpPr/>
            <p:nvPr/>
          </p:nvSpPr>
          <p:spPr>
            <a:xfrm>
              <a:off x="9040806" y="4628349"/>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Virtualization</a:t>
              </a:r>
            </a:p>
          </p:txBody>
        </p:sp>
        <p:sp>
          <p:nvSpPr>
            <p:cNvPr id="180" name="Rectangle 179"/>
            <p:cNvSpPr/>
            <p:nvPr/>
          </p:nvSpPr>
          <p:spPr>
            <a:xfrm>
              <a:off x="9040806" y="235425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81" name="Rectangle 180"/>
            <p:cNvSpPr/>
            <p:nvPr/>
          </p:nvSpPr>
          <p:spPr>
            <a:xfrm>
              <a:off x="9040806" y="3263892"/>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82" name="Rectangle 181"/>
            <p:cNvSpPr/>
            <p:nvPr/>
          </p:nvSpPr>
          <p:spPr>
            <a:xfrm>
              <a:off x="9040806" y="2809073"/>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sp>
          <p:nvSpPr>
            <p:cNvPr id="176" name="Rectangle 175"/>
            <p:cNvSpPr/>
            <p:nvPr/>
          </p:nvSpPr>
          <p:spPr>
            <a:xfrm>
              <a:off x="9040806" y="599280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Networking</a:t>
              </a:r>
            </a:p>
          </p:txBody>
        </p:sp>
      </p:grpSp>
      <p:pic>
        <p:nvPicPr>
          <p:cNvPr id="63"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7403" y="549234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 name="Left Brace 63"/>
          <p:cNvSpPr/>
          <p:nvPr/>
        </p:nvSpPr>
        <p:spPr>
          <a:xfrm flipH="1">
            <a:off x="11169588" y="224440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pic>
        <p:nvPicPr>
          <p:cNvPr id="65"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3382" y="5502085"/>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Rectangle 66"/>
          <p:cNvSpPr/>
          <p:nvPr/>
        </p:nvSpPr>
        <p:spPr bwMode="auto">
          <a:xfrm flipH="1">
            <a:off x="252797" y="124446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4351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Modelos</a:t>
            </a:r>
            <a:r>
              <a:rPr lang="en-US" dirty="0"/>
              <a:t> de Deployment</a:t>
            </a:r>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341348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dirty="0" err="1"/>
              <a:t>Introdução</a:t>
            </a:r>
            <a:endParaRPr lang="en-US" dirty="0"/>
          </a:p>
          <a:p>
            <a:pPr lvl="1"/>
            <a:r>
              <a:rPr lang="en-US" dirty="0" err="1"/>
              <a:t>Evolução</a:t>
            </a:r>
            <a:r>
              <a:rPr lang="en-US" dirty="0"/>
              <a:t> </a:t>
            </a:r>
            <a:r>
              <a:rPr lang="en-US" dirty="0" err="1"/>
              <a:t>Computacional</a:t>
            </a:r>
            <a:endParaRPr lang="en-US" dirty="0"/>
          </a:p>
          <a:p>
            <a:r>
              <a:rPr lang="en-US" dirty="0"/>
              <a:t>O que é </a:t>
            </a:r>
            <a:r>
              <a:rPr lang="en-US" dirty="0" err="1"/>
              <a:t>Computação</a:t>
            </a:r>
            <a:r>
              <a:rPr lang="en-US" dirty="0"/>
              <a:t> em </a:t>
            </a:r>
            <a:r>
              <a:rPr lang="en-US" dirty="0" err="1"/>
              <a:t>Nuvem</a:t>
            </a:r>
            <a:r>
              <a:rPr lang="en-US" dirty="0"/>
              <a:t>?</a:t>
            </a:r>
          </a:p>
          <a:p>
            <a:pPr lvl="1"/>
            <a:r>
              <a:rPr lang="en-US" dirty="0" err="1"/>
              <a:t>Características</a:t>
            </a:r>
            <a:r>
              <a:rPr lang="en-US" dirty="0"/>
              <a:t> </a:t>
            </a:r>
            <a:r>
              <a:rPr lang="en-US" dirty="0" err="1"/>
              <a:t>Essenciais</a:t>
            </a:r>
            <a:r>
              <a:rPr lang="en-US" dirty="0"/>
              <a:t> que </a:t>
            </a:r>
            <a:r>
              <a:rPr lang="en-US" dirty="0" err="1"/>
              <a:t>definem</a:t>
            </a:r>
            <a:r>
              <a:rPr lang="en-US" dirty="0"/>
              <a:t> a </a:t>
            </a:r>
            <a:r>
              <a:rPr lang="en-US" dirty="0" err="1"/>
              <a:t>Nuvem</a:t>
            </a:r>
            <a:endParaRPr lang="en-US" dirty="0"/>
          </a:p>
          <a:p>
            <a:pPr lvl="1"/>
            <a:r>
              <a:rPr lang="en-US" dirty="0" err="1"/>
              <a:t>Modelos</a:t>
            </a:r>
            <a:r>
              <a:rPr lang="en-US" dirty="0"/>
              <a:t> de Serviços</a:t>
            </a:r>
          </a:p>
          <a:p>
            <a:pPr lvl="1"/>
            <a:r>
              <a:rPr lang="en-US" dirty="0" err="1"/>
              <a:t>Modelos</a:t>
            </a:r>
            <a:r>
              <a:rPr lang="en-US" dirty="0"/>
              <a:t> de Deployment</a:t>
            </a:r>
          </a:p>
        </p:txBody>
      </p:sp>
    </p:spTree>
    <p:extLst>
      <p:ext uri="{BB962C8B-B14F-4D97-AF65-F5344CB8AC3E}">
        <p14:creationId xmlns:p14="http://schemas.microsoft.com/office/powerpoint/2010/main" val="212253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FBB3-0212-4788-807D-EDCC970C6028}"/>
              </a:ext>
            </a:extLst>
          </p:cNvPr>
          <p:cNvSpPr>
            <a:spLocks noGrp="1"/>
          </p:cNvSpPr>
          <p:nvPr>
            <p:ph type="title"/>
          </p:nvPr>
        </p:nvSpPr>
        <p:spPr/>
        <p:txBody>
          <a:bodyPr/>
          <a:lstStyle/>
          <a:p>
            <a:r>
              <a:rPr lang="en-US" dirty="0" err="1"/>
              <a:t>Modelos</a:t>
            </a:r>
            <a:r>
              <a:rPr lang="en-US" dirty="0"/>
              <a:t> de Deployment</a:t>
            </a:r>
          </a:p>
        </p:txBody>
      </p:sp>
      <p:sp>
        <p:nvSpPr>
          <p:cNvPr id="5" name="Content Placeholder 4">
            <a:extLst>
              <a:ext uri="{FF2B5EF4-FFF2-40B4-BE49-F238E27FC236}">
                <a16:creationId xmlns:a16="http://schemas.microsoft.com/office/drawing/2014/main" id="{13C57017-2DBD-4AD6-96BA-87C931924C1B}"/>
              </a:ext>
            </a:extLst>
          </p:cNvPr>
          <p:cNvSpPr>
            <a:spLocks noGrp="1"/>
          </p:cNvSpPr>
          <p:nvPr>
            <p:ph sz="quarter" idx="10"/>
          </p:nvPr>
        </p:nvSpPr>
        <p:spPr/>
        <p:txBody>
          <a:bodyPr/>
          <a:lstStyle/>
          <a:p>
            <a:r>
              <a:rPr lang="en-US" dirty="0" err="1"/>
              <a:t>Computação</a:t>
            </a:r>
            <a:r>
              <a:rPr lang="en-US" dirty="0"/>
              <a:t> </a:t>
            </a:r>
            <a:r>
              <a:rPr lang="en-US" dirty="0" err="1"/>
              <a:t>em</a:t>
            </a:r>
            <a:r>
              <a:rPr lang="en-US" dirty="0"/>
              <a:t> </a:t>
            </a:r>
            <a:r>
              <a:rPr lang="en-US" dirty="0" err="1"/>
              <a:t>nuvem</a:t>
            </a:r>
            <a:r>
              <a:rPr lang="en-US" dirty="0"/>
              <a:t> </a:t>
            </a:r>
            <a:r>
              <a:rPr lang="en-US" dirty="0" err="1"/>
              <a:t>não</a:t>
            </a:r>
            <a:r>
              <a:rPr lang="en-US" dirty="0"/>
              <a:t> é ONDE </a:t>
            </a:r>
            <a:r>
              <a:rPr lang="en-US" dirty="0" err="1"/>
              <a:t>está</a:t>
            </a:r>
            <a:r>
              <a:rPr lang="en-US" dirty="0"/>
              <a:t> </a:t>
            </a:r>
            <a:r>
              <a:rPr lang="en-US" dirty="0" err="1"/>
              <a:t>rodando</a:t>
            </a:r>
            <a:r>
              <a:rPr lang="en-US" dirty="0"/>
              <a:t> e sim COMO </a:t>
            </a:r>
            <a:r>
              <a:rPr lang="en-US" dirty="0" err="1"/>
              <a:t>você</a:t>
            </a:r>
            <a:r>
              <a:rPr lang="en-US" dirty="0"/>
              <a:t> </a:t>
            </a:r>
            <a:r>
              <a:rPr lang="en-US" dirty="0" err="1"/>
              <a:t>roda</a:t>
            </a:r>
            <a:r>
              <a:rPr lang="en-US" dirty="0"/>
              <a:t> </a:t>
            </a:r>
            <a:r>
              <a:rPr lang="en-US" dirty="0" err="1"/>
              <a:t>seu</a:t>
            </a:r>
            <a:r>
              <a:rPr lang="en-US" dirty="0"/>
              <a:t> datacenter.</a:t>
            </a:r>
          </a:p>
        </p:txBody>
      </p:sp>
    </p:spTree>
    <p:extLst>
      <p:ext uri="{BB962C8B-B14F-4D97-AF65-F5344CB8AC3E}">
        <p14:creationId xmlns:p14="http://schemas.microsoft.com/office/powerpoint/2010/main" val="3213916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C7C0-9A61-4377-B87C-B1D84E6762C5}"/>
              </a:ext>
            </a:extLst>
          </p:cNvPr>
          <p:cNvSpPr>
            <a:spLocks noGrp="1"/>
          </p:cNvSpPr>
          <p:nvPr>
            <p:ph type="title"/>
          </p:nvPr>
        </p:nvSpPr>
        <p:spPr/>
        <p:txBody>
          <a:bodyPr/>
          <a:lstStyle/>
          <a:p>
            <a:r>
              <a:rPr lang="pt-BR" dirty="0"/>
              <a:t>Private Cloud</a:t>
            </a:r>
            <a:endParaRPr lang="en-US" dirty="0"/>
          </a:p>
        </p:txBody>
      </p:sp>
      <p:sp>
        <p:nvSpPr>
          <p:cNvPr id="3" name="Content Placeholder 2">
            <a:extLst>
              <a:ext uri="{FF2B5EF4-FFF2-40B4-BE49-F238E27FC236}">
                <a16:creationId xmlns:a16="http://schemas.microsoft.com/office/drawing/2014/main" id="{CCE8DB74-4AD1-4AB7-AB65-A874041A7A1F}"/>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258966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AE76-409E-4421-9F52-AC4ABCB36BB4}"/>
              </a:ext>
            </a:extLst>
          </p:cNvPr>
          <p:cNvSpPr>
            <a:spLocks noGrp="1"/>
          </p:cNvSpPr>
          <p:nvPr>
            <p:ph type="title"/>
          </p:nvPr>
        </p:nvSpPr>
        <p:spPr/>
        <p:txBody>
          <a:bodyPr/>
          <a:lstStyle/>
          <a:p>
            <a:r>
              <a:rPr lang="pt-BR" dirty="0"/>
              <a:t>Public Cloud</a:t>
            </a:r>
            <a:endParaRPr lang="en-US" dirty="0"/>
          </a:p>
        </p:txBody>
      </p:sp>
      <p:sp>
        <p:nvSpPr>
          <p:cNvPr id="3" name="Content Placeholder 2">
            <a:extLst>
              <a:ext uri="{FF2B5EF4-FFF2-40B4-BE49-F238E27FC236}">
                <a16:creationId xmlns:a16="http://schemas.microsoft.com/office/drawing/2014/main" id="{EAD8D7A7-FA54-4198-A629-57EF0AD5B2AF}"/>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4310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Introdução</a:t>
            </a:r>
            <a:endParaRPr lang="en-US" dirty="0"/>
          </a:p>
        </p:txBody>
      </p:sp>
      <p:sp>
        <p:nvSpPr>
          <p:cNvPr id="4" name="Subtitle 3"/>
          <p:cNvSpPr>
            <a:spLocks noGrp="1"/>
          </p:cNvSpPr>
          <p:nvPr>
            <p:ph type="subTitle" idx="1"/>
          </p:nvPr>
        </p:nvSpPr>
        <p:spPr/>
        <p:txBody>
          <a:bodyPr/>
          <a:lstStyle/>
          <a:p>
            <a:r>
              <a:rPr lang="en-US" dirty="0" err="1"/>
              <a:t>Retirar</a:t>
            </a:r>
            <a:r>
              <a:rPr lang="en-US" dirty="0"/>
              <a:t> </a:t>
            </a:r>
            <a:r>
              <a:rPr lang="en-US" dirty="0" err="1"/>
              <a:t>esse</a:t>
            </a:r>
            <a:r>
              <a:rPr lang="en-US" dirty="0"/>
              <a:t> </a:t>
            </a:r>
            <a:r>
              <a:rPr lang="en-US"/>
              <a:t>texto</a:t>
            </a:r>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17016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514" y="182215"/>
            <a:ext cx="11524432" cy="1063487"/>
          </a:xfrm>
        </p:spPr>
        <p:txBody>
          <a:bodyPr/>
          <a:lstStyle/>
          <a:p>
            <a:r>
              <a:rPr lang="en-US" dirty="0" err="1"/>
              <a:t>Evolução</a:t>
            </a:r>
            <a:r>
              <a:rPr lang="en-US" dirty="0"/>
              <a:t> </a:t>
            </a:r>
            <a:r>
              <a:rPr lang="en-US" dirty="0" err="1"/>
              <a:t>Computacional</a:t>
            </a:r>
            <a:endParaRPr lang="en-US" dirty="0"/>
          </a:p>
        </p:txBody>
      </p:sp>
      <p:graphicFrame>
        <p:nvGraphicFramePr>
          <p:cNvPr id="6" name="Content Placeholder 5">
            <a:extLst>
              <a:ext uri="{FF2B5EF4-FFF2-40B4-BE49-F238E27FC236}">
                <a16:creationId xmlns:a16="http://schemas.microsoft.com/office/drawing/2014/main" id="{D73D3332-2703-4A01-8846-83C34F896842}"/>
              </a:ext>
            </a:extLst>
          </p:cNvPr>
          <p:cNvGraphicFramePr>
            <a:graphicFrameLocks noGrp="1"/>
          </p:cNvGraphicFramePr>
          <p:nvPr>
            <p:ph sz="quarter" idx="10"/>
            <p:extLst>
              <p:ext uri="{D42A27DB-BD31-4B8C-83A1-F6EECF244321}">
                <p14:modId xmlns:p14="http://schemas.microsoft.com/office/powerpoint/2010/main" val="3132457298"/>
              </p:ext>
            </p:extLst>
          </p:nvPr>
        </p:nvGraphicFramePr>
        <p:xfrm>
          <a:off x="379514" y="611812"/>
          <a:ext cx="11525250" cy="4627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F8C8C55C-76A9-4604-9B05-BE833B947E8E}"/>
              </a:ext>
            </a:extLst>
          </p:cNvPr>
          <p:cNvPicPr>
            <a:picLocks noChangeAspect="1"/>
          </p:cNvPicPr>
          <p:nvPr/>
        </p:nvPicPr>
        <p:blipFill>
          <a:blip r:embed="rId8">
            <a:duotone>
              <a:prstClr val="black"/>
              <a:schemeClr val="bg2">
                <a:tint val="45000"/>
                <a:satMod val="400000"/>
              </a:schemeClr>
            </a:duotone>
          </a:blip>
          <a:stretch>
            <a:fillRect/>
          </a:stretch>
        </p:blipFill>
        <p:spPr>
          <a:xfrm>
            <a:off x="1519648" y="4258753"/>
            <a:ext cx="1013327" cy="1023563"/>
          </a:xfrm>
          <a:prstGeom prst="rect">
            <a:avLst/>
          </a:prstGeom>
        </p:spPr>
      </p:pic>
      <p:pic>
        <p:nvPicPr>
          <p:cNvPr id="3" name="Picture 2">
            <a:extLst>
              <a:ext uri="{FF2B5EF4-FFF2-40B4-BE49-F238E27FC236}">
                <a16:creationId xmlns:a16="http://schemas.microsoft.com/office/drawing/2014/main" id="{D9F117C7-B454-42DB-8C67-4E007A15723C}"/>
              </a:ext>
            </a:extLst>
          </p:cNvPr>
          <p:cNvPicPr>
            <a:picLocks noChangeAspect="1"/>
          </p:cNvPicPr>
          <p:nvPr/>
        </p:nvPicPr>
        <p:blipFill>
          <a:blip r:embed="rId9">
            <a:duotone>
              <a:prstClr val="black"/>
              <a:schemeClr val="bg2">
                <a:tint val="45000"/>
                <a:satMod val="400000"/>
              </a:schemeClr>
            </a:duotone>
          </a:blip>
          <a:stretch>
            <a:fillRect/>
          </a:stretch>
        </p:blipFill>
        <p:spPr>
          <a:xfrm>
            <a:off x="3435502" y="4258752"/>
            <a:ext cx="1346793" cy="1023563"/>
          </a:xfrm>
          <a:prstGeom prst="rect">
            <a:avLst/>
          </a:prstGeom>
        </p:spPr>
      </p:pic>
      <p:pic>
        <p:nvPicPr>
          <p:cNvPr id="9" name="Picture 8">
            <a:extLst>
              <a:ext uri="{FF2B5EF4-FFF2-40B4-BE49-F238E27FC236}">
                <a16:creationId xmlns:a16="http://schemas.microsoft.com/office/drawing/2014/main" id="{C49FED4F-B3F1-4715-B278-8B9D5310C9C6}"/>
              </a:ext>
            </a:extLst>
          </p:cNvPr>
          <p:cNvPicPr>
            <a:picLocks noChangeAspect="1"/>
          </p:cNvPicPr>
          <p:nvPr/>
        </p:nvPicPr>
        <p:blipFill>
          <a:blip r:embed="rId10">
            <a:duotone>
              <a:schemeClr val="bg2">
                <a:shade val="45000"/>
                <a:satMod val="135000"/>
              </a:schemeClr>
              <a:prstClr val="white"/>
            </a:duotone>
          </a:blip>
          <a:stretch>
            <a:fillRect/>
          </a:stretch>
        </p:blipFill>
        <p:spPr>
          <a:xfrm>
            <a:off x="9191484" y="4262998"/>
            <a:ext cx="1614955" cy="1023563"/>
          </a:xfrm>
          <a:prstGeom prst="rect">
            <a:avLst/>
          </a:prstGeom>
        </p:spPr>
      </p:pic>
      <p:pic>
        <p:nvPicPr>
          <p:cNvPr id="11" name="Picture 10">
            <a:extLst>
              <a:ext uri="{FF2B5EF4-FFF2-40B4-BE49-F238E27FC236}">
                <a16:creationId xmlns:a16="http://schemas.microsoft.com/office/drawing/2014/main" id="{7AEF21C6-AB6E-42C9-82DD-2FA2F051789C}"/>
              </a:ext>
            </a:extLst>
          </p:cNvPr>
          <p:cNvPicPr>
            <a:picLocks noChangeAspect="1"/>
          </p:cNvPicPr>
          <p:nvPr/>
        </p:nvPicPr>
        <p:blipFill>
          <a:blip r:embed="rId11">
            <a:duotone>
              <a:schemeClr val="bg2">
                <a:shade val="45000"/>
                <a:satMod val="135000"/>
              </a:schemeClr>
              <a:prstClr val="white"/>
            </a:duotone>
          </a:blip>
          <a:stretch>
            <a:fillRect/>
          </a:stretch>
        </p:blipFill>
        <p:spPr>
          <a:xfrm>
            <a:off x="5577913" y="4258753"/>
            <a:ext cx="1023562" cy="1023562"/>
          </a:xfrm>
          <a:prstGeom prst="rect">
            <a:avLst/>
          </a:prstGeom>
        </p:spPr>
      </p:pic>
      <p:pic>
        <p:nvPicPr>
          <p:cNvPr id="13" name="Picture 12">
            <a:extLst>
              <a:ext uri="{FF2B5EF4-FFF2-40B4-BE49-F238E27FC236}">
                <a16:creationId xmlns:a16="http://schemas.microsoft.com/office/drawing/2014/main" id="{39581F37-6DE5-47EC-84A1-6720A48C2E4A}"/>
              </a:ext>
            </a:extLst>
          </p:cNvPr>
          <p:cNvPicPr>
            <a:picLocks noChangeAspect="1"/>
          </p:cNvPicPr>
          <p:nvPr/>
        </p:nvPicPr>
        <p:blipFill>
          <a:blip r:embed="rId12">
            <a:duotone>
              <a:prstClr val="black"/>
              <a:schemeClr val="bg2">
                <a:tint val="45000"/>
                <a:satMod val="400000"/>
              </a:schemeClr>
            </a:duotone>
          </a:blip>
          <a:stretch>
            <a:fillRect/>
          </a:stretch>
        </p:blipFill>
        <p:spPr>
          <a:xfrm>
            <a:off x="7240177" y="4258752"/>
            <a:ext cx="1008053" cy="1023561"/>
          </a:xfrm>
          <a:prstGeom prst="rect">
            <a:avLst/>
          </a:prstGeom>
        </p:spPr>
      </p:pic>
    </p:spTree>
    <p:extLst>
      <p:ext uri="{BB962C8B-B14F-4D97-AF65-F5344CB8AC3E}">
        <p14:creationId xmlns:p14="http://schemas.microsoft.com/office/powerpoint/2010/main" val="121729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t>Constantes</a:t>
            </a:r>
            <a:r>
              <a:rPr lang="en-US" dirty="0"/>
              <a:t> </a:t>
            </a:r>
            <a:r>
              <a:rPr lang="en-US" dirty="0" err="1"/>
              <a:t>independente</a:t>
            </a:r>
            <a:r>
              <a:rPr lang="en-US" dirty="0"/>
              <a:t> das </a:t>
            </a:r>
            <a:r>
              <a:rPr lang="en-US" dirty="0" err="1"/>
              <a:t>Tendências</a:t>
            </a:r>
            <a:r>
              <a:rPr lang="en-US" dirty="0"/>
              <a:t> </a:t>
            </a:r>
            <a:r>
              <a:rPr lang="en-US" dirty="0" err="1"/>
              <a:t>Tecnológicas</a:t>
            </a:r>
            <a:r>
              <a:rPr lang="en-US" dirty="0"/>
              <a:t> dos </a:t>
            </a:r>
            <a:r>
              <a:rPr lang="en-US" dirty="0" err="1"/>
              <a:t>últimos</a:t>
            </a:r>
            <a:r>
              <a:rPr lang="en-US" dirty="0"/>
              <a:t> </a:t>
            </a:r>
            <a:r>
              <a:rPr lang="en-US" dirty="0" err="1"/>
              <a:t>anos</a:t>
            </a:r>
            <a:endParaRPr lang="en-US" dirty="0"/>
          </a:p>
        </p:txBody>
      </p:sp>
      <p:sp>
        <p:nvSpPr>
          <p:cNvPr id="5" name="Content Placeholder 4"/>
          <p:cNvSpPr>
            <a:spLocks noGrp="1"/>
          </p:cNvSpPr>
          <p:nvPr>
            <p:ph sz="quarter" idx="10"/>
          </p:nvPr>
        </p:nvSpPr>
        <p:spPr/>
        <p:txBody>
          <a:bodyPr/>
          <a:lstStyle/>
          <a:p>
            <a:r>
              <a:rPr lang="pt-BR" dirty="0"/>
              <a:t>Estamos no centro de uma transformação</a:t>
            </a:r>
          </a:p>
          <a:p>
            <a:pPr lvl="1"/>
            <a:r>
              <a:rPr lang="pt-BR" dirty="0"/>
              <a:t>Mainframe</a:t>
            </a:r>
          </a:p>
          <a:p>
            <a:pPr lvl="1"/>
            <a:r>
              <a:rPr lang="pt-BR" dirty="0"/>
              <a:t>Client-Server</a:t>
            </a:r>
          </a:p>
          <a:p>
            <a:pPr lvl="1"/>
            <a:r>
              <a:rPr lang="pt-BR" dirty="0"/>
              <a:t>SOA</a:t>
            </a:r>
          </a:p>
          <a:p>
            <a:pPr lvl="1"/>
            <a:r>
              <a:rPr lang="pt-BR" dirty="0"/>
              <a:t>Internet</a:t>
            </a:r>
          </a:p>
          <a:p>
            <a:r>
              <a:rPr lang="pt-BR" dirty="0"/>
              <a:t>Disrupção Tecnologica</a:t>
            </a:r>
          </a:p>
          <a:p>
            <a:pPr lvl="1"/>
            <a:r>
              <a:rPr lang="pt-BR" dirty="0"/>
              <a:t>Produtividade</a:t>
            </a:r>
          </a:p>
          <a:p>
            <a:r>
              <a:rPr lang="pt-BR" dirty="0"/>
              <a:t>Disrupção dos Negócios</a:t>
            </a:r>
          </a:p>
          <a:p>
            <a:pPr lvl="1"/>
            <a:r>
              <a:rPr lang="pt-BR" dirty="0"/>
              <a:t>Agilidade</a:t>
            </a:r>
          </a:p>
          <a:p>
            <a:r>
              <a:rPr lang="en-US" dirty="0"/>
              <a:t>Software</a:t>
            </a:r>
          </a:p>
          <a:p>
            <a:r>
              <a:rPr lang="en-US" dirty="0" err="1"/>
              <a:t>Infraestrutura</a:t>
            </a:r>
            <a:endParaRPr lang="en-US" dirty="0"/>
          </a:p>
          <a:p>
            <a:pPr lvl="1"/>
            <a:endParaRPr lang="en-US" dirty="0"/>
          </a:p>
        </p:txBody>
      </p:sp>
    </p:spTree>
    <p:extLst>
      <p:ext uri="{BB962C8B-B14F-4D97-AF65-F5344CB8AC3E}">
        <p14:creationId xmlns:p14="http://schemas.microsoft.com/office/powerpoint/2010/main" val="194634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291363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err="1"/>
              <a:t>Maior</a:t>
            </a:r>
            <a:r>
              <a:rPr lang="en-US" dirty="0"/>
              <a:t> </a:t>
            </a:r>
            <a:r>
              <a:rPr lang="en-US" dirty="0" err="1"/>
              <a:t>evolução</a:t>
            </a:r>
            <a:r>
              <a:rPr lang="en-US" dirty="0"/>
              <a:t> </a:t>
            </a:r>
            <a:r>
              <a:rPr lang="en-US" dirty="0" err="1"/>
              <a:t>na</a:t>
            </a:r>
            <a:r>
              <a:rPr lang="en-US" dirty="0"/>
              <a:t> </a:t>
            </a:r>
            <a:r>
              <a:rPr lang="en-US" dirty="0" err="1"/>
              <a:t>computação</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sz="2400" dirty="0" err="1"/>
              <a:t>Maior</a:t>
            </a:r>
            <a:r>
              <a:rPr lang="en-US" sz="2400" dirty="0"/>
              <a:t> </a:t>
            </a:r>
            <a:r>
              <a:rPr lang="en-US" sz="2400" dirty="0" err="1"/>
              <a:t>evolução</a:t>
            </a:r>
            <a:r>
              <a:rPr lang="en-US" sz="2400" dirty="0"/>
              <a:t> </a:t>
            </a:r>
            <a:r>
              <a:rPr lang="en-US" sz="2400" dirty="0" err="1"/>
              <a:t>em</a:t>
            </a:r>
            <a:r>
              <a:rPr lang="en-US" sz="2400" dirty="0"/>
              <a:t> </a:t>
            </a:r>
            <a:r>
              <a:rPr lang="en-US" sz="2400" dirty="0" err="1"/>
              <a:t>computação</a:t>
            </a:r>
            <a:r>
              <a:rPr lang="en-US" sz="2400" dirty="0"/>
              <a:t>;</a:t>
            </a:r>
          </a:p>
          <a:p>
            <a:pPr lvl="1"/>
            <a:r>
              <a:rPr lang="en-US" sz="2000" dirty="0" err="1"/>
              <a:t>Objetivo</a:t>
            </a:r>
            <a:r>
              <a:rPr lang="en-US" sz="2000" dirty="0"/>
              <a:t> </a:t>
            </a:r>
            <a:r>
              <a:rPr lang="en-US" sz="2000" dirty="0" err="1"/>
              <a:t>comum</a:t>
            </a:r>
            <a:r>
              <a:rPr lang="en-US" sz="2000" dirty="0"/>
              <a:t> de </a:t>
            </a:r>
            <a:r>
              <a:rPr lang="en-US" sz="2000" dirty="0" err="1"/>
              <a:t>todos</a:t>
            </a:r>
            <a:r>
              <a:rPr lang="en-US" sz="2000" dirty="0"/>
              <a:t> </a:t>
            </a:r>
            <a:r>
              <a:rPr lang="en-US" sz="2000" dirty="0" err="1"/>
              <a:t>os</a:t>
            </a:r>
            <a:r>
              <a:rPr lang="en-US" sz="2000" dirty="0"/>
              <a:t> </a:t>
            </a:r>
            <a:r>
              <a:rPr lang="en-US" sz="2000" dirty="0" err="1"/>
              <a:t>modelos</a:t>
            </a:r>
            <a:r>
              <a:rPr lang="en-US" sz="2000" dirty="0"/>
              <a:t> </a:t>
            </a:r>
            <a:r>
              <a:rPr lang="en-US" sz="2000" dirty="0" err="1"/>
              <a:t>computacionais</a:t>
            </a:r>
            <a:r>
              <a:rPr lang="en-US" sz="2000" dirty="0"/>
              <a:t> </a:t>
            </a:r>
            <a:r>
              <a:rPr lang="en-US" sz="2000" dirty="0" err="1"/>
              <a:t>anteriores</a:t>
            </a:r>
            <a:endParaRPr lang="en-US" sz="2000" dirty="0"/>
          </a:p>
          <a:p>
            <a:pPr lvl="1"/>
            <a:r>
              <a:rPr lang="en-US" sz="2000" dirty="0" err="1"/>
              <a:t>Contextualizar</a:t>
            </a:r>
            <a:r>
              <a:rPr lang="en-US" sz="2000" dirty="0"/>
              <a:t> o </a:t>
            </a:r>
            <a:r>
              <a:rPr lang="en-US" sz="2000" dirty="0" err="1"/>
              <a:t>crescimento</a:t>
            </a:r>
            <a:r>
              <a:rPr lang="en-US" sz="2000" dirty="0"/>
              <a:t> antes do </a:t>
            </a:r>
            <a:r>
              <a:rPr lang="en-US" sz="2000" dirty="0" err="1"/>
              <a:t>problema</a:t>
            </a:r>
            <a:endParaRPr lang="en-US" sz="2000" dirty="0"/>
          </a:p>
          <a:p>
            <a:pPr lvl="1"/>
            <a:r>
              <a:rPr lang="en-US" sz="2000" dirty="0" err="1"/>
              <a:t>Complexidade</a:t>
            </a:r>
            <a:r>
              <a:rPr lang="en-US" sz="2000" dirty="0"/>
              <a:t> dos Datacenters</a:t>
            </a:r>
          </a:p>
          <a:p>
            <a:pPr lvl="2"/>
            <a:r>
              <a:rPr lang="en-US" sz="1800" dirty="0"/>
              <a:t>Com </a:t>
            </a:r>
            <a:r>
              <a:rPr lang="en-US" sz="1800" dirty="0" err="1"/>
              <a:t>cada</a:t>
            </a:r>
            <a:r>
              <a:rPr lang="en-US" sz="1800" dirty="0"/>
              <a:t> </a:t>
            </a:r>
            <a:r>
              <a:rPr lang="en-US" sz="1800" dirty="0" err="1"/>
              <a:t>uma</a:t>
            </a:r>
            <a:r>
              <a:rPr lang="en-US" sz="1800" dirty="0"/>
              <a:t> das </a:t>
            </a:r>
            <a:r>
              <a:rPr lang="en-US" sz="1800" dirty="0" err="1"/>
              <a:t>transições</a:t>
            </a:r>
            <a:r>
              <a:rPr lang="en-US" sz="1800" dirty="0"/>
              <a:t> de </a:t>
            </a:r>
            <a:r>
              <a:rPr lang="en-US" sz="1800" dirty="0" err="1"/>
              <a:t>estilos</a:t>
            </a:r>
            <a:r>
              <a:rPr lang="en-US" sz="1800" dirty="0"/>
              <a:t> </a:t>
            </a:r>
            <a:r>
              <a:rPr lang="en-US" sz="1800" dirty="0" err="1"/>
              <a:t>computacionais</a:t>
            </a:r>
            <a:r>
              <a:rPr lang="en-US" sz="1800" dirty="0"/>
              <a:t> </a:t>
            </a:r>
            <a:r>
              <a:rPr lang="en-US" sz="1800" dirty="0" err="1"/>
              <a:t>mencionadas</a:t>
            </a:r>
            <a:r>
              <a:rPr lang="en-US" sz="1800" dirty="0"/>
              <a:t>, </a:t>
            </a:r>
            <a:r>
              <a:rPr lang="en-US" sz="1800" dirty="0" err="1"/>
              <a:t>vieram</a:t>
            </a:r>
            <a:r>
              <a:rPr lang="en-US" sz="1800" dirty="0"/>
              <a:t> </a:t>
            </a:r>
            <a:r>
              <a:rPr lang="en-US" sz="1800" dirty="0" err="1"/>
              <a:t>também</a:t>
            </a:r>
            <a:r>
              <a:rPr lang="en-US" sz="1800" dirty="0"/>
              <a:t> </a:t>
            </a:r>
            <a:r>
              <a:rPr lang="en-US" sz="1800" dirty="0" err="1"/>
              <a:t>suas</a:t>
            </a:r>
            <a:r>
              <a:rPr lang="en-US" sz="1800" dirty="0"/>
              <a:t> </a:t>
            </a:r>
            <a:r>
              <a:rPr lang="en-US" sz="1800" dirty="0" err="1"/>
              <a:t>complexidades</a:t>
            </a:r>
            <a:r>
              <a:rPr lang="en-US" sz="1800" dirty="0"/>
              <a:t> </a:t>
            </a:r>
            <a:r>
              <a:rPr lang="en-US" sz="1800" dirty="0" err="1"/>
              <a:t>inerentes</a:t>
            </a:r>
            <a:r>
              <a:rPr lang="en-US" sz="1800" dirty="0"/>
              <a:t>;</a:t>
            </a:r>
          </a:p>
          <a:p>
            <a:pPr lvl="2"/>
            <a:r>
              <a:rPr lang="en-US" sz="1800" dirty="0" err="1"/>
              <a:t>Esse</a:t>
            </a:r>
            <a:r>
              <a:rPr lang="en-US" sz="1800" dirty="0"/>
              <a:t> </a:t>
            </a:r>
            <a:r>
              <a:rPr lang="en-US" sz="1800" dirty="0" err="1"/>
              <a:t>crescimento</a:t>
            </a:r>
            <a:r>
              <a:rPr lang="en-US" sz="1800" dirty="0"/>
              <a:t> </a:t>
            </a:r>
            <a:r>
              <a:rPr lang="en-US" sz="1800" dirty="0" err="1"/>
              <a:t>computacional</a:t>
            </a:r>
            <a:r>
              <a:rPr lang="en-US" sz="1800" dirty="0"/>
              <a:t> é o que </a:t>
            </a:r>
            <a:r>
              <a:rPr lang="en-US" sz="1800" dirty="0" err="1"/>
              <a:t>permitiu</a:t>
            </a:r>
            <a:r>
              <a:rPr lang="en-US" sz="1800" dirty="0"/>
              <a:t> o </a:t>
            </a:r>
            <a:r>
              <a:rPr lang="en-US" sz="1800" dirty="0" err="1"/>
              <a:t>grande</a:t>
            </a:r>
            <a:r>
              <a:rPr lang="en-US" sz="1800" dirty="0"/>
              <a:t> volume de </a:t>
            </a:r>
            <a:r>
              <a:rPr lang="en-US" sz="1800" dirty="0" err="1"/>
              <a:t>acesso</a:t>
            </a:r>
            <a:r>
              <a:rPr lang="en-US" sz="1800" dirty="0"/>
              <a:t> as </a:t>
            </a:r>
            <a:r>
              <a:rPr lang="en-US" sz="1800" dirty="0" err="1"/>
              <a:t>soluções</a:t>
            </a:r>
            <a:r>
              <a:rPr lang="en-US" sz="1800" dirty="0"/>
              <a:t> que </a:t>
            </a:r>
            <a:r>
              <a:rPr lang="en-US" sz="1800" dirty="0" err="1"/>
              <a:t>temos</a:t>
            </a:r>
            <a:r>
              <a:rPr lang="en-US" sz="1800" dirty="0"/>
              <a:t> </a:t>
            </a:r>
            <a:r>
              <a:rPr lang="en-US" sz="1800" dirty="0" err="1"/>
              <a:t>hoje</a:t>
            </a:r>
            <a:r>
              <a:rPr lang="en-US" sz="1800" dirty="0"/>
              <a:t>. Mas </a:t>
            </a:r>
            <a:r>
              <a:rPr lang="en-US" sz="1800" dirty="0" err="1"/>
              <a:t>esse</a:t>
            </a:r>
            <a:r>
              <a:rPr lang="en-US" sz="1800" dirty="0"/>
              <a:t> </a:t>
            </a:r>
            <a:r>
              <a:rPr lang="en-US" sz="1800" dirty="0" err="1"/>
              <a:t>crescimento</a:t>
            </a:r>
            <a:r>
              <a:rPr lang="en-US" sz="1800" dirty="0"/>
              <a:t> </a:t>
            </a:r>
            <a:r>
              <a:rPr lang="en-US" sz="1800" dirty="0" err="1"/>
              <a:t>teve</a:t>
            </a:r>
            <a:r>
              <a:rPr lang="en-US" sz="1800" dirty="0"/>
              <a:t> um </a:t>
            </a:r>
            <a:r>
              <a:rPr lang="en-US" sz="1800" dirty="0" err="1"/>
              <a:t>custo</a:t>
            </a:r>
            <a:r>
              <a:rPr lang="en-US" sz="1800" dirty="0"/>
              <a:t>.</a:t>
            </a:r>
          </a:p>
          <a:p>
            <a:pPr lvl="3"/>
            <a:r>
              <a:rPr lang="en-US" sz="1600" dirty="0" err="1"/>
              <a:t>Computação</a:t>
            </a:r>
            <a:r>
              <a:rPr lang="en-US" sz="1600" dirty="0"/>
              <a:t> </a:t>
            </a:r>
            <a:r>
              <a:rPr lang="en-US" sz="1600" dirty="0" err="1"/>
              <a:t>em</a:t>
            </a:r>
            <a:r>
              <a:rPr lang="en-US" sz="1600" dirty="0"/>
              <a:t> </a:t>
            </a:r>
            <a:r>
              <a:rPr lang="en-US" sz="1600" dirty="0" err="1"/>
              <a:t>Nuvem</a:t>
            </a:r>
            <a:r>
              <a:rPr lang="en-US" sz="1600" dirty="0"/>
              <a:t> </a:t>
            </a:r>
            <a:r>
              <a:rPr lang="en-US" sz="1600" dirty="0" err="1"/>
              <a:t>Não</a:t>
            </a:r>
            <a:r>
              <a:rPr lang="en-US" sz="1600" dirty="0"/>
              <a:t> </a:t>
            </a:r>
            <a:r>
              <a:rPr lang="en-US" sz="1600" dirty="0" err="1"/>
              <a:t>veio</a:t>
            </a:r>
            <a:r>
              <a:rPr lang="en-US" sz="1600" dirty="0"/>
              <a:t> </a:t>
            </a:r>
            <a:r>
              <a:rPr lang="en-US" sz="1600" dirty="0" err="1"/>
              <a:t>Sozinha</a:t>
            </a:r>
            <a:r>
              <a:rPr lang="en-US" sz="1600" dirty="0"/>
              <a:t> </a:t>
            </a:r>
          </a:p>
          <a:p>
            <a:pPr lvl="4"/>
            <a:r>
              <a:rPr lang="en-US" sz="1600" dirty="0" err="1"/>
              <a:t>Evoluções</a:t>
            </a:r>
            <a:r>
              <a:rPr lang="en-US" sz="1600" dirty="0"/>
              <a:t> </a:t>
            </a:r>
            <a:r>
              <a:rPr lang="en-US" sz="1600" dirty="0" err="1"/>
              <a:t>em</a:t>
            </a:r>
            <a:r>
              <a:rPr lang="en-US" sz="1600" dirty="0"/>
              <a:t> </a:t>
            </a:r>
            <a:r>
              <a:rPr lang="en-US" sz="1600" dirty="0" err="1"/>
              <a:t>todos</a:t>
            </a:r>
            <a:r>
              <a:rPr lang="en-US" sz="1600" dirty="0"/>
              <a:t> </a:t>
            </a:r>
            <a:r>
              <a:rPr lang="en-US" sz="1600" dirty="0" err="1"/>
              <a:t>os</a:t>
            </a:r>
            <a:r>
              <a:rPr lang="en-US" sz="1600" dirty="0"/>
              <a:t> </a:t>
            </a:r>
            <a:r>
              <a:rPr lang="en-US" sz="1600" dirty="0" err="1"/>
              <a:t>aspectos</a:t>
            </a:r>
            <a:r>
              <a:rPr lang="en-US" sz="1600" dirty="0"/>
              <a:t> </a:t>
            </a:r>
            <a:r>
              <a:rPr lang="en-US" sz="1600" dirty="0" err="1"/>
              <a:t>computacionais</a:t>
            </a:r>
            <a:r>
              <a:rPr lang="en-US" sz="1600" dirty="0"/>
              <a:t> e stacks que </a:t>
            </a:r>
            <a:r>
              <a:rPr lang="en-US" sz="1600" dirty="0" err="1"/>
              <a:t>compõem</a:t>
            </a:r>
            <a:r>
              <a:rPr lang="en-US" sz="1600" dirty="0"/>
              <a:t> um </a:t>
            </a:r>
            <a:r>
              <a:rPr lang="en-US" sz="1600" dirty="0" err="1"/>
              <a:t>computador</a:t>
            </a:r>
            <a:r>
              <a:rPr lang="en-US" sz="1600" dirty="0"/>
              <a:t>, </a:t>
            </a:r>
            <a:r>
              <a:rPr lang="en-US" sz="1600" dirty="0" err="1"/>
              <a:t>servidor</a:t>
            </a:r>
            <a:r>
              <a:rPr lang="en-US" sz="1600" dirty="0"/>
              <a:t> </a:t>
            </a:r>
            <a:r>
              <a:rPr lang="en-US" sz="1600" dirty="0" err="1"/>
              <a:t>ou</a:t>
            </a:r>
            <a:r>
              <a:rPr lang="en-US" sz="1600" dirty="0"/>
              <a:t> </a:t>
            </a:r>
            <a:r>
              <a:rPr lang="en-US" sz="1600" dirty="0" err="1"/>
              <a:t>mesmo</a:t>
            </a:r>
            <a:r>
              <a:rPr lang="en-US" sz="1600" dirty="0"/>
              <a:t> um datacenter </a:t>
            </a:r>
            <a:r>
              <a:rPr lang="en-US" sz="1600" dirty="0" err="1"/>
              <a:t>inteiro</a:t>
            </a:r>
            <a:r>
              <a:rPr lang="en-US" sz="1600" dirty="0"/>
              <a:t> </a:t>
            </a:r>
            <a:r>
              <a:rPr lang="en-US" sz="1600" dirty="0" err="1"/>
              <a:t>como</a:t>
            </a:r>
            <a:r>
              <a:rPr lang="en-US" sz="1600" dirty="0"/>
              <a:t>: </a:t>
            </a:r>
            <a:r>
              <a:rPr lang="en-US" sz="1600" b="1" dirty="0" err="1"/>
              <a:t>Computação</a:t>
            </a:r>
            <a:r>
              <a:rPr lang="en-US" sz="1600" b="1" dirty="0"/>
              <a:t> (</a:t>
            </a:r>
            <a:r>
              <a:rPr lang="en-US" sz="1600" b="1" dirty="0" err="1"/>
              <a:t>processadores</a:t>
            </a:r>
            <a:r>
              <a:rPr lang="en-US" sz="1600" b="1" dirty="0"/>
              <a:t>),</a:t>
            </a:r>
            <a:r>
              <a:rPr lang="en-US" sz="1600" dirty="0"/>
              <a:t> </a:t>
            </a:r>
            <a:r>
              <a:rPr lang="en-US" sz="1600" b="1" dirty="0"/>
              <a:t>Rede, Storage, </a:t>
            </a:r>
            <a:r>
              <a:rPr lang="en-US" sz="1600" b="1" dirty="0" err="1"/>
              <a:t>Servidores</a:t>
            </a:r>
            <a:r>
              <a:rPr lang="en-US" sz="1600" b="1" dirty="0"/>
              <a:t>, </a:t>
            </a:r>
            <a:r>
              <a:rPr lang="en-US" sz="1600" b="1" dirty="0" err="1"/>
              <a:t>Virtualização</a:t>
            </a:r>
            <a:r>
              <a:rPr lang="en-US" sz="1600" b="1" dirty="0"/>
              <a:t>, SO (</a:t>
            </a:r>
            <a:r>
              <a:rPr lang="en-US" sz="1600" b="1" dirty="0" err="1"/>
              <a:t>Escala</a:t>
            </a:r>
            <a:r>
              <a:rPr lang="en-US" sz="1600" b="1" dirty="0"/>
              <a:t> de DC-Hardware), </a:t>
            </a:r>
            <a:r>
              <a:rPr lang="en-US" sz="1600" b="1" dirty="0" err="1"/>
              <a:t>Gestão</a:t>
            </a:r>
            <a:r>
              <a:rPr lang="en-US" sz="1600" b="1" dirty="0"/>
              <a:t> (</a:t>
            </a:r>
            <a:r>
              <a:rPr lang="en-US" sz="1600" b="1" dirty="0" err="1"/>
              <a:t>Controlado</a:t>
            </a:r>
            <a:r>
              <a:rPr lang="en-US" sz="1600" b="1" dirty="0"/>
              <a:t> </a:t>
            </a:r>
            <a:r>
              <a:rPr lang="en-US" sz="1600" b="1" dirty="0" err="1"/>
              <a:t>por</a:t>
            </a:r>
            <a:r>
              <a:rPr lang="en-US" sz="1600" b="1" dirty="0"/>
              <a:t> software) etc</a:t>
            </a:r>
            <a:r>
              <a:rPr lang="en-US" sz="1600" dirty="0"/>
              <a:t>.</a:t>
            </a:r>
          </a:p>
          <a:p>
            <a:pPr lvl="2"/>
            <a:r>
              <a:rPr lang="en-US" sz="1800" dirty="0" err="1"/>
              <a:t>Os</a:t>
            </a:r>
            <a:r>
              <a:rPr lang="en-US" sz="1800" dirty="0"/>
              <a:t> datacenters das </a:t>
            </a:r>
            <a:r>
              <a:rPr lang="en-US" sz="1800" dirty="0" err="1"/>
              <a:t>empresas</a:t>
            </a:r>
            <a:r>
              <a:rPr lang="en-US" sz="1800" dirty="0"/>
              <a:t> </a:t>
            </a:r>
            <a:r>
              <a:rPr lang="en-US" sz="1800" dirty="0" err="1"/>
              <a:t>atingiram</a:t>
            </a:r>
            <a:r>
              <a:rPr lang="en-US" sz="1800" dirty="0"/>
              <a:t> </a:t>
            </a:r>
            <a:r>
              <a:rPr lang="en-US" sz="1800" dirty="0" err="1"/>
              <a:t>seu</a:t>
            </a:r>
            <a:r>
              <a:rPr lang="en-US" sz="1800" dirty="0"/>
              <a:t> </a:t>
            </a:r>
            <a:r>
              <a:rPr lang="en-US" sz="1800" dirty="0" err="1"/>
              <a:t>potencial</a:t>
            </a:r>
            <a:r>
              <a:rPr lang="en-US" sz="1800" dirty="0"/>
              <a:t> </a:t>
            </a:r>
            <a:r>
              <a:rPr lang="en-US" sz="1800" dirty="0" err="1"/>
              <a:t>máximo</a:t>
            </a:r>
            <a:r>
              <a:rPr lang="en-US" sz="1800" dirty="0"/>
              <a:t> e </a:t>
            </a:r>
            <a:r>
              <a:rPr lang="en-US" sz="1800" dirty="0" err="1"/>
              <a:t>crescer</a:t>
            </a:r>
            <a:r>
              <a:rPr lang="en-US" sz="1800" dirty="0"/>
              <a:t> </a:t>
            </a:r>
            <a:r>
              <a:rPr lang="en-US" sz="1800" dirty="0" err="1"/>
              <a:t>além</a:t>
            </a:r>
            <a:r>
              <a:rPr lang="en-US" sz="1800" dirty="0"/>
              <a:t> </a:t>
            </a:r>
            <a:r>
              <a:rPr lang="en-US" sz="1800" dirty="0" err="1"/>
              <a:t>disso</a:t>
            </a:r>
            <a:r>
              <a:rPr lang="en-US" sz="1800" dirty="0"/>
              <a:t>, </a:t>
            </a:r>
            <a:r>
              <a:rPr lang="en-US" sz="1800" dirty="0" err="1"/>
              <a:t>atendendo</a:t>
            </a:r>
            <a:r>
              <a:rPr lang="en-US" sz="1800" dirty="0"/>
              <a:t> as </a:t>
            </a:r>
            <a:r>
              <a:rPr lang="en-US" sz="1800" dirty="0" err="1"/>
              <a:t>demandas</a:t>
            </a:r>
            <a:r>
              <a:rPr lang="en-US" sz="1800" dirty="0"/>
              <a:t> de </a:t>
            </a:r>
            <a:r>
              <a:rPr lang="en-US" sz="1800" dirty="0" err="1"/>
              <a:t>negócios</a:t>
            </a:r>
            <a:r>
              <a:rPr lang="en-US" sz="1800" dirty="0"/>
              <a:t> </a:t>
            </a:r>
            <a:r>
              <a:rPr lang="en-US" sz="1800" dirty="0" err="1"/>
              <a:t>na</a:t>
            </a:r>
            <a:r>
              <a:rPr lang="en-US" sz="1800" dirty="0"/>
              <a:t> era da Internet, </a:t>
            </a:r>
            <a:r>
              <a:rPr lang="en-US" sz="1800" dirty="0" err="1"/>
              <a:t>requer</a:t>
            </a:r>
            <a:r>
              <a:rPr lang="en-US" sz="1800" dirty="0"/>
              <a:t> </a:t>
            </a:r>
            <a:r>
              <a:rPr lang="en-US" sz="1800" dirty="0" err="1"/>
              <a:t>uma</a:t>
            </a:r>
            <a:r>
              <a:rPr lang="en-US" sz="1800" dirty="0"/>
              <a:t> </a:t>
            </a:r>
            <a:r>
              <a:rPr lang="en-US" sz="1800" dirty="0" err="1"/>
              <a:t>ruptura</a:t>
            </a:r>
            <a:r>
              <a:rPr lang="en-US" sz="1800" dirty="0"/>
              <a:t> no </a:t>
            </a:r>
            <a:r>
              <a:rPr lang="en-US" sz="1800" dirty="0" err="1"/>
              <a:t>modelo</a:t>
            </a:r>
            <a:r>
              <a:rPr lang="en-US" sz="1800" dirty="0"/>
              <a:t> </a:t>
            </a:r>
            <a:r>
              <a:rPr lang="en-US" sz="1800" dirty="0" err="1"/>
              <a:t>atual</a:t>
            </a:r>
            <a:r>
              <a:rPr lang="en-US" sz="1800" dirty="0"/>
              <a:t> de </a:t>
            </a:r>
            <a:r>
              <a:rPr lang="en-US" sz="1800" dirty="0" err="1"/>
              <a:t>computação</a:t>
            </a:r>
            <a:r>
              <a:rPr lang="en-US" sz="1800" dirty="0"/>
              <a:t>. </a:t>
            </a:r>
            <a:r>
              <a:rPr lang="en-US" sz="1800" dirty="0" err="1"/>
              <a:t>Ruptura</a:t>
            </a:r>
            <a:r>
              <a:rPr lang="en-US" sz="1800" dirty="0"/>
              <a:t> </a:t>
            </a:r>
            <a:r>
              <a:rPr lang="en-US" sz="1800" dirty="0" err="1"/>
              <a:t>essa</a:t>
            </a:r>
            <a:r>
              <a:rPr lang="en-US" sz="1800" dirty="0"/>
              <a:t>, </a:t>
            </a:r>
            <a:r>
              <a:rPr lang="en-US" sz="1800" dirty="0" err="1"/>
              <a:t>chamada</a:t>
            </a:r>
            <a:r>
              <a:rPr lang="en-US" sz="1800" dirty="0"/>
              <a:t> </a:t>
            </a:r>
            <a:r>
              <a:rPr lang="en-US" sz="1800" dirty="0" err="1"/>
              <a:t>pelo</a:t>
            </a:r>
            <a:r>
              <a:rPr lang="en-US" sz="1800" dirty="0"/>
              <a:t> Mercado de </a:t>
            </a:r>
            <a:r>
              <a:rPr lang="en-US" sz="1800" dirty="0" err="1"/>
              <a:t>Computação</a:t>
            </a:r>
            <a:r>
              <a:rPr lang="en-US" sz="1800" dirty="0"/>
              <a:t> </a:t>
            </a:r>
            <a:r>
              <a:rPr lang="en-US" sz="1800" dirty="0" err="1"/>
              <a:t>em</a:t>
            </a:r>
            <a:r>
              <a:rPr lang="en-US" sz="1800" dirty="0"/>
              <a:t> </a:t>
            </a:r>
            <a:r>
              <a:rPr lang="en-US" sz="1800" dirty="0" err="1"/>
              <a:t>Nuvem</a:t>
            </a:r>
            <a:r>
              <a:rPr lang="en-US" sz="1800" dirty="0"/>
              <a:t>.</a:t>
            </a:r>
          </a:p>
          <a:p>
            <a:pPr lvl="1"/>
            <a:r>
              <a:rPr lang="en-US" sz="2000" dirty="0"/>
              <a:t>Estrada para a </a:t>
            </a:r>
            <a:r>
              <a:rPr lang="en-US" sz="2000" dirty="0" err="1"/>
              <a:t>Transformação</a:t>
            </a:r>
            <a:r>
              <a:rPr lang="en-US" sz="2000" dirty="0"/>
              <a:t> Digital</a:t>
            </a:r>
          </a:p>
          <a:p>
            <a:pPr lvl="2"/>
            <a:endParaRPr lang="en-US" sz="1800" dirty="0"/>
          </a:p>
        </p:txBody>
      </p:sp>
    </p:spTree>
    <p:extLst>
      <p:ext uri="{BB962C8B-B14F-4D97-AF65-F5344CB8AC3E}">
        <p14:creationId xmlns:p14="http://schemas.microsoft.com/office/powerpoint/2010/main" val="271718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a:t>Novo </a:t>
            </a:r>
            <a:r>
              <a:rPr lang="en-US" dirty="0" err="1"/>
              <a:t>Paradigma</a:t>
            </a:r>
            <a:r>
              <a:rPr lang="en-US" dirty="0"/>
              <a:t> </a:t>
            </a:r>
            <a:r>
              <a:rPr lang="en-US" dirty="0" err="1"/>
              <a:t>Computacional</a:t>
            </a:r>
            <a:endParaRPr lang="en-US" dirty="0"/>
          </a:p>
          <a:p>
            <a:pPr lvl="2"/>
            <a:r>
              <a:rPr lang="en-US" dirty="0" err="1"/>
              <a:t>Características</a:t>
            </a:r>
            <a:r>
              <a:rPr lang="en-US" dirty="0"/>
              <a:t>;</a:t>
            </a:r>
          </a:p>
          <a:p>
            <a:pPr lvl="2"/>
            <a:r>
              <a:rPr lang="en-US" dirty="0" err="1"/>
              <a:t>Principios</a:t>
            </a:r>
            <a:r>
              <a:rPr lang="en-US" dirty="0"/>
              <a:t>;</a:t>
            </a:r>
          </a:p>
          <a:p>
            <a:pPr lvl="2"/>
            <a:r>
              <a:rPr lang="en-US" dirty="0" err="1"/>
              <a:t>Paradigmas</a:t>
            </a:r>
            <a:r>
              <a:rPr lang="en-US" dirty="0"/>
              <a:t>;</a:t>
            </a:r>
          </a:p>
          <a:p>
            <a:pPr lvl="2"/>
            <a:r>
              <a:rPr lang="en-US" dirty="0" err="1"/>
              <a:t>Modelos</a:t>
            </a:r>
            <a:r>
              <a:rPr lang="en-US" dirty="0"/>
              <a:t>;</a:t>
            </a:r>
          </a:p>
          <a:p>
            <a:r>
              <a:rPr lang="en-US" dirty="0"/>
              <a:t>Thomas </a:t>
            </a:r>
            <a:r>
              <a:rPr lang="en-US" dirty="0" err="1"/>
              <a:t>Erl</a:t>
            </a:r>
            <a:endParaRPr lang="en-US" dirty="0"/>
          </a:p>
          <a:p>
            <a:pPr lvl="1"/>
            <a:r>
              <a:rPr lang="en-US" dirty="0"/>
              <a:t>“Cloud Computing é um paradigm de design que </a:t>
            </a:r>
            <a:r>
              <a:rPr lang="en-US" dirty="0" err="1"/>
              <a:t>abrange</a:t>
            </a:r>
            <a:r>
              <a:rPr lang="en-US" dirty="0"/>
              <a:t> um conjunto </a:t>
            </a:r>
            <a:r>
              <a:rPr lang="en-US" dirty="0" err="1"/>
              <a:t>especifico</a:t>
            </a:r>
            <a:r>
              <a:rPr lang="en-US" dirty="0"/>
              <a:t> de </a:t>
            </a:r>
            <a:r>
              <a:rPr lang="en-US" dirty="0" err="1"/>
              <a:t>princípios</a:t>
            </a:r>
            <a:r>
              <a:rPr lang="en-US" dirty="0"/>
              <a:t> de design. A </a:t>
            </a:r>
            <a:r>
              <a:rPr lang="en-US" dirty="0" err="1"/>
              <a:t>aplicação</a:t>
            </a:r>
            <a:r>
              <a:rPr lang="en-US" dirty="0"/>
              <a:t> </a:t>
            </a:r>
            <a:r>
              <a:rPr lang="en-US" dirty="0" err="1"/>
              <a:t>desses</a:t>
            </a:r>
            <a:r>
              <a:rPr lang="en-US" dirty="0"/>
              <a:t> </a:t>
            </a:r>
            <a:r>
              <a:rPr lang="en-US" dirty="0" err="1"/>
              <a:t>princípios</a:t>
            </a:r>
            <a:r>
              <a:rPr lang="en-US" dirty="0"/>
              <a:t> </a:t>
            </a:r>
            <a:r>
              <a:rPr lang="en-US" dirty="0" err="1"/>
              <a:t>ao</a:t>
            </a:r>
            <a:r>
              <a:rPr lang="en-US" dirty="0"/>
              <a:t> design da </a:t>
            </a:r>
            <a:r>
              <a:rPr lang="en-US" dirty="0" err="1"/>
              <a:t>lógica</a:t>
            </a:r>
            <a:r>
              <a:rPr lang="en-US" dirty="0"/>
              <a:t> </a:t>
            </a:r>
            <a:r>
              <a:rPr lang="en-US" dirty="0" err="1"/>
              <a:t>resulta</a:t>
            </a:r>
            <a:r>
              <a:rPr lang="en-US" dirty="0"/>
              <a:t> </a:t>
            </a:r>
            <a:r>
              <a:rPr lang="en-US" dirty="0" err="1"/>
              <a:t>em</a:t>
            </a:r>
            <a:r>
              <a:rPr lang="en-US" dirty="0"/>
              <a:t> </a:t>
            </a:r>
            <a:r>
              <a:rPr lang="en-US" dirty="0" err="1"/>
              <a:t>uma</a:t>
            </a:r>
            <a:r>
              <a:rPr lang="en-US" dirty="0"/>
              <a:t> </a:t>
            </a:r>
            <a:r>
              <a:rPr lang="en-US" dirty="0" err="1"/>
              <a:t>lógica</a:t>
            </a:r>
            <a:r>
              <a:rPr lang="en-US" dirty="0"/>
              <a:t> </a:t>
            </a:r>
            <a:r>
              <a:rPr lang="en-US" dirty="0" err="1"/>
              <a:t>orientada</a:t>
            </a:r>
            <a:r>
              <a:rPr lang="en-US" dirty="0"/>
              <a:t> a </a:t>
            </a:r>
            <a:r>
              <a:rPr lang="en-US" dirty="0" err="1"/>
              <a:t>serviços</a:t>
            </a:r>
            <a:r>
              <a:rPr lang="en-US" dirty="0"/>
              <a:t>. “</a:t>
            </a:r>
          </a:p>
          <a:p>
            <a:pPr lvl="2"/>
            <a:endParaRPr lang="en-US" dirty="0"/>
          </a:p>
        </p:txBody>
      </p:sp>
    </p:spTree>
    <p:extLst>
      <p:ext uri="{BB962C8B-B14F-4D97-AF65-F5344CB8AC3E}">
        <p14:creationId xmlns:p14="http://schemas.microsoft.com/office/powerpoint/2010/main" val="348651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a:t>NIST</a:t>
            </a:r>
          </a:p>
        </p:txBody>
      </p:sp>
    </p:spTree>
    <p:extLst>
      <p:ext uri="{BB962C8B-B14F-4D97-AF65-F5344CB8AC3E}">
        <p14:creationId xmlns:p14="http://schemas.microsoft.com/office/powerpoint/2010/main" val="428489168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528</Words>
  <Application>Microsoft Office PowerPoint</Application>
  <PresentationFormat>Widescreen</PresentationFormat>
  <Paragraphs>149</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Kozuka Gothic Pro R</vt:lpstr>
      <vt:lpstr>Segoe UI</vt:lpstr>
      <vt:lpstr>Segoe UI Light</vt:lpstr>
      <vt:lpstr>Symbol</vt:lpstr>
      <vt:lpstr>Times New Roman</vt:lpstr>
      <vt:lpstr>2_Office Theme</vt:lpstr>
      <vt:lpstr>Fundamentos da Computação em Nuvem</vt:lpstr>
      <vt:lpstr>Agenda</vt:lpstr>
      <vt:lpstr>PowerPoint Presentation</vt:lpstr>
      <vt:lpstr>Evolução Computacional</vt:lpstr>
      <vt:lpstr>Constantes independente das Tendências Tecnológicas dos últimos anos</vt:lpstr>
      <vt:lpstr>PowerPoint Presentation</vt:lpstr>
      <vt:lpstr>Maior evolução na computação</vt:lpstr>
      <vt:lpstr>O que é Computação em Nuvem</vt:lpstr>
      <vt:lpstr>O que é Computação em Nuvem</vt:lpstr>
      <vt:lpstr>PowerPoint Presentation</vt:lpstr>
      <vt:lpstr>Características Essenciais</vt:lpstr>
      <vt:lpstr>Auto atendimento e sob demanda</vt:lpstr>
      <vt:lpstr>Acesso através da Internet</vt:lpstr>
      <vt:lpstr>Pool de recursos</vt:lpstr>
      <vt:lpstr>Elasticidade rápida</vt:lpstr>
      <vt:lpstr>Measure service</vt:lpstr>
      <vt:lpstr>PowerPoint Presentation</vt:lpstr>
      <vt:lpstr>Modelos de Serviços</vt:lpstr>
      <vt:lpstr>PowerPoint Presentation</vt:lpstr>
      <vt:lpstr>Modelos de Deployment</vt:lpstr>
      <vt:lpstr>Private Cloud</vt:lpstr>
      <vt:lpstr>Public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116</cp:revision>
  <dcterms:created xsi:type="dcterms:W3CDTF">2016-08-21T22:11:41Z</dcterms:created>
  <dcterms:modified xsi:type="dcterms:W3CDTF">2018-06-04T18:14:13Z</dcterms:modified>
</cp:coreProperties>
</file>