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2" r:id="rId35"/>
    <p:sldId id="303" r:id="rId36"/>
    <p:sldId id="304" r:id="rId37"/>
    <p:sldId id="305" r:id="rId38"/>
    <p:sldId id="296" r:id="rId39"/>
    <p:sldId id="306" r:id="rId40"/>
    <p:sldId id="307" r:id="rId41"/>
    <p:sldId id="308" r:id="rId42"/>
    <p:sldId id="309" r:id="rId43"/>
    <p:sldId id="310" r:id="rId44"/>
    <p:sldId id="295" r:id="rId45"/>
    <p:sldId id="297" r:id="rId46"/>
    <p:sldId id="285" r:id="rId47"/>
    <p:sldId id="286" r:id="rId48"/>
    <p:sldId id="287" r:id="rId49"/>
    <p:sldId id="288" r:id="rId50"/>
    <p:sldId id="289" r:id="rId51"/>
    <p:sldId id="290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9" autoAdjust="0"/>
    <p:restoredTop sz="94657" autoAdjust="0"/>
  </p:normalViewPr>
  <p:slideViewPr>
    <p:cSldViewPr snapToGrid="0">
      <p:cViewPr varScale="1">
        <p:scale>
          <a:sx n="98" d="100"/>
          <a:sy n="98" d="100"/>
        </p:scale>
        <p:origin x="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Microsoft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Microsoft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Microsoft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Microsoft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Microsoft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Adicionando</a:t>
            </a:r>
            <a:r>
              <a:rPr lang="en-US" sz="3600" dirty="0"/>
              <a:t> e </a:t>
            </a:r>
            <a:r>
              <a:rPr lang="en-US" sz="3600" dirty="0" err="1"/>
              <a:t>Configurando</a:t>
            </a:r>
            <a:r>
              <a:rPr lang="en-US" sz="3600" dirty="0"/>
              <a:t>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no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 err="1"/>
              <a:t>Configuração</a:t>
            </a:r>
            <a:r>
              <a:rPr lang="en-US" sz="2000" dirty="0"/>
              <a:t>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Arquivo</a:t>
            </a:r>
            <a:r>
              <a:rPr lang="en-US" sz="2000" dirty="0"/>
              <a:t> de </a:t>
            </a:r>
            <a:r>
              <a:rPr lang="en-US" sz="2000" dirty="0" err="1"/>
              <a:t>Definição</a:t>
            </a:r>
            <a:r>
              <a:rPr lang="en-US" sz="2000" dirty="0"/>
              <a:t>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ASP.NET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Class Library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/>
              <a:t>Contains the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r>
              <a:rPr lang="en-US" sz="2400" dirty="0"/>
              <a:t> class</a:t>
            </a:r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Diagnostics monitoring classes</a:t>
            </a:r>
          </a:p>
          <a:p>
            <a:pPr lvl="1"/>
            <a:r>
              <a:rPr lang="en-US" sz="2400" dirty="0"/>
              <a:t>Diagnostics management classes</a:t>
            </a:r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to work with Tables, Blobs and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Called by the Service Runtime</a:t>
            </a:r>
          </a:p>
          <a:p>
            <a:r>
              <a:rPr lang="en-US" dirty="0"/>
              <a:t>Used to manage role lifetime</a:t>
            </a:r>
          </a:p>
          <a:p>
            <a:r>
              <a:rPr lang="en-US" dirty="0"/>
              <a:t>Class Names</a:t>
            </a:r>
          </a:p>
          <a:p>
            <a:pPr lvl="1"/>
            <a:r>
              <a:rPr lang="en-US" b="1" dirty="0" err="1"/>
              <a:t>WebRole.cs</a:t>
            </a:r>
            <a:r>
              <a:rPr lang="en-US" dirty="0"/>
              <a:t> for Web Role Projects</a:t>
            </a:r>
          </a:p>
          <a:p>
            <a:pPr lvl="1"/>
            <a:r>
              <a:rPr lang="en-US" b="1" dirty="0" err="1"/>
              <a:t>WorkerRole.cs</a:t>
            </a:r>
            <a:r>
              <a:rPr lang="en-US" dirty="0"/>
              <a:t> for Worker Role Projects</a:t>
            </a:r>
          </a:p>
          <a:p>
            <a:r>
              <a:rPr lang="en-US" dirty="0"/>
              <a:t>Virtual Methods</a:t>
            </a:r>
          </a:p>
          <a:p>
            <a:pPr lvl="1"/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ServiceDefinition.csdef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Used to set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/>
              <a:t>Changes require the package to be re-deployed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800" dirty="0" err="1"/>
              <a:t>ServiceConfiguration</a:t>
            </a:r>
            <a:r>
              <a:rPr lang="en-US" sz="2800" dirty="0"/>
              <a:t>.*.</a:t>
            </a:r>
            <a:r>
              <a:rPr lang="en-US" sz="2800" dirty="0" err="1"/>
              <a:t>cscfg</a:t>
            </a:r>
            <a:endParaRPr lang="en-US" sz="2800" dirty="0"/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Cloud</a:t>
            </a:r>
            <a:r>
              <a:rPr lang="en-US" sz="2400" dirty="0"/>
              <a:t>” version used by default when deploying to the cloud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Local</a:t>
            </a:r>
            <a:r>
              <a:rPr lang="en-US" sz="2400" dirty="0"/>
              <a:t>” version used by default when debugging locally</a:t>
            </a:r>
          </a:p>
          <a:p>
            <a:r>
              <a:rPr lang="en-US" sz="2800" dirty="0"/>
              <a:t>Used to set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Instances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ConfigurationSettings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Certificates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endParaRPr lang="en-US" dirty="0"/>
          </a:p>
          <a:p>
            <a:pPr lvl="1"/>
            <a:r>
              <a:rPr lang="en-US" sz="2400" dirty="0"/>
              <a:t>Must match pre-defined values in </a:t>
            </a:r>
            <a:r>
              <a:rPr lang="en-US" sz="2400" dirty="0" err="1"/>
              <a:t>ServiceDefinition.csdef</a:t>
            </a:r>
            <a:endParaRPr lang="en-US" sz="2400" dirty="0"/>
          </a:p>
          <a:p>
            <a:r>
              <a:rPr lang="en-US" sz="2800" dirty="0"/>
              <a:t>Can be changed without re-deploying package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and Storage Emulators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Shipped as part of the Azure SDK</a:t>
            </a:r>
          </a:p>
          <a:p>
            <a:r>
              <a:rPr lang="en-US" dirty="0"/>
              <a:t>Two Versions of the Compute Emulator</a:t>
            </a:r>
          </a:p>
          <a:p>
            <a:pPr lvl="1"/>
            <a:r>
              <a:rPr lang="en-US" dirty="0"/>
              <a:t>Full Emulator</a:t>
            </a:r>
          </a:p>
          <a:p>
            <a:pPr lvl="2"/>
            <a:r>
              <a:rPr lang="en-US" dirty="0"/>
              <a:t>Original Emulator</a:t>
            </a:r>
          </a:p>
          <a:p>
            <a:pPr lvl="2"/>
            <a:r>
              <a:rPr lang="en-US" dirty="0"/>
              <a:t>Requires Visual Studio to be run as Administrator</a:t>
            </a:r>
          </a:p>
          <a:p>
            <a:pPr lvl="1"/>
            <a:r>
              <a:rPr lang="en-US" dirty="0"/>
              <a:t>Express Emulator</a:t>
            </a:r>
          </a:p>
          <a:p>
            <a:pPr lvl="2"/>
            <a:r>
              <a:rPr lang="en-US" dirty="0"/>
              <a:t>Only supports a single instance of each role</a:t>
            </a:r>
          </a:p>
          <a:p>
            <a:pPr lvl="2"/>
            <a:r>
              <a:rPr lang="en-US" dirty="0"/>
              <a:t>Does NOT require Visual Studio to be run as Administrator</a:t>
            </a:r>
          </a:p>
          <a:p>
            <a:r>
              <a:rPr lang="en-US" dirty="0"/>
              <a:t>Storage emulator uses SQL Server </a:t>
            </a:r>
            <a:r>
              <a:rPr lang="en-US" dirty="0" err="1"/>
              <a:t>LocalDB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WAStorageEmulator.exe /</a:t>
            </a:r>
            <a:r>
              <a:rPr lang="en-US" dirty="0" err="1">
                <a:hlinkClick r:id="rId2"/>
              </a:rPr>
              <a:t>init</a:t>
            </a:r>
            <a:r>
              <a:rPr lang="en-US" dirty="0"/>
              <a:t> to point to a different instance</a:t>
            </a:r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Independent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Stages of Service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371600"/>
            <a:ext cx="2529318" cy="3478220"/>
            <a:chOff x="640410" y="662474"/>
            <a:chExt cx="2529318" cy="347822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662474"/>
              <a:ext cx="1874158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Local development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testing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to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Tools for Microsoft Azure now supports one-click deployment. </a:t>
            </a:r>
            <a:b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 at rapid build/deploy/test/fix scenarios.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also integrate with source control such as TFS and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3534</Words>
  <Application>Microsoft Office PowerPoint</Application>
  <PresentationFormat>Widescreen</PresentationFormat>
  <Paragraphs>752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Adicionando e Configurando Cloud Service Role Projects</vt:lpstr>
      <vt:lpstr>Cloud Service &amp; Roles no Solution Explorer</vt:lpstr>
      <vt:lpstr>Microsoft.WindowsAzure.* Assembly References</vt:lpstr>
      <vt:lpstr>RoleEntryPoint Class Implementations</vt:lpstr>
      <vt:lpstr>ServiceDefinition.csdef File</vt:lpstr>
      <vt:lpstr>ServiceConfiguration.*.cscfg Files</vt:lpstr>
      <vt:lpstr>Compute and Storage Emulators</vt:lpstr>
      <vt:lpstr>Desenvolvendo Cloud Services</vt:lpstr>
      <vt:lpstr>PowerPoint Presentation</vt:lpstr>
      <vt:lpstr>Two Independent Environments</vt:lpstr>
      <vt:lpstr>Stages of Service Deployment</vt:lpstr>
      <vt:lpstr>Packaging &amp; Deployment</vt:lpstr>
      <vt:lpstr>Packaging &amp; Deployment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77</cp:revision>
  <dcterms:created xsi:type="dcterms:W3CDTF">2016-08-21T22:11:41Z</dcterms:created>
  <dcterms:modified xsi:type="dcterms:W3CDTF">2016-10-23T03:29:54Z</dcterms:modified>
</cp:coreProperties>
</file>