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Projetando e Implementando </a:t>
            </a:r>
            <a:r>
              <a:rPr lang="pt-BR" dirty="0" err="1"/>
              <a:t>Cloud</a:t>
            </a:r>
            <a:r>
              <a:rPr lang="pt-BR" dirty="0"/>
              <a:t>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0" y="2607957"/>
            <a:ext cx="2230933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Evilázaro Alves | @</a:t>
            </a:r>
            <a:r>
              <a:rPr lang="pt-BR" sz="6600" dirty="0" err="1"/>
              <a:t>evilazaro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Colocar informações sobre </a:t>
            </a:r>
            <a:r>
              <a:rPr lang="pt-BR"/>
              <a:t>o instrutor aqui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685" y="121311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77" y="5377434"/>
            <a:ext cx="34671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577" y="5444488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295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2_Office Theme</vt:lpstr>
      <vt:lpstr>Projetando e Implementando Cloud Services</vt:lpstr>
      <vt:lpstr>Evilázaro Alves | @evilazaro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48</cp:revision>
  <dcterms:created xsi:type="dcterms:W3CDTF">2016-08-21T22:11:41Z</dcterms:created>
  <dcterms:modified xsi:type="dcterms:W3CDTF">2016-09-25T19:20:20Z</dcterms:modified>
</cp:coreProperties>
</file>