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256" r:id="rId2"/>
    <p:sldId id="257" r:id="rId3"/>
    <p:sldId id="259" r:id="rId4"/>
    <p:sldId id="265" r:id="rId5"/>
    <p:sldId id="266" r:id="rId6"/>
    <p:sldId id="268" r:id="rId7"/>
    <p:sldId id="269" r:id="rId8"/>
    <p:sldId id="270" r:id="rId9"/>
    <p:sldId id="271" r:id="rId10"/>
    <p:sldId id="316" r:id="rId11"/>
    <p:sldId id="272" r:id="rId12"/>
    <p:sldId id="273" r:id="rId13"/>
    <p:sldId id="274" r:id="rId14"/>
    <p:sldId id="275" r:id="rId15"/>
    <p:sldId id="276" r:id="rId16"/>
    <p:sldId id="277" r:id="rId17"/>
    <p:sldId id="260" r:id="rId18"/>
    <p:sldId id="278" r:id="rId19"/>
    <p:sldId id="298" r:id="rId20"/>
    <p:sldId id="299" r:id="rId21"/>
    <p:sldId id="300" r:id="rId22"/>
    <p:sldId id="262" r:id="rId23"/>
    <p:sldId id="263" r:id="rId24"/>
    <p:sldId id="264" r:id="rId25"/>
    <p:sldId id="279" r:id="rId26"/>
    <p:sldId id="311" r:id="rId27"/>
    <p:sldId id="312" r:id="rId28"/>
    <p:sldId id="313" r:id="rId29"/>
    <p:sldId id="314" r:id="rId30"/>
    <p:sldId id="280" r:id="rId31"/>
    <p:sldId id="281" r:id="rId32"/>
    <p:sldId id="282" r:id="rId33"/>
    <p:sldId id="283" r:id="rId34"/>
    <p:sldId id="284" r:id="rId35"/>
    <p:sldId id="287" r:id="rId36"/>
    <p:sldId id="285" r:id="rId37"/>
    <p:sldId id="286" r:id="rId38"/>
    <p:sldId id="289" r:id="rId39"/>
    <p:sldId id="290" r:id="rId40"/>
    <p:sldId id="308" r:id="rId41"/>
    <p:sldId id="309" r:id="rId42"/>
    <p:sldId id="310" r:id="rId43"/>
    <p:sldId id="292" r:id="rId44"/>
    <p:sldId id="293" r:id="rId45"/>
    <p:sldId id="294" r:id="rId46"/>
    <p:sldId id="301" r:id="rId47"/>
    <p:sldId id="302" r:id="rId48"/>
    <p:sldId id="303" r:id="rId49"/>
    <p:sldId id="304" r:id="rId50"/>
    <p:sldId id="305" r:id="rId51"/>
    <p:sldId id="306" r:id="rId52"/>
    <p:sldId id="307" r:id="rId53"/>
    <p:sldId id="297"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6"/>
            <p14:sldId id="272"/>
            <p14:sldId id="273"/>
            <p14:sldId id="274"/>
            <p14:sldId id="275"/>
            <p14:sldId id="276"/>
            <p14:sldId id="277"/>
          </p14:sldIdLst>
        </p14:section>
        <p14:section name="Deployment" id="{89675B14-F1CA-484D-9FB9-270106BF55BF}">
          <p14:sldIdLst>
            <p14:sldId id="260"/>
            <p14:sldId id="278"/>
            <p14:sldId id="298"/>
            <p14:sldId id="299"/>
            <p14:sldId id="300"/>
            <p14:sldId id="262"/>
            <p14:sldId id="263"/>
            <p14:sldId id="264"/>
            <p14:sldId id="279"/>
          </p14:sldIdLst>
        </p14:section>
        <p14:section name="Deployment Slots" id="{05EE2783-4B8A-448F-A2CE-12DF5F1B4A08}">
          <p14:sldIdLst>
            <p14:sldId id="311"/>
            <p14:sldId id="312"/>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6583" autoAdjust="0"/>
  </p:normalViewPr>
  <p:slideViewPr>
    <p:cSldViewPr snapToGrid="0">
      <p:cViewPr varScale="1">
        <p:scale>
          <a:sx n="79" d="100"/>
          <a:sy n="79" d="100"/>
        </p:scale>
        <p:origin x="61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393C5D2B-2152-4891-9596-7B78012AE4E6}" type="presOf" srcId="{8DB3AA50-8BEB-4294-A667-29EDCF9AB797}" destId="{804F0AF4-6EF9-4858-BDAB-1B89E39D7979}" srcOrd="1"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26800F28-2CAF-400C-9AB5-C8A2BFCFAFB8}" type="presOf" srcId="{B6EA544D-A446-4C71-93C4-6FD7F9C93AB8}" destId="{AAF22E21-1B18-4FE7-AF6F-10C8147573AB}"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337A7681-2ED2-42C4-A328-CD866F36682C}" type="presOf" srcId="{BDCAF8D3-4DC6-4C85-9BAC-1EA95508A709}" destId="{4F544ACF-BD1E-4160-BCB4-2D36C1A88DD4}"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7164CD6D-5F97-458B-B732-A91D699BDFC9}" type="presOf" srcId="{E41F4D26-6DB0-4C7C-BC25-05932DF069A4}" destId="{3088C237-3BDD-4262-AB3C-2FDC9B0C32D8}" srcOrd="0" destOrd="0" presId="urn:microsoft.com/office/officeart/2005/8/layout/lProcess2"/>
    <dgm:cxn modelId="{A7DCB2CC-BD00-4E54-BFB5-CDCE5C24B747}" type="presOf" srcId="{D8BA9343-C1A2-46A9-AF48-A155BDFAD442}" destId="{82F3FD26-77C8-4A49-A10A-24BBC7C7B575}" srcOrd="0" destOrd="0" presId="urn:microsoft.com/office/officeart/2005/8/layout/lProcess2"/>
    <dgm:cxn modelId="{5AF7228A-842F-4DBE-BEBA-FDE58C6EE6B7}" type="presOf" srcId="{3E89EBF9-1FFC-4C82-8D50-66073EA44FE3}" destId="{DA4DBB1C-1959-4B40-9AA5-70B8F9FB4FFA}"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8D0D7F87-D167-4425-90BF-32E117D43B04}" type="presOf" srcId="{8DB3AA50-8BEB-4294-A667-29EDCF9AB797}" destId="{C4F8983C-8E5A-4EC2-B1D4-C14EB6EE917D}" srcOrd="0" destOrd="0" presId="urn:microsoft.com/office/officeart/2005/8/layout/lProcess2"/>
    <dgm:cxn modelId="{FC8D477E-7228-4C34-8397-D91AFFDACE8E}" type="presOf" srcId="{E410D9C9-4B46-467D-9DCD-C41AF54FF672}" destId="{5AC556D2-B082-48A0-8BE7-2DC9DED9B72F}" srcOrd="0" destOrd="0" presId="urn:microsoft.com/office/officeart/2005/8/layout/lProcess2"/>
    <dgm:cxn modelId="{A803810A-9247-45F2-A896-2DD392695299}" srcId="{8DB3AA50-8BEB-4294-A667-29EDCF9AB797}" destId="{E410D9C9-4B46-467D-9DCD-C41AF54FF672}" srcOrd="0" destOrd="0" parTransId="{3861A8C6-A552-47A0-9041-CBBDB7D6C0E5}" sibTransId="{D34CAB2D-E0AF-4993-A6EE-7678C3269441}"/>
    <dgm:cxn modelId="{E28502E6-3050-425E-B5A5-8A488B7BF102}" type="presOf" srcId="{BC2131D8-A287-4718-98B3-B680AD4034A1}" destId="{13B654D8-9B0F-4B8C-A90D-C0FDBC0CCDF9}" srcOrd="0" destOrd="0" presId="urn:microsoft.com/office/officeart/2005/8/layout/lProcess2"/>
    <dgm:cxn modelId="{7B8E48C0-5DA6-4236-926C-B3842A528C55}" srcId="{B997F7E2-24DB-4C95-9BEE-EA92E1C8FFCB}" destId="{E7AE3146-1F38-455D-8BCF-5B3C49C008D9}" srcOrd="1" destOrd="0" parTransId="{62DA6122-1B10-4D55-8396-1C84EBB48FB8}" sibTransId="{2B4A518E-D68F-4729-ACD9-35BF2FAC7038}"/>
    <dgm:cxn modelId="{B98A3889-FAF3-4194-95C8-DF900A02D3ED}" srcId="{B6EA544D-A446-4C71-93C4-6FD7F9C93AB8}" destId="{E41F4D26-6DB0-4C7C-BC25-05932DF069A4}" srcOrd="0" destOrd="0" parTransId="{CEE83DB0-7CC9-45DF-AE52-F4B7E417CF65}" sibTransId="{0B2B38FD-4C8D-4E18-9A45-FFF18F7E3534}"/>
    <dgm:cxn modelId="{BAF94FB2-7E78-48CF-9B9B-B86D03A15376}" srcId="{E7AE3146-1F38-455D-8BCF-5B3C49C008D9}" destId="{BDCAF8D3-4DC6-4C85-9BAC-1EA95508A709}" srcOrd="1" destOrd="0" parTransId="{026CA759-634C-4565-A149-73C3BEBC86FA}" sibTransId="{B875DD23-0235-44D0-A4C4-413EC093574F}"/>
    <dgm:cxn modelId="{D65F0853-0EDE-408C-833F-FBAC5C924866}" srcId="{B6EA544D-A446-4C71-93C4-6FD7F9C93AB8}" destId="{D8BA9343-C1A2-46A9-AF48-A155BDFAD442}" srcOrd="1" destOrd="0" parTransId="{FFD98511-E5CC-47CD-9C93-C22E5A333EA5}" sibTransId="{594668D2-1720-4988-8D62-BB9EF6D993D8}"/>
    <dgm:cxn modelId="{E4AE4214-4723-4FC2-9F6D-45DC9B8843EE}" srcId="{B997F7E2-24DB-4C95-9BEE-EA92E1C8FFCB}" destId="{8DB3AA50-8BEB-4294-A667-29EDCF9AB797}" srcOrd="0" destOrd="0" parTransId="{56FCF6A6-63B9-4179-8CC9-71096FB017B6}" sibTransId="{D6BFBC48-B68C-4641-B49D-BB1B4EA9A4D0}"/>
    <dgm:cxn modelId="{A6E37F83-6E78-446A-971B-BB0488228D5C}" type="presOf" srcId="{E7AE3146-1F38-455D-8BCF-5B3C49C008D9}" destId="{6E8C2E7B-DAA7-4B2F-87D4-E2AC6455E5B4}" srcOrd="1" destOrd="0" presId="urn:microsoft.com/office/officeart/2005/8/layout/lProcess2"/>
    <dgm:cxn modelId="{8A087F46-53B6-4D47-8526-CEB5CF8768F7}" srcId="{B997F7E2-24DB-4C95-9BEE-EA92E1C8FFCB}" destId="{B6EA544D-A446-4C71-93C4-6FD7F9C93AB8}" srcOrd="2" destOrd="0" parTransId="{837400FA-5BAB-41E2-863A-BCA8360087CC}" sibTransId="{9D7C9783-A84A-468A-8BE6-1B6BA11972DF}"/>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21</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76648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42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1574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5.emf"/></Relationships>
</file>

<file path=ppt/slides/_rels/slide28.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1.emf"/><Relationship Id="rId3" Type="http://schemas.openxmlformats.org/officeDocument/2006/relationships/image" Target="../media/image57.emf"/><Relationship Id="rId21" Type="http://schemas.openxmlformats.org/officeDocument/2006/relationships/image" Target="../media/image7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70.emf"/><Relationship Id="rId2" Type="http://schemas.openxmlformats.org/officeDocument/2006/relationships/image" Target="../media/image56.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4.emf"/><Relationship Id="rId19" Type="http://schemas.openxmlformats.org/officeDocument/2006/relationships/image" Target="../media/image72.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4.emf"/><Relationship Id="rId3" Type="http://schemas.openxmlformats.org/officeDocument/2006/relationships/image" Target="../media/image57.emf"/><Relationship Id="rId21" Type="http://schemas.openxmlformats.org/officeDocument/2006/relationships/image" Target="../media/image9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4.emf"/><Relationship Id="rId19" Type="http://schemas.openxmlformats.org/officeDocument/2006/relationships/image" Target="../media/image73.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95.emf"/></Relationships>
</file>

<file path=ppt/slides/_rels/slide42.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6.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5.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7.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24" Type="http://schemas.openxmlformats.org/officeDocument/2006/relationships/image" Target="../media/image99.emf"/><Relationship Id="rId5" Type="http://schemas.openxmlformats.org/officeDocument/2006/relationships/image" Target="../media/image63.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2.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9.emf"/><Relationship Id="rId14" Type="http://schemas.openxmlformats.org/officeDocument/2006/relationships/image" Target="../media/image67.emf"/><Relationship Id="rId22" Type="http://schemas.openxmlformats.org/officeDocument/2006/relationships/image" Target="../media/image9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6.png"/><Relationship Id="rId3" Type="http://schemas.openxmlformats.org/officeDocument/2006/relationships/image" Target="../media/image58.emf"/><Relationship Id="rId7" Type="http://schemas.openxmlformats.org/officeDocument/2006/relationships/image" Target="../media/image74.emf"/><Relationship Id="rId12" Type="http://schemas.openxmlformats.org/officeDocument/2006/relationships/image" Target="../media/image65.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5" Type="http://schemas.openxmlformats.org/officeDocument/2006/relationships/image" Target="../media/image60.emf"/><Relationship Id="rId15" Type="http://schemas.openxmlformats.org/officeDocument/2006/relationships/image" Target="../media/image68.emf"/><Relationship Id="rId10" Type="http://schemas.openxmlformats.org/officeDocument/2006/relationships/image" Target="../media/image63.emf"/><Relationship Id="rId4" Type="http://schemas.openxmlformats.org/officeDocument/2006/relationships/image" Target="../media/image59.emf"/><Relationship Id="rId9" Type="http://schemas.openxmlformats.org/officeDocument/2006/relationships/image" Target="../media/image62.emf"/><Relationship Id="rId14" Type="http://schemas.openxmlformats.org/officeDocument/2006/relationships/image" Target="../media/image67.emf"/></Relationships>
</file>

<file path=ppt/slides/_rels/slide4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68.emf"/><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6.png"/><Relationship Id="rId5" Type="http://schemas.openxmlformats.org/officeDocument/2006/relationships/image" Target="../media/image60.emf"/><Relationship Id="rId15" Type="http://schemas.openxmlformats.org/officeDocument/2006/relationships/image" Target="../media/image73.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 Id="rId14" Type="http://schemas.openxmlformats.org/officeDocument/2006/relationships/image" Target="../media/image74.emf"/></Relationships>
</file>

<file path=ppt/slides/_rels/slide4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4.emf"/><Relationship Id="rId3" Type="http://schemas.openxmlformats.org/officeDocument/2006/relationships/image" Target="../media/image74.emf"/><Relationship Id="rId7" Type="http://schemas.openxmlformats.org/officeDocument/2006/relationships/image" Target="../media/image59.emf"/><Relationship Id="rId12" Type="http://schemas.openxmlformats.org/officeDocument/2006/relationships/image" Target="../media/image63.emf"/><Relationship Id="rId2" Type="http://schemas.openxmlformats.org/officeDocument/2006/relationships/image" Target="../media/image61.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8.emf"/><Relationship Id="rId11" Type="http://schemas.openxmlformats.org/officeDocument/2006/relationships/image" Target="../media/image66.png"/><Relationship Id="rId5" Type="http://schemas.openxmlformats.org/officeDocument/2006/relationships/image" Target="../media/image57.emf"/><Relationship Id="rId15" Type="http://schemas.openxmlformats.org/officeDocument/2006/relationships/image" Target="../media/image68.emf"/><Relationship Id="rId10" Type="http://schemas.openxmlformats.org/officeDocument/2006/relationships/image" Target="../media/image65.emf"/><Relationship Id="rId4" Type="http://schemas.openxmlformats.org/officeDocument/2006/relationships/image" Target="../media/image73.emf"/><Relationship Id="rId9" Type="http://schemas.openxmlformats.org/officeDocument/2006/relationships/image" Target="../media/image62.emf"/><Relationship Id="rId14" Type="http://schemas.openxmlformats.org/officeDocument/2006/relationships/image" Target="../media/image67.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5.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4.emf"/><Relationship Id="rId17" Type="http://schemas.openxmlformats.org/officeDocument/2006/relationships/image" Target="../media/image69.emf"/><Relationship Id="rId2" Type="http://schemas.openxmlformats.org/officeDocument/2006/relationships/notesSlide" Target="../notesSlides/notesSlide25.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7.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73.emf"/><Relationship Id="rId14" Type="http://schemas.openxmlformats.org/officeDocument/2006/relationships/image" Target="../media/image66.png"/></Relationships>
</file>

<file path=ppt/slides/_rels/slide52.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69.emf"/><Relationship Id="rId2" Type="http://schemas.openxmlformats.org/officeDocument/2006/relationships/notesSlide" Target="../notesSlides/notesSlide26.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74.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Virtualization</a:t>
            </a: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Network</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t>
            </a:r>
            <a:b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b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Sites</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54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sp>
        <p:nvSpPr>
          <p:cNvPr id="26" name="TextBox 25"/>
          <p:cNvSpPr txBox="1"/>
          <p:nvPr/>
        </p:nvSpPr>
        <p:spPr>
          <a:xfrm>
            <a:off x="5650915" y="2162275"/>
            <a:ext cx="1229382" cy="362072"/>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swap</a:t>
            </a:r>
          </a:p>
        </p:txBody>
      </p:sp>
      <p:pic>
        <p:nvPicPr>
          <p:cNvPr id="27" name="Picture 26"/>
          <p:cNvPicPr>
            <a:picLocks noChangeAspect="1"/>
          </p:cNvPicPr>
          <p:nvPr/>
        </p:nvPicPr>
        <p:blipFill>
          <a:blip r:embed="rId3">
            <a:biLevel thresh="25000"/>
          </a:blip>
          <a:stretch>
            <a:fillRect/>
          </a:stretch>
        </p:blipFill>
        <p:spPr>
          <a:xfrm>
            <a:off x="4070753" y="2088634"/>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6616960" y="1461149"/>
            <a:ext cx="877161" cy="871427"/>
          </a:xfrm>
          <a:prstGeom prst="rect">
            <a:avLst/>
          </a:prstGeom>
        </p:spPr>
      </p:pic>
      <p:pic>
        <p:nvPicPr>
          <p:cNvPr id="29" name="Picture 28"/>
          <p:cNvPicPr>
            <a:picLocks noChangeAspect="1"/>
          </p:cNvPicPr>
          <p:nvPr/>
        </p:nvPicPr>
        <p:blipFill>
          <a:blip r:embed="rId4"/>
          <a:stretch>
            <a:fillRect/>
          </a:stretch>
        </p:blipFill>
        <p:spPr>
          <a:xfrm rot="1315097">
            <a:off x="5017926" y="1698074"/>
            <a:ext cx="1529021" cy="992723"/>
          </a:xfrm>
          <a:prstGeom prst="rect">
            <a:avLst/>
          </a:prstGeom>
        </p:spPr>
      </p:pic>
      <p:sp>
        <p:nvSpPr>
          <p:cNvPr id="30" name="Title 2"/>
          <p:cNvSpPr txBox="1">
            <a:spLocks/>
          </p:cNvSpPr>
          <p:nvPr/>
        </p:nvSpPr>
        <p:spPr>
          <a:xfrm>
            <a:off x="0" y="367230"/>
            <a:ext cx="11640620" cy="537933"/>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endParaRPr lang="en-US" sz="4000" dirty="0">
              <a:latin typeface="Segoe UI Light" panose="020B0502040204020203" pitchFamily="34" charset="0"/>
              <a:cs typeface="Segoe UI Light" panose="020B0502040204020203" pitchFamily="34" charset="0"/>
            </a:endParaRPr>
          </a:p>
        </p:txBody>
      </p:sp>
      <p:sp>
        <p:nvSpPr>
          <p:cNvPr id="31" name="Rectangle 30"/>
          <p:cNvSpPr/>
          <p:nvPr/>
        </p:nvSpPr>
        <p:spPr>
          <a:xfrm>
            <a:off x="3207205" y="2343311"/>
            <a:ext cx="914032" cy="646331"/>
          </a:xfrm>
          <a:prstGeom prst="rect">
            <a:avLst/>
          </a:prstGeom>
        </p:spPr>
        <p:txBody>
          <a:bodyPr wrap="none">
            <a:spAutoFit/>
          </a:bodyPr>
          <a:lstStyle/>
          <a:p>
            <a:pPr algn="r"/>
            <a:r>
              <a:rPr lang="en-US" dirty="0">
                <a:solidFill>
                  <a:schemeClr val="bg1"/>
                </a:solidFill>
                <a:latin typeface="Segoe UI Light" panose="020B0502040204020203" pitchFamily="34" charset="0"/>
                <a:cs typeface="Segoe UI Light" panose="020B0502040204020203" pitchFamily="34" charset="0"/>
              </a:rPr>
              <a:t>Staging</a:t>
            </a:r>
            <a:br>
              <a:rPr lang="en-US" dirty="0">
                <a:solidFill>
                  <a:schemeClr val="bg1"/>
                </a:solidFill>
                <a:latin typeface="Segoe UI Light" panose="020B0502040204020203" pitchFamily="34" charset="0"/>
                <a:cs typeface="Segoe UI Light" panose="020B0502040204020203" pitchFamily="34" charset="0"/>
              </a:rPr>
            </a:br>
            <a:r>
              <a:rPr lang="en-US" dirty="0">
                <a:solidFill>
                  <a:schemeClr val="bg1"/>
                </a:solidFill>
                <a:latin typeface="Segoe UI Light" panose="020B0502040204020203" pitchFamily="34" charset="0"/>
                <a:cs typeface="Segoe UI Light" panose="020B0502040204020203" pitchFamily="34" charset="0"/>
              </a:rPr>
              <a:t>slot</a:t>
            </a:r>
          </a:p>
        </p:txBody>
      </p:sp>
      <p:sp>
        <p:nvSpPr>
          <p:cNvPr id="32" name="TextBox 31"/>
          <p:cNvSpPr txBox="1"/>
          <p:nvPr/>
        </p:nvSpPr>
        <p:spPr>
          <a:xfrm>
            <a:off x="7467348" y="1623466"/>
            <a:ext cx="1695819" cy="635559"/>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Production </a:t>
            </a:r>
          </a:p>
          <a:p>
            <a:r>
              <a:rPr lang="en-US" sz="1765" dirty="0">
                <a:solidFill>
                  <a:schemeClr val="bg1"/>
                </a:solidFill>
                <a:latin typeface="Segoe UI Light" panose="020B0502040204020203" pitchFamily="34" charset="0"/>
                <a:cs typeface="Segoe UI Light" panose="020B0502040204020203" pitchFamily="34" charset="0"/>
              </a:rPr>
              <a:t>slot</a:t>
            </a:r>
          </a:p>
        </p:txBody>
      </p:sp>
      <p:sp>
        <p:nvSpPr>
          <p:cNvPr id="2" name="TextBox 1"/>
          <p:cNvSpPr txBox="1"/>
          <p:nvPr/>
        </p:nvSpPr>
        <p:spPr>
          <a:xfrm>
            <a:off x="2553419" y="448573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3" name="Content Placeholder 3"/>
          <p:cNvSpPr txBox="1">
            <a:spLocks/>
          </p:cNvSpPr>
          <p:nvPr/>
        </p:nvSpPr>
        <p:spPr>
          <a:xfrm>
            <a:off x="2541531" y="3605787"/>
            <a:ext cx="9544076" cy="336435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nSpc>
                <a:spcPct val="75000"/>
              </a:lnSpc>
              <a:spcBef>
                <a:spcPts val="0"/>
              </a:spcBef>
              <a:buNone/>
            </a:pPr>
            <a:r>
              <a:rPr lang="en-US" sz="2800" dirty="0">
                <a:solidFill>
                  <a:schemeClr val="tx1"/>
                </a:solidFill>
                <a:latin typeface="Segoe UI Light" panose="020B0502040204020203" pitchFamily="34" charset="0"/>
                <a:cs typeface="Segoe UI Light" panose="020B0502040204020203" pitchFamily="34" charset="0"/>
              </a:rPr>
              <a:t>Streamline dev, test and production deployment workflow</a:t>
            </a:r>
            <a:br>
              <a:rPr lang="en-US" sz="2800" dirty="0">
                <a:solidFill>
                  <a:schemeClr val="tx1"/>
                </a:solidFill>
                <a:latin typeface="Segoe UI Light" panose="020B0502040204020203" pitchFamily="34" charset="0"/>
                <a:cs typeface="Segoe UI Light" panose="020B0502040204020203" pitchFamily="34" charset="0"/>
              </a:rPr>
            </a:b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Swap staging and production with zero downtime</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Instantaneous rollback to previous “last known good site”</a:t>
            </a:r>
          </a:p>
          <a:p>
            <a:pPr marL="0" indent="0">
              <a:lnSpc>
                <a:spcPct val="75000"/>
              </a:lnSpc>
              <a:buNone/>
            </a:pP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Enables A/B testing, continuous deployment, staged publishing and much more</a:t>
            </a:r>
            <a:br>
              <a:rPr lang="en-US" sz="2800" dirty="0">
                <a:solidFill>
                  <a:schemeClr val="tx1"/>
                </a:solidFill>
                <a:latin typeface="Segoe UI Light" panose="020B0502040204020203" pitchFamily="34" charset="0"/>
                <a:cs typeface="Segoe UI Light" panose="020B0502040204020203" pitchFamily="34" charset="0"/>
              </a:rPr>
            </a:b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4947914" y="1014555"/>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3" name="TextBox 12"/>
          <p:cNvSpPr txBox="1"/>
          <p:nvPr/>
        </p:nvSpPr>
        <p:spPr>
          <a:xfrm>
            <a:off x="1051120" y="3897171"/>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4" name="Flowchart: Alternate Process 13"/>
          <p:cNvSpPr/>
          <p:nvPr/>
        </p:nvSpPr>
        <p:spPr>
          <a:xfrm>
            <a:off x="3001818" y="1357740"/>
            <a:ext cx="5865091" cy="1773381"/>
          </a:xfrm>
          <a:prstGeom prst="flowChartAlternateProcess">
            <a:avLst/>
          </a:prstGeom>
          <a:noFill/>
          <a:ln w="1270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en-US" dirty="0">
                <a:solidFill>
                  <a:schemeClr val="bg1"/>
                </a:solidFill>
              </a:rPr>
              <a:t>Deployment Slots</a:t>
            </a:r>
          </a:p>
        </p:txBody>
      </p:sp>
    </p:spTree>
    <p:extLst>
      <p:ext uri="{BB962C8B-B14F-4D97-AF65-F5344CB8AC3E}">
        <p14:creationId xmlns:p14="http://schemas.microsoft.com/office/powerpoint/2010/main" val="159309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r>
              <a:rPr lang="pt-BR" dirty="0" err="1"/>
              <a:t>Azure</a:t>
            </a:r>
            <a:r>
              <a:rPr lang="pt-BR" dirty="0"/>
              <a:t> </a:t>
            </a:r>
            <a:r>
              <a:rPr lang="pt-BR" dirty="0" err="1"/>
              <a:t>App</a:t>
            </a:r>
            <a:r>
              <a:rPr lang="pt-BR" dirty="0"/>
              <a:t> Service</a:t>
            </a:r>
            <a:endParaRPr lang="en-US" dirty="0"/>
          </a:p>
          <a:p>
            <a:r>
              <a:rPr lang="pt-BR" dirty="0" err="1"/>
              <a:t>WebApp</a:t>
            </a:r>
            <a:endParaRPr lang="pt-BR" dirty="0"/>
          </a:p>
          <a:p>
            <a:r>
              <a:rPr lang="en-US" dirty="0"/>
              <a:t>Deployment</a:t>
            </a:r>
          </a:p>
          <a:p>
            <a:pPr lvl="1"/>
            <a:r>
              <a:rPr lang="pt-BR" dirty="0"/>
              <a:t>Deployment Slots</a:t>
            </a:r>
          </a:p>
          <a:p>
            <a:pPr lvl="1"/>
            <a:r>
              <a:rPr lang="pt-BR" dirty="0" err="1"/>
              <a:t>Continuous</a:t>
            </a:r>
            <a:r>
              <a:rPr lang="pt-BR" dirty="0"/>
              <a:t> </a:t>
            </a:r>
            <a:r>
              <a:rPr lang="pt-BR" dirty="0" err="1"/>
              <a:t>Integration</a:t>
            </a:r>
            <a:endParaRPr lang="en-US" dirty="0"/>
          </a:p>
          <a:p>
            <a:r>
              <a:rPr lang="en-US" dirty="0" err="1"/>
              <a:t>Configuração</a:t>
            </a:r>
            <a:r>
              <a:rPr lang="en-US" dirty="0"/>
              <a:t> e </a:t>
            </a:r>
            <a:r>
              <a:rPr lang="en-US" dirty="0" err="1"/>
              <a:t>Monitoramento</a:t>
            </a:r>
            <a:endParaRPr lang="en-US" dirty="0"/>
          </a:p>
          <a:p>
            <a:r>
              <a:rPr lang="en-US" dirty="0"/>
              <a:t>Web Jobs</a:t>
            </a:r>
          </a:p>
          <a:p>
            <a:r>
              <a:rPr lang="en-US" dirty="0" err="1"/>
              <a:t>Escala</a:t>
            </a:r>
            <a:r>
              <a:rPr lang="en-US" dirty="0"/>
              <a:t> e </a:t>
            </a:r>
            <a:r>
              <a:rPr lang="en-US" dirty="0" err="1"/>
              <a:t>Resiliência</a:t>
            </a:r>
            <a:endParaRPr lang="en-US" dirty="0"/>
          </a:p>
          <a:p>
            <a:r>
              <a:rPr lang="pt-BR" dirty="0" err="1"/>
              <a:t>Hands</a:t>
            </a:r>
            <a:r>
              <a:rPr lang="pt-BR" dirty="0"/>
              <a:t> </a:t>
            </a:r>
            <a:r>
              <a:rPr lang="pt-BR" dirty="0" err="1"/>
              <a:t>on</a:t>
            </a:r>
            <a:r>
              <a:rPr lang="pt-BR" dirty="0"/>
              <a:t> </a:t>
            </a:r>
            <a:r>
              <a:rPr lang="pt-BR" dirty="0" err="1"/>
              <a:t>Labs</a:t>
            </a:r>
            <a:r>
              <a:rPr lang="pt-BR" dirty="0"/>
              <a:t> (Laboratórios Técnicos)</a:t>
            </a: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err="1"/>
              <a:t>Projetado</a:t>
            </a:r>
            <a:r>
              <a:rPr lang="en-US" sz="2400" dirty="0"/>
              <a:t> para </a:t>
            </a:r>
            <a:r>
              <a:rPr lang="en-US" sz="2400" dirty="0" err="1"/>
              <a:t>implemantar</a:t>
            </a:r>
            <a:r>
              <a:rPr lang="en-US" sz="2400" dirty="0"/>
              <a:t> </a:t>
            </a:r>
            <a:r>
              <a:rPr lang="en-US" sz="2400" dirty="0" err="1"/>
              <a:t>os</a:t>
            </a:r>
            <a:r>
              <a:rPr lang="en-US" sz="2400" dirty="0"/>
              <a:t> </a:t>
            </a:r>
            <a:r>
              <a:rPr lang="en-US" sz="2400" dirty="0" err="1"/>
              <a:t>mais</a:t>
            </a:r>
            <a:r>
              <a:rPr lang="en-US" sz="2400" dirty="0"/>
              <a:t> </a:t>
            </a:r>
            <a:r>
              <a:rPr lang="en-US" sz="2400" dirty="0" err="1"/>
              <a:t>rígidos</a:t>
            </a:r>
            <a:r>
              <a:rPr lang="en-US" sz="2400" dirty="0"/>
              <a:t> </a:t>
            </a:r>
            <a:r>
              <a:rPr lang="en-US" sz="2400" dirty="0" err="1"/>
              <a:t>padrões</a:t>
            </a:r>
            <a:r>
              <a:rPr lang="en-US" sz="2400" dirty="0"/>
              <a:t> de </a:t>
            </a:r>
            <a:r>
              <a:rPr lang="en-US" sz="2400" dirty="0" err="1"/>
              <a:t>segurança</a:t>
            </a:r>
            <a:r>
              <a:rPr lang="en-US" sz="2400" dirty="0"/>
              <a:t>;</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1640</Words>
  <Application>Microsoft Office PowerPoint</Application>
  <PresentationFormat>Widescreen</PresentationFormat>
  <Paragraphs>407</Paragraphs>
  <Slides>54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Deployment Slots</vt:lpstr>
      <vt:lpstr>PowerPoint Presentation</vt:lpstr>
      <vt:lpstr>Demo: 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102</cp:revision>
  <dcterms:created xsi:type="dcterms:W3CDTF">2016-08-21T22:11:41Z</dcterms:created>
  <dcterms:modified xsi:type="dcterms:W3CDTF">2016-11-06T01:16:14Z</dcterms:modified>
</cp:coreProperties>
</file>