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A3C4E77E-4C4B-4EE4-B288-E6CABAF39E81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8DFE-3F9E-4E76-8DEB-FC1A7CECE63A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6E05C-73BB-43D9-896B-48213213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3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28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8803" y="1336040"/>
            <a:ext cx="11188566" cy="46427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5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9248" y="1463676"/>
            <a:ext cx="11158586" cy="2215991"/>
          </a:xfrm>
        </p:spPr>
        <p:txBody>
          <a:bodyPr>
            <a:spAutoFit/>
          </a:bodyPr>
          <a:lstStyle>
            <a:lvl1pPr marL="0" indent="0">
              <a:buFontTx/>
              <a:buNone/>
              <a:defRPr/>
            </a:lvl1pPr>
            <a:lvl2pPr marL="4603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0013" indent="0">
              <a:buFontTx/>
              <a:buNone/>
              <a:defRPr/>
            </a:lvl4pPr>
            <a:lvl5pPr marL="183673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40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 userDrawn="1"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5" name="Azure Dark" descr="MS-Azure_rgb_Bl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22" y="303716"/>
            <a:ext cx="1661373" cy="382084"/>
          </a:xfrm>
          <a:prstGeom prst="rect">
            <a:avLst/>
          </a:prstGeom>
        </p:spPr>
      </p:pic>
      <p:sp>
        <p:nvSpPr>
          <p:cNvPr id="5" name="Subhead"/>
          <p:cNvSpPr>
            <a:spLocks noGrp="1"/>
          </p:cNvSpPr>
          <p:nvPr>
            <p:ph type="body" sz="quarter" idx="11" hasCustomPrompt="1"/>
          </p:nvPr>
        </p:nvSpPr>
        <p:spPr>
          <a:xfrm>
            <a:off x="274391" y="1415482"/>
            <a:ext cx="9875655" cy="704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28172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6706" y="1690689"/>
            <a:ext cx="11158586" cy="1846659"/>
          </a:xfrm>
        </p:spPr>
        <p:txBody>
          <a:bodyPr/>
          <a:lstStyle>
            <a:lvl1pPr>
              <a:defRPr sz="2000"/>
            </a:lvl1pPr>
            <a:lvl2pPr marL="227013" indent="-6350">
              <a:defRPr sz="2000"/>
            </a:lvl2pPr>
            <a:lvl3pPr marL="463550" indent="-6350">
              <a:defRPr sz="2000"/>
            </a:lvl3pPr>
            <a:lvl4pPr marL="676275" indent="6350">
              <a:defRPr sz="2000"/>
            </a:lvl4pPr>
            <a:lvl5pPr marL="917575" indent="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8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0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Intrutor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Informaçao</a:t>
            </a:r>
            <a:r>
              <a:rPr lang="en-US" dirty="0"/>
              <a:t> 1</a:t>
            </a:r>
          </a:p>
          <a:p>
            <a:pPr lvl="0"/>
            <a:r>
              <a:rPr lang="pt-BR" dirty="0"/>
              <a:t>Informaçào2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</a:t>
            </a:r>
            <a:r>
              <a:rPr lang="pt-BR" dirty="0"/>
              <a:t>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9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-3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8682790" y="3374967"/>
            <a:ext cx="3257419" cy="169432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72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2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1" r:id="rId11"/>
    <p:sldLayoutId id="2147483672" r:id="rId12"/>
    <p:sldLayoutId id="2147483674" r:id="rId1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a Cloud Computing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438" y="2541436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2236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Light</vt:lpstr>
      <vt:lpstr>2_Office Theme</vt:lpstr>
      <vt:lpstr>Introdução a Cloud Computing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Evilázaro Alves</dc:creator>
  <cp:lastModifiedBy>Evilázaro Alves</cp:lastModifiedBy>
  <cp:revision>47</cp:revision>
  <dcterms:created xsi:type="dcterms:W3CDTF">2016-08-21T22:11:41Z</dcterms:created>
  <dcterms:modified xsi:type="dcterms:W3CDTF">2016-10-22T15:54:30Z</dcterms:modified>
</cp:coreProperties>
</file>