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71" r:id="rId9"/>
    <p:sldId id="265" r:id="rId10"/>
    <p:sldId id="266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57"/>
            <p14:sldId id="258"/>
            <p14:sldId id="264"/>
            <p14:sldId id="263"/>
            <p14:sldId id="262"/>
            <p14:sldId id="261"/>
            <p14:sldId id="271"/>
            <p14:sldId id="265"/>
            <p14:sldId id="266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49D73-AE42-472E-BB9E-E5D3C1127B8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98B80D4A-954D-4AF7-8A36-075295FD3C2F}">
      <dgm:prSet phldrT="[Text]" phldr="1"/>
      <dgm:spPr/>
      <dgm:t>
        <a:bodyPr/>
        <a:lstStyle/>
        <a:p>
          <a:endParaRPr lang="en-US" dirty="0"/>
        </a:p>
      </dgm:t>
    </dgm:pt>
    <dgm:pt modelId="{C7543F72-D766-4A32-ACC1-46AB2ABD8BF6}" type="parTrans" cxnId="{C1A27116-1870-4A34-A774-4A8AFD055256}">
      <dgm:prSet/>
      <dgm:spPr/>
      <dgm:t>
        <a:bodyPr/>
        <a:lstStyle/>
        <a:p>
          <a:endParaRPr lang="en-US"/>
        </a:p>
      </dgm:t>
    </dgm:pt>
    <dgm:pt modelId="{F154E4B3-F97D-4D64-8C26-27B2FCF8B62A}" type="sibTrans" cxnId="{C1A27116-1870-4A34-A774-4A8AFD055256}">
      <dgm:prSet/>
      <dgm:spPr/>
      <dgm:t>
        <a:bodyPr/>
        <a:lstStyle/>
        <a:p>
          <a:endParaRPr lang="en-US"/>
        </a:p>
      </dgm:t>
    </dgm:pt>
    <dgm:pt modelId="{2FF38BBF-0E25-4390-B507-173A933017AD}">
      <dgm:prSet phldrT="[Text]" phldr="1"/>
      <dgm:spPr/>
      <dgm:t>
        <a:bodyPr/>
        <a:lstStyle/>
        <a:p>
          <a:endParaRPr lang="en-US"/>
        </a:p>
      </dgm:t>
    </dgm:pt>
    <dgm:pt modelId="{620FA91C-DD6A-42E3-89AC-076B49A08790}" type="parTrans" cxnId="{817F25E3-161A-4566-8A15-D47D7F9D2211}">
      <dgm:prSet/>
      <dgm:spPr/>
      <dgm:t>
        <a:bodyPr/>
        <a:lstStyle/>
        <a:p>
          <a:endParaRPr lang="en-US"/>
        </a:p>
      </dgm:t>
    </dgm:pt>
    <dgm:pt modelId="{73A4440D-61FB-4353-B2AF-8BF0C0611A6C}" type="sibTrans" cxnId="{817F25E3-161A-4566-8A15-D47D7F9D2211}">
      <dgm:prSet/>
      <dgm:spPr/>
      <dgm:t>
        <a:bodyPr/>
        <a:lstStyle/>
        <a:p>
          <a:endParaRPr lang="en-US"/>
        </a:p>
      </dgm:t>
    </dgm:pt>
    <dgm:pt modelId="{067CD78B-BD38-461B-868B-40F9F114EC9C}">
      <dgm:prSet phldrT="[Text]" phldr="1"/>
      <dgm:spPr/>
      <dgm:t>
        <a:bodyPr/>
        <a:lstStyle/>
        <a:p>
          <a:endParaRPr lang="en-US"/>
        </a:p>
      </dgm:t>
    </dgm:pt>
    <dgm:pt modelId="{590219E0-84CE-45F0-B29E-052CC5496AD8}" type="parTrans" cxnId="{3D22B5D0-9543-4F81-8438-FD27AB139956}">
      <dgm:prSet/>
      <dgm:spPr/>
      <dgm:t>
        <a:bodyPr/>
        <a:lstStyle/>
        <a:p>
          <a:endParaRPr lang="en-US"/>
        </a:p>
      </dgm:t>
    </dgm:pt>
    <dgm:pt modelId="{3D0C9151-BB03-4ADA-8DA4-C6C9287D739F}" type="sibTrans" cxnId="{3D22B5D0-9543-4F81-8438-FD27AB139956}">
      <dgm:prSet/>
      <dgm:spPr/>
      <dgm:t>
        <a:bodyPr/>
        <a:lstStyle/>
        <a:p>
          <a:endParaRPr lang="en-US"/>
        </a:p>
      </dgm:t>
    </dgm:pt>
    <dgm:pt modelId="{991076CC-58AD-4D79-9E32-C7A73A04B68E}">
      <dgm:prSet phldrT="[Text]" phldr="1"/>
      <dgm:spPr/>
      <dgm:t>
        <a:bodyPr/>
        <a:lstStyle/>
        <a:p>
          <a:endParaRPr lang="en-US"/>
        </a:p>
      </dgm:t>
    </dgm:pt>
    <dgm:pt modelId="{6FD831E5-EBE8-499A-ADC7-05B5D73519C2}" type="parTrans" cxnId="{FE47ABD8-87A2-4FC8-BE29-3C3B2C8CD78D}">
      <dgm:prSet/>
      <dgm:spPr/>
      <dgm:t>
        <a:bodyPr/>
        <a:lstStyle/>
        <a:p>
          <a:endParaRPr lang="en-US"/>
        </a:p>
      </dgm:t>
    </dgm:pt>
    <dgm:pt modelId="{2384DCBC-D5B3-41D0-A56F-B4ECB504CF11}" type="sibTrans" cxnId="{FE47ABD8-87A2-4FC8-BE29-3C3B2C8CD78D}">
      <dgm:prSet/>
      <dgm:spPr/>
      <dgm:t>
        <a:bodyPr/>
        <a:lstStyle/>
        <a:p>
          <a:endParaRPr lang="en-US"/>
        </a:p>
      </dgm:t>
    </dgm:pt>
    <dgm:pt modelId="{69B92879-F63D-4FA6-B642-364814476347}">
      <dgm:prSet phldrT="[Text]" phldr="1"/>
      <dgm:spPr/>
      <dgm:t>
        <a:bodyPr/>
        <a:lstStyle/>
        <a:p>
          <a:endParaRPr lang="en-US"/>
        </a:p>
      </dgm:t>
    </dgm:pt>
    <dgm:pt modelId="{3EE874AE-5339-4F5B-84C8-BE0DE1258EC7}" type="parTrans" cxnId="{987CE2C3-49C2-45D6-8830-CE2C0332B58E}">
      <dgm:prSet/>
      <dgm:spPr/>
      <dgm:t>
        <a:bodyPr/>
        <a:lstStyle/>
        <a:p>
          <a:endParaRPr lang="en-US"/>
        </a:p>
      </dgm:t>
    </dgm:pt>
    <dgm:pt modelId="{423A51C3-46F0-4EB8-B5B2-49DD01DB1303}" type="sibTrans" cxnId="{987CE2C3-49C2-45D6-8830-CE2C0332B58E}">
      <dgm:prSet/>
      <dgm:spPr/>
      <dgm:t>
        <a:bodyPr/>
        <a:lstStyle/>
        <a:p>
          <a:endParaRPr lang="en-US"/>
        </a:p>
      </dgm:t>
    </dgm:pt>
    <dgm:pt modelId="{6A91E5DA-E03E-4331-87D8-A4D78B01AE46}">
      <dgm:prSet phldrT="[Text]" phldr="1"/>
      <dgm:spPr/>
      <dgm:t>
        <a:bodyPr/>
        <a:lstStyle/>
        <a:p>
          <a:endParaRPr lang="en-US"/>
        </a:p>
      </dgm:t>
    </dgm:pt>
    <dgm:pt modelId="{C1919B15-E64E-44F8-9EE4-0869658C0DF0}" type="parTrans" cxnId="{2BCEBD92-1735-496A-B5A5-2BD3FA4541AE}">
      <dgm:prSet/>
      <dgm:spPr/>
      <dgm:t>
        <a:bodyPr/>
        <a:lstStyle/>
        <a:p>
          <a:endParaRPr lang="en-US"/>
        </a:p>
      </dgm:t>
    </dgm:pt>
    <dgm:pt modelId="{21D22762-0EC7-4F34-9B41-628663D82C1D}" type="sibTrans" cxnId="{2BCEBD92-1735-496A-B5A5-2BD3FA4541AE}">
      <dgm:prSet/>
      <dgm:spPr/>
      <dgm:t>
        <a:bodyPr/>
        <a:lstStyle/>
        <a:p>
          <a:endParaRPr lang="en-US"/>
        </a:p>
      </dgm:t>
    </dgm:pt>
    <dgm:pt modelId="{6AA52068-4AC3-4CF2-96E6-5A504222835A}">
      <dgm:prSet phldrT="[Text]" phldr="1"/>
      <dgm:spPr/>
      <dgm:t>
        <a:bodyPr/>
        <a:lstStyle/>
        <a:p>
          <a:endParaRPr lang="en-US"/>
        </a:p>
      </dgm:t>
    </dgm:pt>
    <dgm:pt modelId="{E9F8B312-B872-472D-9895-CA49F0DA94A1}" type="parTrans" cxnId="{56E05C10-4FEF-4548-84F3-2A5BF2EDE1A5}">
      <dgm:prSet/>
      <dgm:spPr/>
      <dgm:t>
        <a:bodyPr/>
        <a:lstStyle/>
        <a:p>
          <a:endParaRPr lang="en-US"/>
        </a:p>
      </dgm:t>
    </dgm:pt>
    <dgm:pt modelId="{00661690-7EE9-404A-9D7D-7167E748626B}" type="sibTrans" cxnId="{56E05C10-4FEF-4548-84F3-2A5BF2EDE1A5}">
      <dgm:prSet/>
      <dgm:spPr/>
      <dgm:t>
        <a:bodyPr/>
        <a:lstStyle/>
        <a:p>
          <a:endParaRPr lang="en-US"/>
        </a:p>
      </dgm:t>
    </dgm:pt>
    <dgm:pt modelId="{D5397AA4-4054-408E-A23A-E57D87D9F200}">
      <dgm:prSet phldrT="[Text]" phldr="1"/>
      <dgm:spPr/>
      <dgm:t>
        <a:bodyPr/>
        <a:lstStyle/>
        <a:p>
          <a:endParaRPr lang="en-US"/>
        </a:p>
      </dgm:t>
    </dgm:pt>
    <dgm:pt modelId="{0DC70C10-2707-4176-9998-42573FFC9671}" type="parTrans" cxnId="{02DAA0BF-D3E1-40B4-A976-598535E078B2}">
      <dgm:prSet/>
      <dgm:spPr/>
      <dgm:t>
        <a:bodyPr/>
        <a:lstStyle/>
        <a:p>
          <a:endParaRPr lang="en-US"/>
        </a:p>
      </dgm:t>
    </dgm:pt>
    <dgm:pt modelId="{8E666C5D-7542-4E83-9FCC-26FABBC19359}" type="sibTrans" cxnId="{02DAA0BF-D3E1-40B4-A976-598535E078B2}">
      <dgm:prSet/>
      <dgm:spPr/>
      <dgm:t>
        <a:bodyPr/>
        <a:lstStyle/>
        <a:p>
          <a:endParaRPr lang="en-US"/>
        </a:p>
      </dgm:t>
    </dgm:pt>
    <dgm:pt modelId="{E5EA2B01-F97E-49DA-B195-95881EA8D774}">
      <dgm:prSet phldrT="[Text]" phldr="1"/>
      <dgm:spPr/>
      <dgm:t>
        <a:bodyPr/>
        <a:lstStyle/>
        <a:p>
          <a:endParaRPr lang="en-US"/>
        </a:p>
      </dgm:t>
    </dgm:pt>
    <dgm:pt modelId="{C490C9EC-A2EF-4FDB-9CE8-2D0F23980301}" type="parTrans" cxnId="{76F50F15-A58D-469F-A50B-BFBE78BE6112}">
      <dgm:prSet/>
      <dgm:spPr/>
      <dgm:t>
        <a:bodyPr/>
        <a:lstStyle/>
        <a:p>
          <a:endParaRPr lang="en-US"/>
        </a:p>
      </dgm:t>
    </dgm:pt>
    <dgm:pt modelId="{AFEDD573-1CAC-400A-9519-E6887D553305}" type="sibTrans" cxnId="{76F50F15-A58D-469F-A50B-BFBE78BE6112}">
      <dgm:prSet/>
      <dgm:spPr/>
      <dgm:t>
        <a:bodyPr/>
        <a:lstStyle/>
        <a:p>
          <a:endParaRPr lang="en-US"/>
        </a:p>
      </dgm:t>
    </dgm:pt>
    <dgm:pt modelId="{E35A0407-1D59-43C5-B9EC-976C5836CA4B}" type="pres">
      <dgm:prSet presAssocID="{86A49D73-AE42-472E-BB9E-E5D3C1127B86}" presName="Name0" presStyleCnt="0">
        <dgm:presLayoutVars>
          <dgm:dir/>
          <dgm:animLvl val="lvl"/>
          <dgm:resizeHandles val="exact"/>
        </dgm:presLayoutVars>
      </dgm:prSet>
      <dgm:spPr/>
    </dgm:pt>
    <dgm:pt modelId="{6E267C0F-0F0A-4B4F-8279-517D130069A2}" type="pres">
      <dgm:prSet presAssocID="{98B80D4A-954D-4AF7-8A36-075295FD3C2F}" presName="composite" presStyleCnt="0"/>
      <dgm:spPr/>
    </dgm:pt>
    <dgm:pt modelId="{464AF94A-DA69-4A31-B243-9BBD9F6B3ED4}" type="pres">
      <dgm:prSet presAssocID="{98B80D4A-954D-4AF7-8A36-075295FD3C2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063E62B-6CAA-4407-8864-D0EC14E6067A}" type="pres">
      <dgm:prSet presAssocID="{98B80D4A-954D-4AF7-8A36-075295FD3C2F}" presName="desTx" presStyleLbl="alignAccFollowNode1" presStyleIdx="0" presStyleCnt="3">
        <dgm:presLayoutVars>
          <dgm:bulletEnabled val="1"/>
        </dgm:presLayoutVars>
      </dgm:prSet>
      <dgm:spPr/>
    </dgm:pt>
    <dgm:pt modelId="{A2D0D185-8EC7-4E47-9CFF-B4FBDF0157CD}" type="pres">
      <dgm:prSet presAssocID="{F154E4B3-F97D-4D64-8C26-27B2FCF8B62A}" presName="space" presStyleCnt="0"/>
      <dgm:spPr/>
    </dgm:pt>
    <dgm:pt modelId="{41105D39-99A5-442D-AA2A-7A1F0FEAD180}" type="pres">
      <dgm:prSet presAssocID="{991076CC-58AD-4D79-9E32-C7A73A04B68E}" presName="composite" presStyleCnt="0"/>
      <dgm:spPr/>
    </dgm:pt>
    <dgm:pt modelId="{FFC36807-4763-4ADE-AAD9-478921B0E41F}" type="pres">
      <dgm:prSet presAssocID="{991076CC-58AD-4D79-9E32-C7A73A04B6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769CF7A-2B0F-4507-9158-8DC44E166C61}" type="pres">
      <dgm:prSet presAssocID="{991076CC-58AD-4D79-9E32-C7A73A04B68E}" presName="desTx" presStyleLbl="alignAccFollowNode1" presStyleIdx="1" presStyleCnt="3">
        <dgm:presLayoutVars>
          <dgm:bulletEnabled val="1"/>
        </dgm:presLayoutVars>
      </dgm:prSet>
      <dgm:spPr/>
    </dgm:pt>
    <dgm:pt modelId="{2C19D30D-5317-4A10-A76D-3335157736ED}" type="pres">
      <dgm:prSet presAssocID="{2384DCBC-D5B3-41D0-A56F-B4ECB504CF11}" presName="space" presStyleCnt="0"/>
      <dgm:spPr/>
    </dgm:pt>
    <dgm:pt modelId="{101BCFB4-4227-49BF-A59E-E1A6A3D3D643}" type="pres">
      <dgm:prSet presAssocID="{6AA52068-4AC3-4CF2-96E6-5A504222835A}" presName="composite" presStyleCnt="0"/>
      <dgm:spPr/>
    </dgm:pt>
    <dgm:pt modelId="{1360325F-F23D-4F1F-AC56-D3562B42928A}" type="pres">
      <dgm:prSet presAssocID="{6AA52068-4AC3-4CF2-96E6-5A504222835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9EB9851-37A5-4011-B4E0-FD518C04A158}" type="pres">
      <dgm:prSet presAssocID="{6AA52068-4AC3-4CF2-96E6-5A504222835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6E05C10-4FEF-4548-84F3-2A5BF2EDE1A5}" srcId="{86A49D73-AE42-472E-BB9E-E5D3C1127B86}" destId="{6AA52068-4AC3-4CF2-96E6-5A504222835A}" srcOrd="2" destOrd="0" parTransId="{E9F8B312-B872-472D-9895-CA49F0DA94A1}" sibTransId="{00661690-7EE9-404A-9D7D-7167E748626B}"/>
    <dgm:cxn modelId="{76F50F15-A58D-469F-A50B-BFBE78BE6112}" srcId="{6AA52068-4AC3-4CF2-96E6-5A504222835A}" destId="{E5EA2B01-F97E-49DA-B195-95881EA8D774}" srcOrd="1" destOrd="0" parTransId="{C490C9EC-A2EF-4FDB-9CE8-2D0F23980301}" sibTransId="{AFEDD573-1CAC-400A-9519-E6887D553305}"/>
    <dgm:cxn modelId="{C1A27116-1870-4A34-A774-4A8AFD055256}" srcId="{86A49D73-AE42-472E-BB9E-E5D3C1127B86}" destId="{98B80D4A-954D-4AF7-8A36-075295FD3C2F}" srcOrd="0" destOrd="0" parTransId="{C7543F72-D766-4A32-ACC1-46AB2ABD8BF6}" sibTransId="{F154E4B3-F97D-4D64-8C26-27B2FCF8B62A}"/>
    <dgm:cxn modelId="{C3840761-1E7B-4454-BE91-4FE2BFF581A7}" type="presOf" srcId="{991076CC-58AD-4D79-9E32-C7A73A04B68E}" destId="{FFC36807-4763-4ADE-AAD9-478921B0E41F}" srcOrd="0" destOrd="0" presId="urn:microsoft.com/office/officeart/2005/8/layout/hList1"/>
    <dgm:cxn modelId="{8CC0C579-2282-470D-886F-D9D00DC4114D}" type="presOf" srcId="{E5EA2B01-F97E-49DA-B195-95881EA8D774}" destId="{09EB9851-37A5-4011-B4E0-FD518C04A158}" srcOrd="0" destOrd="1" presId="urn:microsoft.com/office/officeart/2005/8/layout/hList1"/>
    <dgm:cxn modelId="{E39B6D5A-D149-4FEF-8F06-0CB39A640354}" type="presOf" srcId="{D5397AA4-4054-408E-A23A-E57D87D9F200}" destId="{09EB9851-37A5-4011-B4E0-FD518C04A158}" srcOrd="0" destOrd="0" presId="urn:microsoft.com/office/officeart/2005/8/layout/hList1"/>
    <dgm:cxn modelId="{2BCEBD92-1735-496A-B5A5-2BD3FA4541AE}" srcId="{991076CC-58AD-4D79-9E32-C7A73A04B68E}" destId="{6A91E5DA-E03E-4331-87D8-A4D78B01AE46}" srcOrd="1" destOrd="0" parTransId="{C1919B15-E64E-44F8-9EE4-0869658C0DF0}" sibTransId="{21D22762-0EC7-4F34-9B41-628663D82C1D}"/>
    <dgm:cxn modelId="{74E75E9B-F53B-4AA8-BAE1-EC570F8354DF}" type="presOf" srcId="{86A49D73-AE42-472E-BB9E-E5D3C1127B86}" destId="{E35A0407-1D59-43C5-B9EC-976C5836CA4B}" srcOrd="0" destOrd="0" presId="urn:microsoft.com/office/officeart/2005/8/layout/hList1"/>
    <dgm:cxn modelId="{4BED919E-7B90-4C67-8FB5-29F10FD811FC}" type="presOf" srcId="{6AA52068-4AC3-4CF2-96E6-5A504222835A}" destId="{1360325F-F23D-4F1F-AC56-D3562B42928A}" srcOrd="0" destOrd="0" presId="urn:microsoft.com/office/officeart/2005/8/layout/hList1"/>
    <dgm:cxn modelId="{482889B6-5228-44E3-AB30-4DF1B99BC0A6}" type="presOf" srcId="{067CD78B-BD38-461B-868B-40F9F114EC9C}" destId="{A063E62B-6CAA-4407-8864-D0EC14E6067A}" srcOrd="0" destOrd="1" presId="urn:microsoft.com/office/officeart/2005/8/layout/hList1"/>
    <dgm:cxn modelId="{02DAA0BF-D3E1-40B4-A976-598535E078B2}" srcId="{6AA52068-4AC3-4CF2-96E6-5A504222835A}" destId="{D5397AA4-4054-408E-A23A-E57D87D9F200}" srcOrd="0" destOrd="0" parTransId="{0DC70C10-2707-4176-9998-42573FFC9671}" sibTransId="{8E666C5D-7542-4E83-9FCC-26FABBC19359}"/>
    <dgm:cxn modelId="{987CE2C3-49C2-45D6-8830-CE2C0332B58E}" srcId="{991076CC-58AD-4D79-9E32-C7A73A04B68E}" destId="{69B92879-F63D-4FA6-B642-364814476347}" srcOrd="0" destOrd="0" parTransId="{3EE874AE-5339-4F5B-84C8-BE0DE1258EC7}" sibTransId="{423A51C3-46F0-4EB8-B5B2-49DD01DB1303}"/>
    <dgm:cxn modelId="{3C25EFC3-BDD0-4AF3-AA64-42C06F7D2B79}" type="presOf" srcId="{98B80D4A-954D-4AF7-8A36-075295FD3C2F}" destId="{464AF94A-DA69-4A31-B243-9BBD9F6B3ED4}" srcOrd="0" destOrd="0" presId="urn:microsoft.com/office/officeart/2005/8/layout/hList1"/>
    <dgm:cxn modelId="{BFE051CE-81AB-4703-AF0F-36D1FC1514A1}" type="presOf" srcId="{6A91E5DA-E03E-4331-87D8-A4D78B01AE46}" destId="{9769CF7A-2B0F-4507-9158-8DC44E166C61}" srcOrd="0" destOrd="1" presId="urn:microsoft.com/office/officeart/2005/8/layout/hList1"/>
    <dgm:cxn modelId="{3D22B5D0-9543-4F81-8438-FD27AB139956}" srcId="{98B80D4A-954D-4AF7-8A36-075295FD3C2F}" destId="{067CD78B-BD38-461B-868B-40F9F114EC9C}" srcOrd="1" destOrd="0" parTransId="{590219E0-84CE-45F0-B29E-052CC5496AD8}" sibTransId="{3D0C9151-BB03-4ADA-8DA4-C6C9287D739F}"/>
    <dgm:cxn modelId="{FE47ABD8-87A2-4FC8-BE29-3C3B2C8CD78D}" srcId="{86A49D73-AE42-472E-BB9E-E5D3C1127B86}" destId="{991076CC-58AD-4D79-9E32-C7A73A04B68E}" srcOrd="1" destOrd="0" parTransId="{6FD831E5-EBE8-499A-ADC7-05B5D73519C2}" sibTransId="{2384DCBC-D5B3-41D0-A56F-B4ECB504CF11}"/>
    <dgm:cxn modelId="{817F25E3-161A-4566-8A15-D47D7F9D2211}" srcId="{98B80D4A-954D-4AF7-8A36-075295FD3C2F}" destId="{2FF38BBF-0E25-4390-B507-173A933017AD}" srcOrd="0" destOrd="0" parTransId="{620FA91C-DD6A-42E3-89AC-076B49A08790}" sibTransId="{73A4440D-61FB-4353-B2AF-8BF0C0611A6C}"/>
    <dgm:cxn modelId="{24433EEF-2ECF-41F1-8485-F2148905CF74}" type="presOf" srcId="{69B92879-F63D-4FA6-B642-364814476347}" destId="{9769CF7A-2B0F-4507-9158-8DC44E166C61}" srcOrd="0" destOrd="0" presId="urn:microsoft.com/office/officeart/2005/8/layout/hList1"/>
    <dgm:cxn modelId="{92EC91F4-E54F-40A3-BA55-6DD78009604C}" type="presOf" srcId="{2FF38BBF-0E25-4390-B507-173A933017AD}" destId="{A063E62B-6CAA-4407-8864-D0EC14E6067A}" srcOrd="0" destOrd="0" presId="urn:microsoft.com/office/officeart/2005/8/layout/hList1"/>
    <dgm:cxn modelId="{8ED7F18B-067A-4A89-9775-0768467684FF}" type="presParOf" srcId="{E35A0407-1D59-43C5-B9EC-976C5836CA4B}" destId="{6E267C0F-0F0A-4B4F-8279-517D130069A2}" srcOrd="0" destOrd="0" presId="urn:microsoft.com/office/officeart/2005/8/layout/hList1"/>
    <dgm:cxn modelId="{B73ECA6B-676C-44C0-B94B-3589E92F0BBF}" type="presParOf" srcId="{6E267C0F-0F0A-4B4F-8279-517D130069A2}" destId="{464AF94A-DA69-4A31-B243-9BBD9F6B3ED4}" srcOrd="0" destOrd="0" presId="urn:microsoft.com/office/officeart/2005/8/layout/hList1"/>
    <dgm:cxn modelId="{E5AC264B-9193-418E-92C6-AE7FDEEAA851}" type="presParOf" srcId="{6E267C0F-0F0A-4B4F-8279-517D130069A2}" destId="{A063E62B-6CAA-4407-8864-D0EC14E6067A}" srcOrd="1" destOrd="0" presId="urn:microsoft.com/office/officeart/2005/8/layout/hList1"/>
    <dgm:cxn modelId="{778C43B1-CD33-40FC-A91A-533DBCAA9AF3}" type="presParOf" srcId="{E35A0407-1D59-43C5-B9EC-976C5836CA4B}" destId="{A2D0D185-8EC7-4E47-9CFF-B4FBDF0157CD}" srcOrd="1" destOrd="0" presId="urn:microsoft.com/office/officeart/2005/8/layout/hList1"/>
    <dgm:cxn modelId="{A5DCE31D-B70C-42F1-A980-8D870861BF82}" type="presParOf" srcId="{E35A0407-1D59-43C5-B9EC-976C5836CA4B}" destId="{41105D39-99A5-442D-AA2A-7A1F0FEAD180}" srcOrd="2" destOrd="0" presId="urn:microsoft.com/office/officeart/2005/8/layout/hList1"/>
    <dgm:cxn modelId="{C01181DF-90A9-4C0C-827C-19DFD050EB2F}" type="presParOf" srcId="{41105D39-99A5-442D-AA2A-7A1F0FEAD180}" destId="{FFC36807-4763-4ADE-AAD9-478921B0E41F}" srcOrd="0" destOrd="0" presId="urn:microsoft.com/office/officeart/2005/8/layout/hList1"/>
    <dgm:cxn modelId="{ACBB1644-BD7F-405A-8C7F-55B520642AC8}" type="presParOf" srcId="{41105D39-99A5-442D-AA2A-7A1F0FEAD180}" destId="{9769CF7A-2B0F-4507-9158-8DC44E166C61}" srcOrd="1" destOrd="0" presId="urn:microsoft.com/office/officeart/2005/8/layout/hList1"/>
    <dgm:cxn modelId="{A2C98616-F158-41F7-8C31-E7AB6BB1B1F5}" type="presParOf" srcId="{E35A0407-1D59-43C5-B9EC-976C5836CA4B}" destId="{2C19D30D-5317-4A10-A76D-3335157736ED}" srcOrd="3" destOrd="0" presId="urn:microsoft.com/office/officeart/2005/8/layout/hList1"/>
    <dgm:cxn modelId="{99F553ED-39B2-4A39-B47D-5B3490C55679}" type="presParOf" srcId="{E35A0407-1D59-43C5-B9EC-976C5836CA4B}" destId="{101BCFB4-4227-49BF-A59E-E1A6A3D3D643}" srcOrd="4" destOrd="0" presId="urn:microsoft.com/office/officeart/2005/8/layout/hList1"/>
    <dgm:cxn modelId="{32A3784A-EC9A-49FB-8C63-5D72A1AF748C}" type="presParOf" srcId="{101BCFB4-4227-49BF-A59E-E1A6A3D3D643}" destId="{1360325F-F23D-4F1F-AC56-D3562B42928A}" srcOrd="0" destOrd="0" presId="urn:microsoft.com/office/officeart/2005/8/layout/hList1"/>
    <dgm:cxn modelId="{19E9C132-B563-48F5-8B38-4AEC54063AFF}" type="presParOf" srcId="{101BCFB4-4227-49BF-A59E-E1A6A3D3D643}" destId="{09EB9851-37A5-4011-B4E0-FD518C04A1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D6E01-63D2-45F2-8AEC-DE6853A0C47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A951E3-5E10-4D01-8363-C1ED8A88F35D}">
      <dgm:prSet phldrT="[Text]"/>
      <dgm:spPr/>
      <dgm:t>
        <a:bodyPr/>
        <a:lstStyle/>
        <a:p>
          <a:r>
            <a:rPr lang="en-US" dirty="0"/>
            <a:t>Auto-</a:t>
          </a:r>
          <a:r>
            <a:rPr lang="en-US" dirty="0" err="1"/>
            <a:t>Atendimento</a:t>
          </a:r>
          <a:r>
            <a:rPr lang="en-US" dirty="0"/>
            <a:t> e sob </a:t>
          </a:r>
          <a:r>
            <a:rPr lang="en-US" dirty="0" err="1"/>
            <a:t>demanda</a:t>
          </a:r>
          <a:endParaRPr lang="en-US" dirty="0"/>
        </a:p>
      </dgm:t>
    </dgm:pt>
    <dgm:pt modelId="{4EBE3CB8-6BEA-4BE6-8547-EEEB68DA3592}" type="parTrans" cxnId="{4616616B-6818-45D7-A292-FBB8FE07F3B2}">
      <dgm:prSet/>
      <dgm:spPr/>
      <dgm:t>
        <a:bodyPr/>
        <a:lstStyle/>
        <a:p>
          <a:endParaRPr lang="en-US"/>
        </a:p>
      </dgm:t>
    </dgm:pt>
    <dgm:pt modelId="{4A3EE19C-651A-4783-9BC5-88D54B896598}" type="sibTrans" cxnId="{4616616B-6818-45D7-A292-FBB8FE07F3B2}">
      <dgm:prSet/>
      <dgm:spPr/>
      <dgm:t>
        <a:bodyPr/>
        <a:lstStyle/>
        <a:p>
          <a:endParaRPr lang="en-US"/>
        </a:p>
      </dgm:t>
    </dgm:pt>
    <dgm:pt modelId="{5EB012F8-F786-46CF-9F00-DC81ACC8D82E}">
      <dgm:prSet phldrT="[Text]"/>
      <dgm:spPr/>
      <dgm:t>
        <a:bodyPr/>
        <a:lstStyle/>
        <a:p>
          <a:r>
            <a:rPr lang="en-US" dirty="0"/>
            <a:t>Broad Network Access</a:t>
          </a:r>
        </a:p>
      </dgm:t>
    </dgm:pt>
    <dgm:pt modelId="{E5506A04-6EC6-416C-8EC0-247A6379E5D2}" type="parTrans" cxnId="{C1C3E471-26B6-4B83-9C23-93ED3B4E6041}">
      <dgm:prSet/>
      <dgm:spPr/>
      <dgm:t>
        <a:bodyPr/>
        <a:lstStyle/>
        <a:p>
          <a:endParaRPr lang="en-US"/>
        </a:p>
      </dgm:t>
    </dgm:pt>
    <dgm:pt modelId="{7D705463-E30C-4173-8FD9-A98E94FB359E}" type="sibTrans" cxnId="{C1C3E471-26B6-4B83-9C23-93ED3B4E6041}">
      <dgm:prSet/>
      <dgm:spPr/>
      <dgm:t>
        <a:bodyPr/>
        <a:lstStyle/>
        <a:p>
          <a:endParaRPr lang="en-US"/>
        </a:p>
      </dgm:t>
    </dgm:pt>
    <dgm:pt modelId="{C89198A6-9247-445A-9629-BF11FF0A0867}">
      <dgm:prSet phldrT="[Text]"/>
      <dgm:spPr/>
      <dgm:t>
        <a:bodyPr/>
        <a:lstStyle/>
        <a:p>
          <a:r>
            <a:rPr lang="en-US" dirty="0"/>
            <a:t>Pool de </a:t>
          </a:r>
          <a:r>
            <a:rPr lang="en-US" dirty="0" err="1"/>
            <a:t>recursos</a:t>
          </a:r>
          <a:endParaRPr lang="en-US" dirty="0"/>
        </a:p>
      </dgm:t>
    </dgm:pt>
    <dgm:pt modelId="{B631D3A8-B642-47D7-B5A0-962B223B3EA5}" type="parTrans" cxnId="{85DEF264-1AFA-43AD-82B5-800879369EBE}">
      <dgm:prSet/>
      <dgm:spPr/>
      <dgm:t>
        <a:bodyPr/>
        <a:lstStyle/>
        <a:p>
          <a:endParaRPr lang="en-US"/>
        </a:p>
      </dgm:t>
    </dgm:pt>
    <dgm:pt modelId="{632D6B7C-927B-428B-BF28-A853FDBAC6F1}" type="sibTrans" cxnId="{85DEF264-1AFA-43AD-82B5-800879369EBE}">
      <dgm:prSet/>
      <dgm:spPr/>
      <dgm:t>
        <a:bodyPr/>
        <a:lstStyle/>
        <a:p>
          <a:endParaRPr lang="en-US"/>
        </a:p>
      </dgm:t>
    </dgm:pt>
    <dgm:pt modelId="{3075BF1A-B76E-4E8B-A07B-2B5EFE770A0A}">
      <dgm:prSet phldrT="[Text]"/>
      <dgm:spPr/>
      <dgm:t>
        <a:bodyPr/>
        <a:lstStyle/>
        <a:p>
          <a:r>
            <a:rPr lang="en-US" dirty="0" err="1"/>
            <a:t>Elasticidade</a:t>
          </a:r>
          <a:r>
            <a:rPr lang="en-US" dirty="0"/>
            <a:t> </a:t>
          </a:r>
          <a:r>
            <a:rPr lang="en-US" dirty="0" err="1"/>
            <a:t>Rápida</a:t>
          </a:r>
          <a:endParaRPr lang="en-US" dirty="0"/>
        </a:p>
      </dgm:t>
    </dgm:pt>
    <dgm:pt modelId="{6C1EB6FF-8358-4C14-8D6F-A6681E8701ED}" type="parTrans" cxnId="{C6B7E705-CA2D-4EF1-9E2D-2958422E1982}">
      <dgm:prSet/>
      <dgm:spPr/>
      <dgm:t>
        <a:bodyPr/>
        <a:lstStyle/>
        <a:p>
          <a:endParaRPr lang="en-US"/>
        </a:p>
      </dgm:t>
    </dgm:pt>
    <dgm:pt modelId="{BD107E41-D496-49FA-9F2C-96560A3186D1}" type="sibTrans" cxnId="{C6B7E705-CA2D-4EF1-9E2D-2958422E1982}">
      <dgm:prSet/>
      <dgm:spPr/>
      <dgm:t>
        <a:bodyPr/>
        <a:lstStyle/>
        <a:p>
          <a:endParaRPr lang="en-US"/>
        </a:p>
      </dgm:t>
    </dgm:pt>
    <dgm:pt modelId="{F8D6262D-F3F4-46CA-9DFC-D9DC97BFE09C}">
      <dgm:prSet phldrT="[Text]"/>
      <dgm:spPr/>
      <dgm:t>
        <a:bodyPr/>
        <a:lstStyle/>
        <a:p>
          <a:r>
            <a:rPr lang="en-US" dirty="0"/>
            <a:t>Measure Service</a:t>
          </a:r>
        </a:p>
      </dgm:t>
    </dgm:pt>
    <dgm:pt modelId="{D697C29A-2A27-4C97-A788-224A474A5384}" type="parTrans" cxnId="{FCCAC61D-3334-4564-B844-9DCD62ED4BC3}">
      <dgm:prSet/>
      <dgm:spPr/>
      <dgm:t>
        <a:bodyPr/>
        <a:lstStyle/>
        <a:p>
          <a:endParaRPr lang="en-US"/>
        </a:p>
      </dgm:t>
    </dgm:pt>
    <dgm:pt modelId="{8234DCAC-CD6A-4CCA-A0DA-E4010D066005}" type="sibTrans" cxnId="{FCCAC61D-3334-4564-B844-9DCD62ED4BC3}">
      <dgm:prSet/>
      <dgm:spPr/>
      <dgm:t>
        <a:bodyPr/>
        <a:lstStyle/>
        <a:p>
          <a:endParaRPr lang="en-US"/>
        </a:p>
      </dgm:t>
    </dgm:pt>
    <dgm:pt modelId="{20A4B543-8C2B-4E32-BF3C-261D90C8C307}" type="pres">
      <dgm:prSet presAssocID="{165D6E01-63D2-45F2-8AEC-DE6853A0C47C}" presName="cycle" presStyleCnt="0">
        <dgm:presLayoutVars>
          <dgm:dir/>
          <dgm:resizeHandles val="exact"/>
        </dgm:presLayoutVars>
      </dgm:prSet>
      <dgm:spPr/>
    </dgm:pt>
    <dgm:pt modelId="{D045BA01-8876-480E-9B47-39F205201C8A}" type="pres">
      <dgm:prSet presAssocID="{8CA951E3-5E10-4D01-8363-C1ED8A88F35D}" presName="node" presStyleLbl="node1" presStyleIdx="0" presStyleCnt="5">
        <dgm:presLayoutVars>
          <dgm:bulletEnabled val="1"/>
        </dgm:presLayoutVars>
      </dgm:prSet>
      <dgm:spPr/>
    </dgm:pt>
    <dgm:pt modelId="{3B82C9ED-7FAE-4C18-8073-2A839B8CB98D}" type="pres">
      <dgm:prSet presAssocID="{8CA951E3-5E10-4D01-8363-C1ED8A88F35D}" presName="spNode" presStyleCnt="0"/>
      <dgm:spPr/>
    </dgm:pt>
    <dgm:pt modelId="{B549355B-E9D3-438F-99D3-11FDEC57817C}" type="pres">
      <dgm:prSet presAssocID="{4A3EE19C-651A-4783-9BC5-88D54B896598}" presName="sibTrans" presStyleLbl="sibTrans1D1" presStyleIdx="0" presStyleCnt="5"/>
      <dgm:spPr/>
    </dgm:pt>
    <dgm:pt modelId="{943C9A70-7FAF-4D62-9718-2AD66183A297}" type="pres">
      <dgm:prSet presAssocID="{5EB012F8-F786-46CF-9F00-DC81ACC8D82E}" presName="node" presStyleLbl="node1" presStyleIdx="1" presStyleCnt="5">
        <dgm:presLayoutVars>
          <dgm:bulletEnabled val="1"/>
        </dgm:presLayoutVars>
      </dgm:prSet>
      <dgm:spPr/>
    </dgm:pt>
    <dgm:pt modelId="{5EAD28F2-F9C9-4039-8480-5B7A85814916}" type="pres">
      <dgm:prSet presAssocID="{5EB012F8-F786-46CF-9F00-DC81ACC8D82E}" presName="spNode" presStyleCnt="0"/>
      <dgm:spPr/>
    </dgm:pt>
    <dgm:pt modelId="{B5FE3765-26E5-4B03-84B6-50AF20ABB460}" type="pres">
      <dgm:prSet presAssocID="{7D705463-E30C-4173-8FD9-A98E94FB359E}" presName="sibTrans" presStyleLbl="sibTrans1D1" presStyleIdx="1" presStyleCnt="5"/>
      <dgm:spPr/>
    </dgm:pt>
    <dgm:pt modelId="{B0528304-0F2D-4769-9A6D-022E98E5F30C}" type="pres">
      <dgm:prSet presAssocID="{C89198A6-9247-445A-9629-BF11FF0A0867}" presName="node" presStyleLbl="node1" presStyleIdx="2" presStyleCnt="5">
        <dgm:presLayoutVars>
          <dgm:bulletEnabled val="1"/>
        </dgm:presLayoutVars>
      </dgm:prSet>
      <dgm:spPr/>
    </dgm:pt>
    <dgm:pt modelId="{3A7E6694-9E79-41E6-969D-5FEA683654FA}" type="pres">
      <dgm:prSet presAssocID="{C89198A6-9247-445A-9629-BF11FF0A0867}" presName="spNode" presStyleCnt="0"/>
      <dgm:spPr/>
    </dgm:pt>
    <dgm:pt modelId="{DA4966C7-9E16-41AE-92ED-388D6DF25ECF}" type="pres">
      <dgm:prSet presAssocID="{632D6B7C-927B-428B-BF28-A853FDBAC6F1}" presName="sibTrans" presStyleLbl="sibTrans1D1" presStyleIdx="2" presStyleCnt="5"/>
      <dgm:spPr/>
    </dgm:pt>
    <dgm:pt modelId="{E81394C2-C73D-4F44-8E86-DFD9B86F8DCC}" type="pres">
      <dgm:prSet presAssocID="{3075BF1A-B76E-4E8B-A07B-2B5EFE770A0A}" presName="node" presStyleLbl="node1" presStyleIdx="3" presStyleCnt="5">
        <dgm:presLayoutVars>
          <dgm:bulletEnabled val="1"/>
        </dgm:presLayoutVars>
      </dgm:prSet>
      <dgm:spPr/>
    </dgm:pt>
    <dgm:pt modelId="{EEB63A2C-65AB-4E8B-8B4C-C8B66EFE4E91}" type="pres">
      <dgm:prSet presAssocID="{3075BF1A-B76E-4E8B-A07B-2B5EFE770A0A}" presName="spNode" presStyleCnt="0"/>
      <dgm:spPr/>
    </dgm:pt>
    <dgm:pt modelId="{03BDA988-556B-4594-80AA-101740FF2BB4}" type="pres">
      <dgm:prSet presAssocID="{BD107E41-D496-49FA-9F2C-96560A3186D1}" presName="sibTrans" presStyleLbl="sibTrans1D1" presStyleIdx="3" presStyleCnt="5"/>
      <dgm:spPr/>
    </dgm:pt>
    <dgm:pt modelId="{3C6F69B7-6DC3-446B-A70A-BB59766B119E}" type="pres">
      <dgm:prSet presAssocID="{F8D6262D-F3F4-46CA-9DFC-D9DC97BFE09C}" presName="node" presStyleLbl="node1" presStyleIdx="4" presStyleCnt="5">
        <dgm:presLayoutVars>
          <dgm:bulletEnabled val="1"/>
        </dgm:presLayoutVars>
      </dgm:prSet>
      <dgm:spPr/>
    </dgm:pt>
    <dgm:pt modelId="{B7894692-D5B3-490E-A328-74C75D295A12}" type="pres">
      <dgm:prSet presAssocID="{F8D6262D-F3F4-46CA-9DFC-D9DC97BFE09C}" presName="spNode" presStyleCnt="0"/>
      <dgm:spPr/>
    </dgm:pt>
    <dgm:pt modelId="{14F5B456-0263-49DA-8143-203515C5986F}" type="pres">
      <dgm:prSet presAssocID="{8234DCAC-CD6A-4CCA-A0DA-E4010D066005}" presName="sibTrans" presStyleLbl="sibTrans1D1" presStyleIdx="4" presStyleCnt="5"/>
      <dgm:spPr/>
    </dgm:pt>
  </dgm:ptLst>
  <dgm:cxnLst>
    <dgm:cxn modelId="{DBD45B01-A9EA-4917-B9AE-CC8D081DC0C8}" type="presOf" srcId="{632D6B7C-927B-428B-BF28-A853FDBAC6F1}" destId="{DA4966C7-9E16-41AE-92ED-388D6DF25ECF}" srcOrd="0" destOrd="0" presId="urn:microsoft.com/office/officeart/2005/8/layout/cycle6"/>
    <dgm:cxn modelId="{E26A7802-5C27-4CEC-9C77-0EFB35CD9780}" type="presOf" srcId="{165D6E01-63D2-45F2-8AEC-DE6853A0C47C}" destId="{20A4B543-8C2B-4E32-BF3C-261D90C8C307}" srcOrd="0" destOrd="0" presId="urn:microsoft.com/office/officeart/2005/8/layout/cycle6"/>
    <dgm:cxn modelId="{C6B7E705-CA2D-4EF1-9E2D-2958422E1982}" srcId="{165D6E01-63D2-45F2-8AEC-DE6853A0C47C}" destId="{3075BF1A-B76E-4E8B-A07B-2B5EFE770A0A}" srcOrd="3" destOrd="0" parTransId="{6C1EB6FF-8358-4C14-8D6F-A6681E8701ED}" sibTransId="{BD107E41-D496-49FA-9F2C-96560A3186D1}"/>
    <dgm:cxn modelId="{FCCAC61D-3334-4564-B844-9DCD62ED4BC3}" srcId="{165D6E01-63D2-45F2-8AEC-DE6853A0C47C}" destId="{F8D6262D-F3F4-46CA-9DFC-D9DC97BFE09C}" srcOrd="4" destOrd="0" parTransId="{D697C29A-2A27-4C97-A788-224A474A5384}" sibTransId="{8234DCAC-CD6A-4CCA-A0DA-E4010D066005}"/>
    <dgm:cxn modelId="{B873AE28-3869-4F38-B90C-A391B1793880}" type="presOf" srcId="{5EB012F8-F786-46CF-9F00-DC81ACC8D82E}" destId="{943C9A70-7FAF-4D62-9718-2AD66183A297}" srcOrd="0" destOrd="0" presId="urn:microsoft.com/office/officeart/2005/8/layout/cycle6"/>
    <dgm:cxn modelId="{E2E0A13C-3DB3-4F51-B3BF-CF80FB5077FC}" type="presOf" srcId="{BD107E41-D496-49FA-9F2C-96560A3186D1}" destId="{03BDA988-556B-4594-80AA-101740FF2BB4}" srcOrd="0" destOrd="0" presId="urn:microsoft.com/office/officeart/2005/8/layout/cycle6"/>
    <dgm:cxn modelId="{85DEF264-1AFA-43AD-82B5-800879369EBE}" srcId="{165D6E01-63D2-45F2-8AEC-DE6853A0C47C}" destId="{C89198A6-9247-445A-9629-BF11FF0A0867}" srcOrd="2" destOrd="0" parTransId="{B631D3A8-B642-47D7-B5A0-962B223B3EA5}" sibTransId="{632D6B7C-927B-428B-BF28-A853FDBAC6F1}"/>
    <dgm:cxn modelId="{4616616B-6818-45D7-A292-FBB8FE07F3B2}" srcId="{165D6E01-63D2-45F2-8AEC-DE6853A0C47C}" destId="{8CA951E3-5E10-4D01-8363-C1ED8A88F35D}" srcOrd="0" destOrd="0" parTransId="{4EBE3CB8-6BEA-4BE6-8547-EEEB68DA3592}" sibTransId="{4A3EE19C-651A-4783-9BC5-88D54B896598}"/>
    <dgm:cxn modelId="{C1C3E471-26B6-4B83-9C23-93ED3B4E6041}" srcId="{165D6E01-63D2-45F2-8AEC-DE6853A0C47C}" destId="{5EB012F8-F786-46CF-9F00-DC81ACC8D82E}" srcOrd="1" destOrd="0" parTransId="{E5506A04-6EC6-416C-8EC0-247A6379E5D2}" sibTransId="{7D705463-E30C-4173-8FD9-A98E94FB359E}"/>
    <dgm:cxn modelId="{79E75475-66EB-4AB7-84B7-252CABF0AFE6}" type="presOf" srcId="{4A3EE19C-651A-4783-9BC5-88D54B896598}" destId="{B549355B-E9D3-438F-99D3-11FDEC57817C}" srcOrd="0" destOrd="0" presId="urn:microsoft.com/office/officeart/2005/8/layout/cycle6"/>
    <dgm:cxn modelId="{FD329B76-77F9-4A2A-BAD5-4A620BCB52CA}" type="presOf" srcId="{7D705463-E30C-4173-8FD9-A98E94FB359E}" destId="{B5FE3765-26E5-4B03-84B6-50AF20ABB460}" srcOrd="0" destOrd="0" presId="urn:microsoft.com/office/officeart/2005/8/layout/cycle6"/>
    <dgm:cxn modelId="{8A70FF56-7065-4F6C-9D59-2EE8C9212B34}" type="presOf" srcId="{8234DCAC-CD6A-4CCA-A0DA-E4010D066005}" destId="{14F5B456-0263-49DA-8143-203515C5986F}" srcOrd="0" destOrd="0" presId="urn:microsoft.com/office/officeart/2005/8/layout/cycle6"/>
    <dgm:cxn modelId="{22E97186-B247-4B8E-8E45-E8002D542787}" type="presOf" srcId="{8CA951E3-5E10-4D01-8363-C1ED8A88F35D}" destId="{D045BA01-8876-480E-9B47-39F205201C8A}" srcOrd="0" destOrd="0" presId="urn:microsoft.com/office/officeart/2005/8/layout/cycle6"/>
    <dgm:cxn modelId="{14738FA5-F301-4F40-BBB6-3FB8E34ACD26}" type="presOf" srcId="{C89198A6-9247-445A-9629-BF11FF0A0867}" destId="{B0528304-0F2D-4769-9A6D-022E98E5F30C}" srcOrd="0" destOrd="0" presId="urn:microsoft.com/office/officeart/2005/8/layout/cycle6"/>
    <dgm:cxn modelId="{5B2466AE-3F82-4DD8-A5B9-C6E65F8BCA20}" type="presOf" srcId="{F8D6262D-F3F4-46CA-9DFC-D9DC97BFE09C}" destId="{3C6F69B7-6DC3-446B-A70A-BB59766B119E}" srcOrd="0" destOrd="0" presId="urn:microsoft.com/office/officeart/2005/8/layout/cycle6"/>
    <dgm:cxn modelId="{FF2BF9F2-4D77-41C6-AB22-B9AC89E96D96}" type="presOf" srcId="{3075BF1A-B76E-4E8B-A07B-2B5EFE770A0A}" destId="{E81394C2-C73D-4F44-8E86-DFD9B86F8DCC}" srcOrd="0" destOrd="0" presId="urn:microsoft.com/office/officeart/2005/8/layout/cycle6"/>
    <dgm:cxn modelId="{0C02EBA1-8949-4577-8893-3B8734915808}" type="presParOf" srcId="{20A4B543-8C2B-4E32-BF3C-261D90C8C307}" destId="{D045BA01-8876-480E-9B47-39F205201C8A}" srcOrd="0" destOrd="0" presId="urn:microsoft.com/office/officeart/2005/8/layout/cycle6"/>
    <dgm:cxn modelId="{1A82DD67-15D3-4313-B682-0C4AF1AF32F8}" type="presParOf" srcId="{20A4B543-8C2B-4E32-BF3C-261D90C8C307}" destId="{3B82C9ED-7FAE-4C18-8073-2A839B8CB98D}" srcOrd="1" destOrd="0" presId="urn:microsoft.com/office/officeart/2005/8/layout/cycle6"/>
    <dgm:cxn modelId="{1870F578-E84C-47ED-A4F1-078063DFE395}" type="presParOf" srcId="{20A4B543-8C2B-4E32-BF3C-261D90C8C307}" destId="{B549355B-E9D3-438F-99D3-11FDEC57817C}" srcOrd="2" destOrd="0" presId="urn:microsoft.com/office/officeart/2005/8/layout/cycle6"/>
    <dgm:cxn modelId="{07C1412F-5292-4F06-A76E-BCD3CF0ADA58}" type="presParOf" srcId="{20A4B543-8C2B-4E32-BF3C-261D90C8C307}" destId="{943C9A70-7FAF-4D62-9718-2AD66183A297}" srcOrd="3" destOrd="0" presId="urn:microsoft.com/office/officeart/2005/8/layout/cycle6"/>
    <dgm:cxn modelId="{0CF039B3-F13B-4571-91A1-96A7F3EF964A}" type="presParOf" srcId="{20A4B543-8C2B-4E32-BF3C-261D90C8C307}" destId="{5EAD28F2-F9C9-4039-8480-5B7A85814916}" srcOrd="4" destOrd="0" presId="urn:microsoft.com/office/officeart/2005/8/layout/cycle6"/>
    <dgm:cxn modelId="{CD20657F-2405-4F5E-9AB8-28608058933E}" type="presParOf" srcId="{20A4B543-8C2B-4E32-BF3C-261D90C8C307}" destId="{B5FE3765-26E5-4B03-84B6-50AF20ABB460}" srcOrd="5" destOrd="0" presId="urn:microsoft.com/office/officeart/2005/8/layout/cycle6"/>
    <dgm:cxn modelId="{673F0B5C-8730-4A20-B117-67CEC2844CF1}" type="presParOf" srcId="{20A4B543-8C2B-4E32-BF3C-261D90C8C307}" destId="{B0528304-0F2D-4769-9A6D-022E98E5F30C}" srcOrd="6" destOrd="0" presId="urn:microsoft.com/office/officeart/2005/8/layout/cycle6"/>
    <dgm:cxn modelId="{BE5CB1BA-622F-4FAF-B1E6-2DE99F73DCB3}" type="presParOf" srcId="{20A4B543-8C2B-4E32-BF3C-261D90C8C307}" destId="{3A7E6694-9E79-41E6-969D-5FEA683654FA}" srcOrd="7" destOrd="0" presId="urn:microsoft.com/office/officeart/2005/8/layout/cycle6"/>
    <dgm:cxn modelId="{49E9B7A2-C6DE-44B8-9F2D-A980856E30AC}" type="presParOf" srcId="{20A4B543-8C2B-4E32-BF3C-261D90C8C307}" destId="{DA4966C7-9E16-41AE-92ED-388D6DF25ECF}" srcOrd="8" destOrd="0" presId="urn:microsoft.com/office/officeart/2005/8/layout/cycle6"/>
    <dgm:cxn modelId="{CFCC2013-9B89-485C-8778-D801B765CC1A}" type="presParOf" srcId="{20A4B543-8C2B-4E32-BF3C-261D90C8C307}" destId="{E81394C2-C73D-4F44-8E86-DFD9B86F8DCC}" srcOrd="9" destOrd="0" presId="urn:microsoft.com/office/officeart/2005/8/layout/cycle6"/>
    <dgm:cxn modelId="{6A40BA6A-42EF-4056-8D87-CDD8E9F61388}" type="presParOf" srcId="{20A4B543-8C2B-4E32-BF3C-261D90C8C307}" destId="{EEB63A2C-65AB-4E8B-8B4C-C8B66EFE4E91}" srcOrd="10" destOrd="0" presId="urn:microsoft.com/office/officeart/2005/8/layout/cycle6"/>
    <dgm:cxn modelId="{DC8C287B-910D-4002-ACB9-B33714C15D22}" type="presParOf" srcId="{20A4B543-8C2B-4E32-BF3C-261D90C8C307}" destId="{03BDA988-556B-4594-80AA-101740FF2BB4}" srcOrd="11" destOrd="0" presId="urn:microsoft.com/office/officeart/2005/8/layout/cycle6"/>
    <dgm:cxn modelId="{89678D87-547F-4109-9081-1ABE0FDEEE1D}" type="presParOf" srcId="{20A4B543-8C2B-4E32-BF3C-261D90C8C307}" destId="{3C6F69B7-6DC3-446B-A70A-BB59766B119E}" srcOrd="12" destOrd="0" presId="urn:microsoft.com/office/officeart/2005/8/layout/cycle6"/>
    <dgm:cxn modelId="{E4C3F185-AAE0-4DDC-BF2F-78FBF0FD6654}" type="presParOf" srcId="{20A4B543-8C2B-4E32-BF3C-261D90C8C307}" destId="{B7894692-D5B3-490E-A328-74C75D295A12}" srcOrd="13" destOrd="0" presId="urn:microsoft.com/office/officeart/2005/8/layout/cycle6"/>
    <dgm:cxn modelId="{8859B9B8-561C-4AF9-A9D6-C1481F42EAE4}" type="presParOf" srcId="{20A4B543-8C2B-4E32-BF3C-261D90C8C307}" destId="{14F5B456-0263-49DA-8143-203515C5986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AF94A-DA69-4A31-B243-9BBD9F6B3ED4}">
      <dsp:nvSpPr>
        <dsp:cNvPr id="0" name=""/>
        <dsp:cNvSpPr/>
      </dsp:nvSpPr>
      <dsp:spPr>
        <a:xfrm>
          <a:off x="3601" y="227981"/>
          <a:ext cx="3511599" cy="140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056" tIns="256032" rIns="448056" bIns="256032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3601" y="227981"/>
        <a:ext cx="3511599" cy="1404639"/>
      </dsp:txXfrm>
    </dsp:sp>
    <dsp:sp modelId="{A063E62B-6CAA-4407-8864-D0EC14E6067A}">
      <dsp:nvSpPr>
        <dsp:cNvPr id="0" name=""/>
        <dsp:cNvSpPr/>
      </dsp:nvSpPr>
      <dsp:spPr>
        <a:xfrm>
          <a:off x="3601" y="1632621"/>
          <a:ext cx="3511599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042" tIns="336042" rIns="448056" bIns="504063" numCol="1" spcCol="1270" anchor="t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300" kern="1200"/>
        </a:p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300" kern="1200"/>
        </a:p>
      </dsp:txBody>
      <dsp:txXfrm>
        <a:off x="3601" y="1632621"/>
        <a:ext cx="3511599" cy="2766960"/>
      </dsp:txXfrm>
    </dsp:sp>
    <dsp:sp modelId="{FFC36807-4763-4ADE-AAD9-478921B0E41F}">
      <dsp:nvSpPr>
        <dsp:cNvPr id="0" name=""/>
        <dsp:cNvSpPr/>
      </dsp:nvSpPr>
      <dsp:spPr>
        <a:xfrm>
          <a:off x="4006825" y="227981"/>
          <a:ext cx="3511599" cy="140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056" tIns="256032" rIns="448056" bIns="256032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4006825" y="227981"/>
        <a:ext cx="3511599" cy="1404639"/>
      </dsp:txXfrm>
    </dsp:sp>
    <dsp:sp modelId="{9769CF7A-2B0F-4507-9158-8DC44E166C61}">
      <dsp:nvSpPr>
        <dsp:cNvPr id="0" name=""/>
        <dsp:cNvSpPr/>
      </dsp:nvSpPr>
      <dsp:spPr>
        <a:xfrm>
          <a:off x="4006825" y="1632621"/>
          <a:ext cx="3511599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042" tIns="336042" rIns="448056" bIns="504063" numCol="1" spcCol="1270" anchor="t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300" kern="1200"/>
        </a:p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300" kern="1200"/>
        </a:p>
      </dsp:txBody>
      <dsp:txXfrm>
        <a:off x="4006825" y="1632621"/>
        <a:ext cx="3511599" cy="2766960"/>
      </dsp:txXfrm>
    </dsp:sp>
    <dsp:sp modelId="{1360325F-F23D-4F1F-AC56-D3562B42928A}">
      <dsp:nvSpPr>
        <dsp:cNvPr id="0" name=""/>
        <dsp:cNvSpPr/>
      </dsp:nvSpPr>
      <dsp:spPr>
        <a:xfrm>
          <a:off x="8010048" y="227981"/>
          <a:ext cx="3511599" cy="140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056" tIns="256032" rIns="448056" bIns="256032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8010048" y="227981"/>
        <a:ext cx="3511599" cy="1404639"/>
      </dsp:txXfrm>
    </dsp:sp>
    <dsp:sp modelId="{09EB9851-37A5-4011-B4E0-FD518C04A158}">
      <dsp:nvSpPr>
        <dsp:cNvPr id="0" name=""/>
        <dsp:cNvSpPr/>
      </dsp:nvSpPr>
      <dsp:spPr>
        <a:xfrm>
          <a:off x="8010048" y="1632621"/>
          <a:ext cx="3511599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042" tIns="336042" rIns="448056" bIns="504063" numCol="1" spcCol="1270" anchor="t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300" kern="1200"/>
        </a:p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300" kern="1200"/>
        </a:p>
      </dsp:txBody>
      <dsp:txXfrm>
        <a:off x="8010048" y="1632621"/>
        <a:ext cx="3511599" cy="276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5BA01-8876-480E-9B47-39F205201C8A}">
      <dsp:nvSpPr>
        <dsp:cNvPr id="0" name=""/>
        <dsp:cNvSpPr/>
      </dsp:nvSpPr>
      <dsp:spPr>
        <a:xfrm>
          <a:off x="5002903" y="252"/>
          <a:ext cx="1519442" cy="98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Auto-</a:t>
          </a:r>
          <a:r>
            <a:rPr lang="en-US" sz="1600" kern="1200" dirty="0" err="1"/>
            <a:t>Atendimento</a:t>
          </a:r>
          <a:r>
            <a:rPr lang="en-US" sz="1600" kern="1200" dirty="0"/>
            <a:t> e sob </a:t>
          </a:r>
          <a:r>
            <a:rPr lang="en-US" sz="1600" kern="1200" dirty="0" err="1"/>
            <a:t>demanda</a:t>
          </a:r>
          <a:endParaRPr lang="en-US" sz="1600" kern="1200" dirty="0"/>
        </a:p>
      </dsp:txBody>
      <dsp:txXfrm>
        <a:off x="5051115" y="48464"/>
        <a:ext cx="1423018" cy="891213"/>
      </dsp:txXfrm>
    </dsp:sp>
    <dsp:sp modelId="{B549355B-E9D3-438F-99D3-11FDEC57817C}">
      <dsp:nvSpPr>
        <dsp:cNvPr id="0" name=""/>
        <dsp:cNvSpPr/>
      </dsp:nvSpPr>
      <dsp:spPr>
        <a:xfrm>
          <a:off x="3787172" y="494071"/>
          <a:ext cx="3950905" cy="3950905"/>
        </a:xfrm>
        <a:custGeom>
          <a:avLst/>
          <a:gdLst/>
          <a:ahLst/>
          <a:cxnLst/>
          <a:rect l="0" t="0" r="0" b="0"/>
          <a:pathLst>
            <a:path>
              <a:moveTo>
                <a:pt x="2745640" y="156325"/>
              </a:moveTo>
              <a:arcTo wR="1975452" hR="1975452" stAng="17576818" swAng="1964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C9A70-7FAF-4D62-9718-2AD66183A297}">
      <dsp:nvSpPr>
        <dsp:cNvPr id="0" name=""/>
        <dsp:cNvSpPr/>
      </dsp:nvSpPr>
      <dsp:spPr>
        <a:xfrm>
          <a:off x="6881671" y="1365257"/>
          <a:ext cx="1519442" cy="98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Broad Network Access</a:t>
          </a:r>
        </a:p>
      </dsp:txBody>
      <dsp:txXfrm>
        <a:off x="6929883" y="1413469"/>
        <a:ext cx="1423018" cy="891213"/>
      </dsp:txXfrm>
    </dsp:sp>
    <dsp:sp modelId="{B5FE3765-26E5-4B03-84B6-50AF20ABB460}">
      <dsp:nvSpPr>
        <dsp:cNvPr id="0" name=""/>
        <dsp:cNvSpPr/>
      </dsp:nvSpPr>
      <dsp:spPr>
        <a:xfrm>
          <a:off x="3787172" y="494071"/>
          <a:ext cx="3950905" cy="3950905"/>
        </a:xfrm>
        <a:custGeom>
          <a:avLst/>
          <a:gdLst/>
          <a:ahLst/>
          <a:cxnLst/>
          <a:rect l="0" t="0" r="0" b="0"/>
          <a:pathLst>
            <a:path>
              <a:moveTo>
                <a:pt x="3948166" y="1871461"/>
              </a:moveTo>
              <a:arcTo wR="1975452" hR="1975452" stAng="21418948" swAng="21983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28304-0F2D-4769-9A6D-022E98E5F30C}">
      <dsp:nvSpPr>
        <dsp:cNvPr id="0" name=""/>
        <dsp:cNvSpPr/>
      </dsp:nvSpPr>
      <dsp:spPr>
        <a:xfrm>
          <a:off x="6164045" y="3573880"/>
          <a:ext cx="1519442" cy="98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Pool de </a:t>
          </a:r>
          <a:r>
            <a:rPr lang="en-US" sz="1600" kern="1200" dirty="0" err="1"/>
            <a:t>recursos</a:t>
          </a:r>
          <a:endParaRPr lang="en-US" sz="1600" kern="1200" dirty="0"/>
        </a:p>
      </dsp:txBody>
      <dsp:txXfrm>
        <a:off x="6212257" y="3622092"/>
        <a:ext cx="1423018" cy="891213"/>
      </dsp:txXfrm>
    </dsp:sp>
    <dsp:sp modelId="{DA4966C7-9E16-41AE-92ED-388D6DF25ECF}">
      <dsp:nvSpPr>
        <dsp:cNvPr id="0" name=""/>
        <dsp:cNvSpPr/>
      </dsp:nvSpPr>
      <dsp:spPr>
        <a:xfrm>
          <a:off x="3787172" y="494071"/>
          <a:ext cx="3950905" cy="3950905"/>
        </a:xfrm>
        <a:custGeom>
          <a:avLst/>
          <a:gdLst/>
          <a:ahLst/>
          <a:cxnLst/>
          <a:rect l="0" t="0" r="0" b="0"/>
          <a:pathLst>
            <a:path>
              <a:moveTo>
                <a:pt x="2369009" y="3911305"/>
              </a:moveTo>
              <a:arcTo wR="1975452" hR="1975452" stAng="4710506" swAng="13789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394C2-C73D-4F44-8E86-DFD9B86F8DCC}">
      <dsp:nvSpPr>
        <dsp:cNvPr id="0" name=""/>
        <dsp:cNvSpPr/>
      </dsp:nvSpPr>
      <dsp:spPr>
        <a:xfrm>
          <a:off x="3841761" y="3573880"/>
          <a:ext cx="1519442" cy="98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Elasticidade</a:t>
          </a:r>
          <a:r>
            <a:rPr lang="en-US" sz="1600" kern="1200" dirty="0"/>
            <a:t> </a:t>
          </a:r>
          <a:r>
            <a:rPr lang="en-US" sz="1600" kern="1200" dirty="0" err="1"/>
            <a:t>Rápida</a:t>
          </a:r>
          <a:endParaRPr lang="en-US" sz="1600" kern="1200" dirty="0"/>
        </a:p>
      </dsp:txBody>
      <dsp:txXfrm>
        <a:off x="3889973" y="3622092"/>
        <a:ext cx="1423018" cy="891213"/>
      </dsp:txXfrm>
    </dsp:sp>
    <dsp:sp modelId="{03BDA988-556B-4594-80AA-101740FF2BB4}">
      <dsp:nvSpPr>
        <dsp:cNvPr id="0" name=""/>
        <dsp:cNvSpPr/>
      </dsp:nvSpPr>
      <dsp:spPr>
        <a:xfrm>
          <a:off x="3787172" y="494071"/>
          <a:ext cx="3950905" cy="3950905"/>
        </a:xfrm>
        <a:custGeom>
          <a:avLst/>
          <a:gdLst/>
          <a:ahLst/>
          <a:cxnLst/>
          <a:rect l="0" t="0" r="0" b="0"/>
          <a:pathLst>
            <a:path>
              <a:moveTo>
                <a:pt x="330480" y="3069290"/>
              </a:moveTo>
              <a:arcTo wR="1975452" hR="1975452" stAng="8782665" swAng="21983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F69B7-6DC3-446B-A70A-BB59766B119E}">
      <dsp:nvSpPr>
        <dsp:cNvPr id="0" name=""/>
        <dsp:cNvSpPr/>
      </dsp:nvSpPr>
      <dsp:spPr>
        <a:xfrm>
          <a:off x="3124136" y="1365257"/>
          <a:ext cx="1519442" cy="98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 Service</a:t>
          </a:r>
        </a:p>
      </dsp:txBody>
      <dsp:txXfrm>
        <a:off x="3172348" y="1413469"/>
        <a:ext cx="1423018" cy="891213"/>
      </dsp:txXfrm>
    </dsp:sp>
    <dsp:sp modelId="{14F5B456-0263-49DA-8143-203515C5986F}">
      <dsp:nvSpPr>
        <dsp:cNvPr id="0" name=""/>
        <dsp:cNvSpPr/>
      </dsp:nvSpPr>
      <dsp:spPr>
        <a:xfrm>
          <a:off x="3787172" y="494071"/>
          <a:ext cx="3950905" cy="3950905"/>
        </a:xfrm>
        <a:custGeom>
          <a:avLst/>
          <a:gdLst/>
          <a:ahLst/>
          <a:cxnLst/>
          <a:rect l="0" t="0" r="0" b="0"/>
          <a:pathLst>
            <a:path>
              <a:moveTo>
                <a:pt x="343836" y="861791"/>
              </a:moveTo>
              <a:arcTo wR="1975452" hR="1975452" stAng="12858932" swAng="19642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ABF77-E2E4-44CA-BA5C-65E132CF08D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339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/>
              <a:t>evilazaro@gmail.com</a:t>
            </a:r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438" y="2541436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2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39320-C563-4499-B123-07179297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Essenciais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B59EB84-5940-4A44-A094-85BA2135CEE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69608149"/>
              </p:ext>
            </p:extLst>
          </p:nvPr>
        </p:nvGraphicFramePr>
        <p:xfrm>
          <a:off x="379413" y="1387475"/>
          <a:ext cx="11525250" cy="462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10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de Serviços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eft Brace 61"/>
          <p:cNvSpPr/>
          <p:nvPr/>
        </p:nvSpPr>
        <p:spPr>
          <a:xfrm>
            <a:off x="1109141" y="2246325"/>
            <a:ext cx="302896" cy="3982815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8293" y="1244462"/>
            <a:ext cx="8720688" cy="513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Modelos</a:t>
            </a:r>
            <a:r>
              <a:rPr lang="en-US" sz="5400" dirty="0"/>
              <a:t> de Serviços</a:t>
            </a:r>
            <a:endParaRPr lang="en-US" sz="5400" dirty="0">
              <a:solidFill>
                <a:schemeClr val="accent2">
                  <a:alpha val="99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6966" y="1461270"/>
            <a:ext cx="2427913" cy="4790431"/>
            <a:chOff x="855665" y="1583373"/>
            <a:chExt cx="2427913" cy="4790431"/>
          </a:xfrm>
        </p:grpSpPr>
        <p:sp>
          <p:nvSpPr>
            <p:cNvPr id="124" name="Rectangle 123"/>
            <p:cNvSpPr/>
            <p:nvPr/>
          </p:nvSpPr>
          <p:spPr>
            <a:xfrm>
              <a:off x="1416806" y="1583373"/>
              <a:ext cx="1866772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Packaged Software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96458" y="5537987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396458" y="5083168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96458" y="599280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396458" y="4173530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396458" y="3718711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396458" y="4628349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396458" y="2809073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396458" y="235425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396458" y="3263892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936"/>
              <a:r>
                <a:rPr lang="en-US" sz="150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27" name="TextBox 52"/>
            <p:cNvSpPr txBox="1"/>
            <p:nvPr/>
          </p:nvSpPr>
          <p:spPr>
            <a:xfrm>
              <a:off x="855665" y="3801882"/>
              <a:ext cx="400110" cy="110844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 err="1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Você</a:t>
              </a: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 </a:t>
              </a:r>
              <a:r>
                <a:rPr lang="en-US" sz="1400" dirty="0" err="1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gerencia</a:t>
              </a:r>
              <a:endPara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4381891" y="1471317"/>
            <a:ext cx="2108505" cy="64008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t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1218836" fontAlgn="base">
              <a:spcAft>
                <a:spcPct val="0"/>
              </a:spcAft>
            </a:pPr>
            <a:r>
              <a:rPr lang="en-US" sz="20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Infrastructure</a:t>
            </a:r>
          </a:p>
          <a:p>
            <a:pPr defTabSz="1218936"/>
            <a:r>
              <a:rPr lang="en-US" sz="16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(as a Service)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412036" y="5415887"/>
            <a:ext cx="1638241" cy="38100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Storage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412036" y="4961068"/>
            <a:ext cx="1638241" cy="38100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Servers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412036" y="5870704"/>
            <a:ext cx="1638241" cy="38100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412036" y="4051430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412036" y="3596611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Middleware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12036" y="4506249"/>
            <a:ext cx="1638241" cy="38100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</a:ln>
          <a:effectLst/>
        </p:spPr>
        <p:txBody>
          <a:bodyPr lIns="0" r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36"/>
            <a:r>
              <a:rPr lang="en-US" sz="150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Virtualization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412036" y="2686973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412036" y="2232154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412036" y="3141792"/>
            <a:ext cx="163824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t" anchorCtr="0"/>
          <a:lstStyle/>
          <a:p>
            <a:pPr algn="ctr" defTabSz="1218936"/>
            <a:r>
              <a:rPr lang="en-US" sz="1500" kern="0" dirty="0">
                <a:solidFill>
                  <a:schemeClr val="bg1">
                    <a:alpha val="99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Runtime</a:t>
            </a:r>
          </a:p>
        </p:txBody>
      </p:sp>
      <p:sp>
        <p:nvSpPr>
          <p:cNvPr id="140" name="Left Brace 139"/>
          <p:cNvSpPr/>
          <p:nvPr/>
        </p:nvSpPr>
        <p:spPr>
          <a:xfrm flipH="1">
            <a:off x="6059507" y="4465140"/>
            <a:ext cx="228600" cy="1764000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TextBox 56"/>
          <p:cNvSpPr txBox="1"/>
          <p:nvPr/>
        </p:nvSpPr>
        <p:spPr>
          <a:xfrm flipH="1">
            <a:off x="6233073" y="4521982"/>
            <a:ext cx="400110" cy="16911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218836" fontAlgn="base">
              <a:spcAft>
                <a:spcPct val="0"/>
              </a:spcAft>
            </a:pPr>
            <a:r>
              <a: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Managed by vendor</a:t>
            </a:r>
          </a:p>
        </p:txBody>
      </p:sp>
      <p:sp>
        <p:nvSpPr>
          <p:cNvPr id="142" name="Left Brace 141"/>
          <p:cNvSpPr/>
          <p:nvPr/>
        </p:nvSpPr>
        <p:spPr>
          <a:xfrm>
            <a:off x="4273527" y="2232154"/>
            <a:ext cx="133350" cy="2200272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" name="TextBox 58"/>
          <p:cNvSpPr txBox="1"/>
          <p:nvPr/>
        </p:nvSpPr>
        <p:spPr>
          <a:xfrm>
            <a:off x="3861258" y="2787304"/>
            <a:ext cx="400110" cy="11084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218836" fontAlgn="base">
              <a:spcAft>
                <a:spcPct val="0"/>
              </a:spcAft>
            </a:pPr>
            <a:r>
              <a:rPr lang="en-US" sz="1400" dirty="0" err="1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Você</a:t>
            </a:r>
            <a:r>
              <a: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 </a:t>
            </a:r>
            <a:r>
              <a:rPr lang="en-US" sz="1400" dirty="0" err="1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gerencia</a:t>
            </a:r>
            <a:endParaRPr lang="en-US" sz="1400" dirty="0">
              <a:solidFill>
                <a:srgbClr val="595959">
                  <a:alpha val="99000"/>
                </a:srgbClr>
              </a:solidFill>
              <a:ea typeface="Kozuka Gothic Pro R" pitchFamily="34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63314" y="1461269"/>
            <a:ext cx="2706420" cy="4798706"/>
            <a:chOff x="5979422" y="1583373"/>
            <a:chExt cx="2706420" cy="4798706"/>
          </a:xfrm>
        </p:grpSpPr>
        <p:sp>
          <p:nvSpPr>
            <p:cNvPr id="154" name="Rectangle 153"/>
            <p:cNvSpPr/>
            <p:nvPr/>
          </p:nvSpPr>
          <p:spPr>
            <a:xfrm>
              <a:off x="6405737" y="1583373"/>
              <a:ext cx="2000311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Platform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(as a Service)</a:t>
              </a:r>
            </a:p>
          </p:txBody>
        </p:sp>
        <p:sp>
          <p:nvSpPr>
            <p:cNvPr id="155" name="Left Brace 154"/>
            <p:cNvSpPr/>
            <p:nvPr/>
          </p:nvSpPr>
          <p:spPr>
            <a:xfrm flipH="1">
              <a:off x="8131739" y="3259131"/>
              <a:ext cx="209580" cy="3122948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54"/>
            <p:cNvSpPr txBox="1"/>
            <p:nvPr/>
          </p:nvSpPr>
          <p:spPr>
            <a:xfrm flipH="1">
              <a:off x="8285732" y="3992249"/>
              <a:ext cx="400110" cy="169110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Managed by vendor</a:t>
              </a:r>
            </a:p>
          </p:txBody>
        </p:sp>
        <p:sp>
          <p:nvSpPr>
            <p:cNvPr id="157" name="Left Brace 156"/>
            <p:cNvSpPr/>
            <p:nvPr/>
          </p:nvSpPr>
          <p:spPr>
            <a:xfrm>
              <a:off x="6322411" y="2335206"/>
              <a:ext cx="152400" cy="84772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TextBox 60"/>
            <p:cNvSpPr txBox="1"/>
            <p:nvPr/>
          </p:nvSpPr>
          <p:spPr>
            <a:xfrm>
              <a:off x="5979422" y="2201686"/>
              <a:ext cx="400110" cy="110844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 err="1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Você</a:t>
              </a: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 </a:t>
              </a:r>
              <a:r>
                <a:rPr lang="en-US" sz="1400" dirty="0" err="1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gerencia</a:t>
              </a:r>
              <a:endPara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84238" y="5537990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484238" y="5083171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484238" y="5992807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84238" y="4173533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484238" y="3718714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84238" y="4628352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484238" y="2354257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484238" y="3263895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484238" y="2809076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464723" y="1461270"/>
            <a:ext cx="2323096" cy="4790431"/>
            <a:chOff x="8980831" y="1583373"/>
            <a:chExt cx="2323096" cy="4790431"/>
          </a:xfrm>
        </p:grpSpPr>
        <p:sp>
          <p:nvSpPr>
            <p:cNvPr id="170" name="Rectangle 169"/>
            <p:cNvSpPr/>
            <p:nvPr/>
          </p:nvSpPr>
          <p:spPr>
            <a:xfrm>
              <a:off x="8980831" y="1583373"/>
              <a:ext cx="2028257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Software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(as a Service)</a:t>
              </a:r>
            </a:p>
          </p:txBody>
        </p:sp>
        <p:sp>
          <p:nvSpPr>
            <p:cNvPr id="172" name="TextBox 64"/>
            <p:cNvSpPr txBox="1"/>
            <p:nvPr/>
          </p:nvSpPr>
          <p:spPr>
            <a:xfrm flipH="1">
              <a:off x="10903817" y="3520342"/>
              <a:ext cx="400110" cy="169110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Managed by vendor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040806" y="5537987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040806" y="5083168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9040806" y="4173530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040806" y="3718711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040806" y="4628349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9040806" y="2354254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040806" y="3263892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040806" y="2809073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9040806" y="5992804"/>
              <a:ext cx="1638240" cy="381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algn="ctr" defTabSz="1218936"/>
              <a:r>
                <a:rPr lang="en-US" sz="1500" kern="0" dirty="0">
                  <a:solidFill>
                    <a:schemeClr val="bg1">
                      <a:alpha val="99000"/>
                    </a:scheme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</p:grpSp>
      <p:pic>
        <p:nvPicPr>
          <p:cNvPr id="63" name="Picture 11" descr="Cloud 512x512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03" y="5492340"/>
            <a:ext cx="1014104" cy="101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Left Brace 63"/>
          <p:cNvSpPr/>
          <p:nvPr/>
        </p:nvSpPr>
        <p:spPr>
          <a:xfrm flipH="1">
            <a:off x="11169588" y="2244407"/>
            <a:ext cx="228600" cy="3977640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36"/>
            <a:endParaRPr lang="en-US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5" name="Picture 12" descr="Gift 512x512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2" y="5502085"/>
            <a:ext cx="806273" cy="8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" name="Rectangle 66"/>
          <p:cNvSpPr/>
          <p:nvPr/>
        </p:nvSpPr>
        <p:spPr bwMode="auto">
          <a:xfrm flipH="1">
            <a:off x="252797" y="1244462"/>
            <a:ext cx="2955496" cy="51398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435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de Deployment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?</a:t>
            </a:r>
          </a:p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Essenciais</a:t>
            </a:r>
            <a:r>
              <a:rPr lang="en-US" dirty="0"/>
              <a:t> que </a:t>
            </a:r>
            <a:r>
              <a:rPr lang="en-US" dirty="0" err="1"/>
              <a:t>definem</a:t>
            </a:r>
            <a:r>
              <a:rPr lang="en-US" dirty="0"/>
              <a:t> a </a:t>
            </a:r>
            <a:r>
              <a:rPr lang="en-US" dirty="0" err="1"/>
              <a:t>Nuvem</a:t>
            </a:r>
            <a:endParaRPr lang="en-US" dirty="0"/>
          </a:p>
          <a:p>
            <a:r>
              <a:rPr lang="en-US" dirty="0" err="1"/>
              <a:t>Modelos</a:t>
            </a:r>
            <a:r>
              <a:rPr lang="en-US" dirty="0"/>
              <a:t> de Serviços</a:t>
            </a:r>
          </a:p>
          <a:p>
            <a:r>
              <a:rPr lang="en-US" dirty="0" err="1"/>
              <a:t>Modelos</a:t>
            </a:r>
            <a:r>
              <a:rPr lang="en-US" dirty="0"/>
              <a:t> de Deployment</a:t>
            </a:r>
          </a:p>
        </p:txBody>
      </p:sp>
    </p:spTree>
    <p:extLst>
      <p:ext uri="{BB962C8B-B14F-4D97-AF65-F5344CB8AC3E}">
        <p14:creationId xmlns:p14="http://schemas.microsoft.com/office/powerpoint/2010/main" val="21225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/>
              <a:t>texto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6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Evolução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E097F2-A407-43EE-BEBC-82CC0475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A079DF-0226-482B-ADB1-E50D5FD7E4E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80139047"/>
              </p:ext>
            </p:extLst>
          </p:nvPr>
        </p:nvGraphicFramePr>
        <p:xfrm>
          <a:off x="379413" y="1387475"/>
          <a:ext cx="11525250" cy="462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11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Essenciais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3569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179</Words>
  <Application>Microsoft Office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Kozuka Gothic Pro R</vt:lpstr>
      <vt:lpstr>Segoe UI</vt:lpstr>
      <vt:lpstr>Segoe UI Light</vt:lpstr>
      <vt:lpstr>2_Office Theme</vt:lpstr>
      <vt:lpstr>Introdução a Computação em Nuvem</vt:lpstr>
      <vt:lpstr>Agenda</vt:lpstr>
      <vt:lpstr>PowerPoint Presentation</vt:lpstr>
      <vt:lpstr>Introdução</vt:lpstr>
      <vt:lpstr>PowerPoint Presentation</vt:lpstr>
      <vt:lpstr>Evolução Computacional</vt:lpstr>
      <vt:lpstr>PowerPoint Presentation</vt:lpstr>
      <vt:lpstr>O que é Computação em Nuvem</vt:lpstr>
      <vt:lpstr>PowerPoint Presentation</vt:lpstr>
      <vt:lpstr>Características Essenciais</vt:lpstr>
      <vt:lpstr>PowerPoint Presentation</vt:lpstr>
      <vt:lpstr>Modelos de Serviços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63</cp:revision>
  <dcterms:created xsi:type="dcterms:W3CDTF">2016-08-21T22:11:41Z</dcterms:created>
  <dcterms:modified xsi:type="dcterms:W3CDTF">2018-01-17T22:17:38Z</dcterms:modified>
</cp:coreProperties>
</file>