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2"/>
  </p:notesMasterIdLst>
  <p:sldIdLst>
    <p:sldId id="256" r:id="rId2"/>
    <p:sldId id="257" r:id="rId3"/>
    <p:sldId id="259" r:id="rId4"/>
    <p:sldId id="265" r:id="rId5"/>
    <p:sldId id="266" r:id="rId6"/>
    <p:sldId id="268" r:id="rId7"/>
    <p:sldId id="269" r:id="rId8"/>
    <p:sldId id="270" r:id="rId9"/>
    <p:sldId id="271" r:id="rId10"/>
    <p:sldId id="317" r:id="rId11"/>
    <p:sldId id="318" r:id="rId12"/>
    <p:sldId id="316" r:id="rId13"/>
    <p:sldId id="272" r:id="rId14"/>
    <p:sldId id="273" r:id="rId15"/>
    <p:sldId id="274" r:id="rId16"/>
    <p:sldId id="275" r:id="rId17"/>
    <p:sldId id="276" r:id="rId18"/>
    <p:sldId id="277" r:id="rId19"/>
    <p:sldId id="260" r:id="rId20"/>
    <p:sldId id="319" r:id="rId21"/>
    <p:sldId id="278" r:id="rId22"/>
    <p:sldId id="298" r:id="rId23"/>
    <p:sldId id="299" r:id="rId24"/>
    <p:sldId id="300" r:id="rId25"/>
    <p:sldId id="262" r:id="rId26"/>
    <p:sldId id="263" r:id="rId27"/>
    <p:sldId id="264" r:id="rId28"/>
    <p:sldId id="279" r:id="rId29"/>
    <p:sldId id="311" r:id="rId30"/>
    <p:sldId id="320" r:id="rId31"/>
    <p:sldId id="321" r:id="rId32"/>
    <p:sldId id="322" r:id="rId33"/>
    <p:sldId id="323" r:id="rId34"/>
    <p:sldId id="313" r:id="rId35"/>
    <p:sldId id="314" r:id="rId36"/>
    <p:sldId id="280" r:id="rId37"/>
    <p:sldId id="281" r:id="rId38"/>
    <p:sldId id="282" r:id="rId39"/>
    <p:sldId id="283" r:id="rId40"/>
    <p:sldId id="284" r:id="rId41"/>
    <p:sldId id="287" r:id="rId42"/>
    <p:sldId id="285" r:id="rId43"/>
    <p:sldId id="286" r:id="rId44"/>
    <p:sldId id="289" r:id="rId45"/>
    <p:sldId id="290" r:id="rId46"/>
    <p:sldId id="308" r:id="rId47"/>
    <p:sldId id="309" r:id="rId48"/>
    <p:sldId id="310" r:id="rId49"/>
    <p:sldId id="292" r:id="rId50"/>
    <p:sldId id="293" r:id="rId51"/>
    <p:sldId id="294" r:id="rId52"/>
    <p:sldId id="301" r:id="rId53"/>
    <p:sldId id="302" r:id="rId54"/>
    <p:sldId id="303" r:id="rId55"/>
    <p:sldId id="304" r:id="rId56"/>
    <p:sldId id="305" r:id="rId57"/>
    <p:sldId id="306" r:id="rId58"/>
    <p:sldId id="307" r:id="rId59"/>
    <p:sldId id="297"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7"/>
            <p14:sldId id="318"/>
            <p14:sldId id="316"/>
            <p14:sldId id="272"/>
            <p14:sldId id="273"/>
            <p14:sldId id="274"/>
            <p14:sldId id="275"/>
            <p14:sldId id="276"/>
            <p14:sldId id="277"/>
          </p14:sldIdLst>
        </p14:section>
        <p14:section name="Deployment" id="{89675B14-F1CA-484D-9FB9-270106BF55BF}">
          <p14:sldIdLst>
            <p14:sldId id="260"/>
            <p14:sldId id="319"/>
            <p14:sldId id="278"/>
            <p14:sldId id="298"/>
            <p14:sldId id="299"/>
            <p14:sldId id="300"/>
            <p14:sldId id="262"/>
            <p14:sldId id="263"/>
            <p14:sldId id="264"/>
            <p14:sldId id="279"/>
          </p14:sldIdLst>
        </p14:section>
        <p14:section name="Deployment Slots" id="{05EE2783-4B8A-448F-A2CE-12DF5F1B4A08}">
          <p14:sldIdLst>
            <p14:sldId id="311"/>
            <p14:sldId id="320"/>
            <p14:sldId id="321"/>
            <p14:sldId id="322"/>
            <p14:sldId id="323"/>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A803810A-9247-45F2-A896-2DD392695299}" srcId="{8DB3AA50-8BEB-4294-A667-29EDCF9AB797}" destId="{E410D9C9-4B46-467D-9DCD-C41AF54FF672}" srcOrd="0" destOrd="0" parTransId="{3861A8C6-A552-47A0-9041-CBBDB7D6C0E5}" sibTransId="{D34CAB2D-E0AF-4993-A6EE-7678C3269441}"/>
    <dgm:cxn modelId="{E4AE4214-4723-4FC2-9F6D-45DC9B8843EE}" srcId="{B997F7E2-24DB-4C95-9BEE-EA92E1C8FFCB}" destId="{8DB3AA50-8BEB-4294-A667-29EDCF9AB797}" srcOrd="0" destOrd="0" parTransId="{56FCF6A6-63B9-4179-8CC9-71096FB017B6}" sibTransId="{D6BFBC48-B68C-4641-B49D-BB1B4EA9A4D0}"/>
    <dgm:cxn modelId="{26800F28-2CAF-400C-9AB5-C8A2BFCFAFB8}" type="presOf" srcId="{B6EA544D-A446-4C71-93C4-6FD7F9C93AB8}" destId="{AAF22E21-1B18-4FE7-AF6F-10C8147573AB}" srcOrd="1" destOrd="0" presId="urn:microsoft.com/office/officeart/2005/8/layout/lProcess2"/>
    <dgm:cxn modelId="{393C5D2B-2152-4891-9596-7B78012AE4E6}" type="presOf" srcId="{8DB3AA50-8BEB-4294-A667-29EDCF9AB797}" destId="{804F0AF4-6EF9-4858-BDAB-1B89E39D7979}"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8A087F46-53B6-4D47-8526-CEB5CF8768F7}" srcId="{B997F7E2-24DB-4C95-9BEE-EA92E1C8FFCB}" destId="{B6EA544D-A446-4C71-93C4-6FD7F9C93AB8}" srcOrd="2" destOrd="0" parTransId="{837400FA-5BAB-41E2-863A-BCA8360087CC}" sibTransId="{9D7C9783-A84A-468A-8BE6-1B6BA11972DF}"/>
    <dgm:cxn modelId="{7164CD6D-5F97-458B-B732-A91D699BDFC9}" type="presOf" srcId="{E41F4D26-6DB0-4C7C-BC25-05932DF069A4}" destId="{3088C237-3BDD-4262-AB3C-2FDC9B0C32D8}"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D65F0853-0EDE-408C-833F-FBAC5C924866}" srcId="{B6EA544D-A446-4C71-93C4-6FD7F9C93AB8}" destId="{D8BA9343-C1A2-46A9-AF48-A155BDFAD442}" srcOrd="1" destOrd="0" parTransId="{FFD98511-E5CC-47CD-9C93-C22E5A333EA5}" sibTransId="{594668D2-1720-4988-8D62-BB9EF6D993D8}"/>
    <dgm:cxn modelId="{FC8D477E-7228-4C34-8397-D91AFFDACE8E}" type="presOf" srcId="{E410D9C9-4B46-467D-9DCD-C41AF54FF672}" destId="{5AC556D2-B082-48A0-8BE7-2DC9DED9B72F}" srcOrd="0"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337A7681-2ED2-42C4-A328-CD866F36682C}" type="presOf" srcId="{BDCAF8D3-4DC6-4C85-9BAC-1EA95508A709}" destId="{4F544ACF-BD1E-4160-BCB4-2D36C1A88DD4}" srcOrd="0" destOrd="0" presId="urn:microsoft.com/office/officeart/2005/8/layout/lProcess2"/>
    <dgm:cxn modelId="{A6E37F83-6E78-446A-971B-BB0488228D5C}" type="presOf" srcId="{E7AE3146-1F38-455D-8BCF-5B3C49C008D9}" destId="{6E8C2E7B-DAA7-4B2F-87D4-E2AC6455E5B4}" srcOrd="1" destOrd="0" presId="urn:microsoft.com/office/officeart/2005/8/layout/lProcess2"/>
    <dgm:cxn modelId="{8D0D7F87-D167-4425-90BF-32E117D43B04}" type="presOf" srcId="{8DB3AA50-8BEB-4294-A667-29EDCF9AB797}" destId="{C4F8983C-8E5A-4EC2-B1D4-C14EB6EE917D}" srcOrd="0" destOrd="0" presId="urn:microsoft.com/office/officeart/2005/8/layout/lProcess2"/>
    <dgm:cxn modelId="{B98A3889-FAF3-4194-95C8-DF900A02D3ED}" srcId="{B6EA544D-A446-4C71-93C4-6FD7F9C93AB8}" destId="{E41F4D26-6DB0-4C7C-BC25-05932DF069A4}" srcOrd="0" destOrd="0" parTransId="{CEE83DB0-7CC9-45DF-AE52-F4B7E417CF65}" sibTransId="{0B2B38FD-4C8D-4E18-9A45-FFF18F7E3534}"/>
    <dgm:cxn modelId="{5AF7228A-842F-4DBE-BEBA-FDE58C6EE6B7}" type="presOf" srcId="{3E89EBF9-1FFC-4C82-8D50-66073EA44FE3}" destId="{DA4DBB1C-1959-4B40-9AA5-70B8F9FB4FFA}" srcOrd="0" destOrd="0" presId="urn:microsoft.com/office/officeart/2005/8/layout/lProcess2"/>
    <dgm:cxn modelId="{BAF94FB2-7E78-48CF-9B9B-B86D03A15376}" srcId="{E7AE3146-1F38-455D-8BCF-5B3C49C008D9}" destId="{BDCAF8D3-4DC6-4C85-9BAC-1EA95508A709}" srcOrd="1" destOrd="0" parTransId="{026CA759-634C-4565-A149-73C3BEBC86FA}" sibTransId="{B875DD23-0235-44D0-A4C4-413EC093574F}"/>
    <dgm:cxn modelId="{7B8E48C0-5DA6-4236-926C-B3842A528C55}" srcId="{B997F7E2-24DB-4C95-9BEE-EA92E1C8FFCB}" destId="{E7AE3146-1F38-455D-8BCF-5B3C49C008D9}" srcOrd="1" destOrd="0" parTransId="{62DA6122-1B10-4D55-8396-1C84EBB48FB8}" sibTransId="{2B4A518E-D68F-4729-ACD9-35BF2FAC7038}"/>
    <dgm:cxn modelId="{A7DCB2CC-BD00-4E54-BFB5-CDCE5C24B747}" type="presOf" srcId="{D8BA9343-C1A2-46A9-AF48-A155BDFAD442}" destId="{82F3FD26-77C8-4A49-A10A-24BBC7C7B575}" srcOrd="0" destOrd="0" presId="urn:microsoft.com/office/officeart/2005/8/layout/lProcess2"/>
    <dgm:cxn modelId="{E28502E6-3050-425E-B5A5-8A488B7BF102}" type="presOf" srcId="{BC2131D8-A287-4718-98B3-B680AD4034A1}" destId="{13B654D8-9B0F-4B8C-A90D-C0FDBC0CCDF9}"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7/17/2017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ready to move beyond local development of your website to make it accessible to the Internet at large, you have quite a few things to consider. For example, how will subsequent deployments affect existing users of your site? How can you minimize the impact of broken deployments? How can you achieve the right level of website density per instance so that you balance cost with performance and still leverage the Azure Websites SLA? To make the right decisions, you need to understand how to deploy websites to deployment slots, how to roll back deployments, and how to manage hosting plans.</a:t>
            </a:r>
          </a:p>
          <a:p>
            <a:endParaRPr lang="en-US" dirty="0"/>
          </a:p>
          <a:p>
            <a:r>
              <a:rPr lang="en-US" dirty="0"/>
              <a:t>Tejada, </a:t>
            </a:r>
            <a:r>
              <a:rPr lang="en-US" dirty="0" err="1"/>
              <a:t>Zoiner</a:t>
            </a:r>
            <a:r>
              <a:rPr lang="en-US" dirty="0"/>
              <a:t>; Bustamante, Michele Leroux; Ellis, Ike. Exam Ref 70-532 Developing Microsoft Azure Solutions (p. 2).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20</a:t>
            </a:fld>
            <a:endParaRPr lang="en-US"/>
          </a:p>
        </p:txBody>
      </p:sp>
    </p:spTree>
    <p:extLst>
      <p:ext uri="{BB962C8B-B14F-4D97-AF65-F5344CB8AC3E}">
        <p14:creationId xmlns:p14="http://schemas.microsoft.com/office/powerpoint/2010/main" val="138126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7/17/2017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157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24</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30</a:t>
            </a:fld>
            <a:endParaRPr lang="en-US"/>
          </a:p>
        </p:txBody>
      </p:sp>
    </p:spTree>
    <p:extLst>
      <p:ext uri="{BB962C8B-B14F-4D97-AF65-F5344CB8AC3E}">
        <p14:creationId xmlns:p14="http://schemas.microsoft.com/office/powerpoint/2010/main" val="9075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31</a:t>
            </a:fld>
            <a:endParaRPr lang="en-US"/>
          </a:p>
        </p:txBody>
      </p:sp>
    </p:spTree>
    <p:extLst>
      <p:ext uri="{BB962C8B-B14F-4D97-AF65-F5344CB8AC3E}">
        <p14:creationId xmlns:p14="http://schemas.microsoft.com/office/powerpoint/2010/main" val="4253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Staged deployment</a:t>
            </a:r>
            <a:r>
              <a:rPr lang="en-US" dirty="0"/>
              <a:t> </a:t>
            </a:r>
          </a:p>
          <a:p>
            <a:pPr marL="628650" lvl="1" indent="-171450">
              <a:buFont typeface="Arial" panose="020B0604020202020204" pitchFamily="34" charset="0"/>
              <a:buChar char="•"/>
            </a:pPr>
            <a:r>
              <a:rPr lang="en-US" dirty="0"/>
              <a:t>In a staged deployment, you deploy to a non-production slot that is acting as a staging environment. In this environment, you test whether the website is working as expected, and when you are satisfied that it is, you swap the production slot with the staging slot, making the staged content and certain parts of the configuration the new production website. </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32</a:t>
            </a:fld>
            <a:endParaRPr lang="en-US"/>
          </a:p>
        </p:txBody>
      </p:sp>
    </p:spTree>
    <p:extLst>
      <p:ext uri="{BB962C8B-B14F-4D97-AF65-F5344CB8AC3E}">
        <p14:creationId xmlns:p14="http://schemas.microsoft.com/office/powerpoint/2010/main" val="355163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Incremental deployment</a:t>
            </a:r>
          </a:p>
          <a:p>
            <a:pPr marL="628650" lvl="1" indent="-171450">
              <a:buFont typeface="Arial" panose="020B0604020202020204" pitchFamily="34" charset="0"/>
              <a:buChar char="•"/>
            </a:pPr>
            <a:r>
              <a:rPr lang="en-US" dirty="0"/>
              <a:t>If your website deployment includes incremental steps that you need to take post-deployment, you can deploy to a non-production slot, make those changes, and then swap with the production slot to make the updated website live. </a:t>
            </a:r>
          </a:p>
          <a:p>
            <a:pPr marL="171450" indent="-171450">
              <a:buFont typeface="Arial" panose="020B0604020202020204" pitchFamily="34" charset="0"/>
              <a:buChar char="•"/>
            </a:pPr>
            <a:r>
              <a:rPr lang="en-US" b="1" dirty="0"/>
              <a:t>Rolling back deployment</a:t>
            </a:r>
            <a:r>
              <a:rPr lang="en-US" dirty="0"/>
              <a:t> </a:t>
            </a:r>
          </a:p>
          <a:p>
            <a:pPr marL="628650" lvl="1" indent="-171450">
              <a:buFont typeface="Arial" panose="020B0604020202020204" pitchFamily="34" charset="0"/>
              <a:buChar char="•"/>
            </a:pPr>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33</a:t>
            </a:fld>
            <a:endParaRPr lang="en-US"/>
          </a:p>
        </p:txBody>
      </p:sp>
    </p:spTree>
    <p:extLst>
      <p:ext uri="{BB962C8B-B14F-4D97-AF65-F5344CB8AC3E}">
        <p14:creationId xmlns:p14="http://schemas.microsoft.com/office/powerpoint/2010/main" val="70730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7/17/2017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10</a:t>
            </a:fld>
            <a:endParaRPr lang="en-US"/>
          </a:p>
        </p:txBody>
      </p:sp>
    </p:spTree>
    <p:extLst>
      <p:ext uri="{BB962C8B-B14F-4D97-AF65-F5344CB8AC3E}">
        <p14:creationId xmlns:p14="http://schemas.microsoft.com/office/powerpoint/2010/main" val="217461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11</a:t>
            </a:fld>
            <a:endParaRPr lang="en-US"/>
          </a:p>
        </p:txBody>
      </p:sp>
    </p:spTree>
    <p:extLst>
      <p:ext uri="{BB962C8B-B14F-4D97-AF65-F5344CB8AC3E}">
        <p14:creationId xmlns:p14="http://schemas.microsoft.com/office/powerpoint/2010/main" val="3308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427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a:t>
            </a:r>
            <a:r>
              <a:rPr lang="pt-BR" dirty="0" err="1"/>
              <a:t>Implement</a:t>
            </a:r>
            <a:r>
              <a:rPr lang="pt-BR" dirty="0"/>
              <a:t> </a:t>
            </a:r>
            <a:r>
              <a:rPr lang="pt-BR" dirty="0" err="1"/>
              <a:t>and</a:t>
            </a:r>
            <a:r>
              <a:rPr lang="pt-BR" dirty="0"/>
              <a:t> Design </a:t>
            </a:r>
            <a:r>
              <a:rPr lang="pt-BR" baseline="0" dirty="0" err="1"/>
              <a:t>WebApps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gmail.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1.emf"/><Relationship Id="rId3" Type="http://schemas.openxmlformats.org/officeDocument/2006/relationships/image" Target="../media/image56.emf"/><Relationship Id="rId21" Type="http://schemas.openxmlformats.org/officeDocument/2006/relationships/image" Target="../media/image7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70.emf"/><Relationship Id="rId2" Type="http://schemas.openxmlformats.org/officeDocument/2006/relationships/image" Target="../media/image55.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3.emf"/><Relationship Id="rId19" Type="http://schemas.openxmlformats.org/officeDocument/2006/relationships/image" Target="../media/image72.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7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4.emf"/><Relationship Id="rId3" Type="http://schemas.openxmlformats.org/officeDocument/2006/relationships/image" Target="../media/image56.emf"/><Relationship Id="rId21" Type="http://schemas.openxmlformats.org/officeDocument/2006/relationships/image" Target="../media/image9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3.emf"/><Relationship Id="rId19" Type="http://schemas.openxmlformats.org/officeDocument/2006/relationships/image" Target="../media/image7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95.emf"/></Relationships>
</file>

<file path=ppt/slides/_rels/slide48.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5.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4.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6.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24" Type="http://schemas.openxmlformats.org/officeDocument/2006/relationships/image" Target="../media/image99.emf"/><Relationship Id="rId5" Type="http://schemas.openxmlformats.org/officeDocument/2006/relationships/image" Target="../media/image62.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1.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8.emf"/><Relationship Id="rId14" Type="http://schemas.openxmlformats.org/officeDocument/2006/relationships/image" Target="../media/image67.emf"/><Relationship Id="rId22" Type="http://schemas.openxmlformats.org/officeDocument/2006/relationships/image" Target="../media/image9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5.png"/><Relationship Id="rId3" Type="http://schemas.openxmlformats.org/officeDocument/2006/relationships/image" Target="../media/image57.emf"/><Relationship Id="rId7" Type="http://schemas.openxmlformats.org/officeDocument/2006/relationships/image" Target="../media/image74.emf"/><Relationship Id="rId12" Type="http://schemas.openxmlformats.org/officeDocument/2006/relationships/image" Target="../media/image64.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8.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61.emf"/><Relationship Id="rId14" Type="http://schemas.openxmlformats.org/officeDocument/2006/relationships/image" Target="../media/image67.emf"/></Relationships>
</file>

<file path=ppt/slides/_rels/slide54.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8.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7.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png"/><Relationship Id="rId5" Type="http://schemas.openxmlformats.org/officeDocument/2006/relationships/image" Target="../media/image59.emf"/><Relationship Id="rId15" Type="http://schemas.openxmlformats.org/officeDocument/2006/relationships/image" Target="../media/image73.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74.emf"/></Relationships>
</file>

<file path=ppt/slides/_rels/slide55.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3.emf"/><Relationship Id="rId3" Type="http://schemas.openxmlformats.org/officeDocument/2006/relationships/image" Target="../media/image74.emf"/><Relationship Id="rId7" Type="http://schemas.openxmlformats.org/officeDocument/2006/relationships/image" Target="../media/image58.emf"/><Relationship Id="rId12" Type="http://schemas.openxmlformats.org/officeDocument/2006/relationships/image" Target="../media/image62.emf"/><Relationship Id="rId2" Type="http://schemas.openxmlformats.org/officeDocument/2006/relationships/image" Target="../media/image60.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7.emf"/><Relationship Id="rId11" Type="http://schemas.openxmlformats.org/officeDocument/2006/relationships/image" Target="../media/image65.png"/><Relationship Id="rId5" Type="http://schemas.openxmlformats.org/officeDocument/2006/relationships/image" Target="../media/image56.emf"/><Relationship Id="rId15" Type="http://schemas.openxmlformats.org/officeDocument/2006/relationships/image" Target="../media/image68.emf"/><Relationship Id="rId10" Type="http://schemas.openxmlformats.org/officeDocument/2006/relationships/image" Target="../media/image64.emf"/><Relationship Id="rId4" Type="http://schemas.openxmlformats.org/officeDocument/2006/relationships/image" Target="../media/image73.emf"/><Relationship Id="rId9" Type="http://schemas.openxmlformats.org/officeDocument/2006/relationships/image" Target="../media/image61.emf"/><Relationship Id="rId14" Type="http://schemas.openxmlformats.org/officeDocument/2006/relationships/image" Target="../media/image6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4.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3.emf"/><Relationship Id="rId17" Type="http://schemas.openxmlformats.org/officeDocument/2006/relationships/image" Target="../media/image69.emf"/><Relationship Id="rId2" Type="http://schemas.openxmlformats.org/officeDocument/2006/relationships/notesSlide" Target="../notesSlides/notesSlide31.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2.emf"/><Relationship Id="rId5" Type="http://schemas.openxmlformats.org/officeDocument/2006/relationships/image" Target="../media/image58.emf"/><Relationship Id="rId15" Type="http://schemas.openxmlformats.org/officeDocument/2006/relationships/image" Target="../media/image67.emf"/><Relationship Id="rId10" Type="http://schemas.openxmlformats.org/officeDocument/2006/relationships/image" Target="../media/image61.emf"/><Relationship Id="rId4" Type="http://schemas.openxmlformats.org/officeDocument/2006/relationships/image" Target="../media/image57.emf"/><Relationship Id="rId9" Type="http://schemas.openxmlformats.org/officeDocument/2006/relationships/image" Target="../media/image73.emf"/><Relationship Id="rId14" Type="http://schemas.openxmlformats.org/officeDocument/2006/relationships/image" Target="../media/image65.png"/></Relationships>
</file>

<file path=ppt/slides/_rels/slide58.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7.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69.emf"/><Relationship Id="rId2" Type="http://schemas.openxmlformats.org/officeDocument/2006/relationships/notesSlide" Target="../notesSlides/notesSlide32.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74.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8.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evilazaro@gmail.com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r>
              <a:rPr lang="en-US" dirty="0" err="1"/>
              <a:t>Hospedagem</a:t>
            </a:r>
            <a:r>
              <a:rPr lang="en-US" dirty="0"/>
              <a:t> de </a:t>
            </a:r>
            <a:r>
              <a:rPr lang="en-US" dirty="0" err="1"/>
              <a:t>Aplicações</a:t>
            </a:r>
            <a:r>
              <a:rPr lang="en-US" dirty="0"/>
              <a:t> Web PaaS</a:t>
            </a:r>
          </a:p>
          <a:p>
            <a:pPr lvl="1"/>
            <a:r>
              <a:rPr lang="en-US" dirty="0" err="1"/>
              <a:t>Provê</a:t>
            </a:r>
            <a:r>
              <a:rPr lang="en-US" dirty="0"/>
              <a:t> </a:t>
            </a:r>
            <a:r>
              <a:rPr lang="en-US" dirty="0" err="1"/>
              <a:t>uma</a:t>
            </a:r>
            <a:r>
              <a:rPr lang="en-US" dirty="0"/>
              <a:t> </a:t>
            </a:r>
            <a:r>
              <a:rPr lang="en-US" dirty="0" err="1"/>
              <a:t>Plataforma</a:t>
            </a:r>
            <a:r>
              <a:rPr lang="en-US" dirty="0"/>
              <a:t> </a:t>
            </a:r>
            <a:r>
              <a:rPr lang="en-US" dirty="0" err="1"/>
              <a:t>como</a:t>
            </a:r>
            <a:r>
              <a:rPr lang="en-US" dirty="0"/>
              <a:t> </a:t>
            </a:r>
            <a:r>
              <a:rPr lang="en-US" dirty="0" err="1"/>
              <a:t>Serviço</a:t>
            </a:r>
            <a:r>
              <a:rPr lang="en-US" dirty="0"/>
              <a:t> para </a:t>
            </a:r>
            <a:r>
              <a:rPr lang="en-US" dirty="0" err="1"/>
              <a:t>hospedagem</a:t>
            </a:r>
            <a:r>
              <a:rPr lang="en-US" dirty="0"/>
              <a:t> de </a:t>
            </a:r>
            <a:r>
              <a:rPr lang="en-US" dirty="0" err="1"/>
              <a:t>aplicações</a:t>
            </a:r>
            <a:r>
              <a:rPr lang="en-US" dirty="0"/>
              <a:t> Web </a:t>
            </a:r>
            <a:r>
              <a:rPr lang="en-US" dirty="0" err="1"/>
              <a:t>sejam</a:t>
            </a:r>
            <a:r>
              <a:rPr lang="en-US" dirty="0"/>
              <a:t> </a:t>
            </a:r>
            <a:r>
              <a:rPr lang="en-US" dirty="0" err="1"/>
              <a:t>elas</a:t>
            </a:r>
            <a:r>
              <a:rPr lang="en-US" dirty="0"/>
              <a:t> webpages </a:t>
            </a:r>
            <a:r>
              <a:rPr lang="en-US" dirty="0" err="1"/>
              <a:t>ou</a:t>
            </a:r>
            <a:r>
              <a:rPr lang="en-US" dirty="0"/>
              <a:t> web services;</a:t>
            </a:r>
          </a:p>
          <a:p>
            <a:r>
              <a:rPr lang="en-US" dirty="0" err="1"/>
              <a:t>Gerenciamento</a:t>
            </a:r>
            <a:endParaRPr lang="en-US" dirty="0"/>
          </a:p>
          <a:p>
            <a:pPr lvl="1"/>
            <a:r>
              <a:rPr lang="en-US" dirty="0" err="1"/>
              <a:t>Gerenciamento</a:t>
            </a:r>
            <a:r>
              <a:rPr lang="en-US" dirty="0"/>
              <a:t> do </a:t>
            </a:r>
            <a:r>
              <a:rPr lang="en-US" dirty="0" err="1"/>
              <a:t>ciclo</a:t>
            </a:r>
            <a:r>
              <a:rPr lang="en-US" dirty="0"/>
              <a:t> de </a:t>
            </a:r>
            <a:r>
              <a:rPr lang="en-US" dirty="0" err="1"/>
              <a:t>vida</a:t>
            </a:r>
            <a:r>
              <a:rPr lang="en-US" dirty="0"/>
              <a:t> da </a:t>
            </a:r>
            <a:r>
              <a:rPr lang="en-US" dirty="0" err="1"/>
              <a:t>aplicação</a:t>
            </a:r>
            <a:r>
              <a:rPr lang="en-US" dirty="0"/>
              <a:t> </a:t>
            </a:r>
            <a:r>
              <a:rPr lang="en-US" dirty="0" err="1"/>
              <a:t>como</a:t>
            </a:r>
            <a:r>
              <a:rPr lang="en-US" dirty="0"/>
              <a:t>:</a:t>
            </a:r>
          </a:p>
          <a:p>
            <a:pPr lvl="2"/>
            <a:r>
              <a:rPr lang="en-US" dirty="0" err="1"/>
              <a:t>Configurações</a:t>
            </a:r>
            <a:r>
              <a:rPr lang="en-US" dirty="0"/>
              <a:t> de continuous delivery e continuous deployment </a:t>
            </a:r>
            <a:r>
              <a:rPr lang="en-US" dirty="0" err="1"/>
              <a:t>em</a:t>
            </a:r>
            <a:r>
              <a:rPr lang="en-US" dirty="0"/>
              <a:t> </a:t>
            </a:r>
            <a:r>
              <a:rPr lang="en-US" dirty="0" err="1"/>
              <a:t>ambientes</a:t>
            </a:r>
            <a:r>
              <a:rPr lang="en-US" dirty="0"/>
              <a:t> de staging e production;</a:t>
            </a:r>
          </a:p>
          <a:p>
            <a:pPr lvl="2"/>
            <a:r>
              <a:rPr lang="en-US" dirty="0" err="1"/>
              <a:t>Gerenciamento</a:t>
            </a:r>
            <a:r>
              <a:rPr lang="en-US" dirty="0"/>
              <a:t> de </a:t>
            </a:r>
            <a:r>
              <a:rPr lang="en-US" dirty="0" err="1"/>
              <a:t>configurações</a:t>
            </a:r>
            <a:r>
              <a:rPr lang="en-US" dirty="0"/>
              <a:t> </a:t>
            </a:r>
            <a:r>
              <a:rPr lang="en-US" dirty="0" err="1"/>
              <a:t>em</a:t>
            </a:r>
            <a:r>
              <a:rPr lang="en-US" dirty="0"/>
              <a:t> tempo de </a:t>
            </a:r>
            <a:r>
              <a:rPr lang="en-US" dirty="0" err="1"/>
              <a:t>execução</a:t>
            </a:r>
            <a:r>
              <a:rPr lang="en-US" dirty="0"/>
              <a:t>;</a:t>
            </a:r>
          </a:p>
          <a:p>
            <a:pPr lvl="2"/>
            <a:r>
              <a:rPr lang="en-US" dirty="0" err="1"/>
              <a:t>Monitoramento</a:t>
            </a:r>
            <a:r>
              <a:rPr lang="en-US" dirty="0"/>
              <a:t> da </a:t>
            </a:r>
            <a:r>
              <a:rPr lang="en-US" dirty="0" err="1"/>
              <a:t>saúde</a:t>
            </a:r>
            <a:r>
              <a:rPr lang="en-US" dirty="0"/>
              <a:t> e dados de </a:t>
            </a:r>
            <a:r>
              <a:rPr lang="en-US" dirty="0" err="1"/>
              <a:t>diagnósticos</a:t>
            </a:r>
            <a:r>
              <a:rPr lang="en-US" dirty="0"/>
              <a:t> da </a:t>
            </a:r>
            <a:r>
              <a:rPr lang="en-US" dirty="0" err="1"/>
              <a:t>aplicação</a:t>
            </a:r>
            <a:r>
              <a:rPr lang="en-US" dirty="0"/>
              <a:t>;</a:t>
            </a:r>
          </a:p>
          <a:p>
            <a:pPr lvl="2"/>
            <a:r>
              <a:rPr lang="en-US" dirty="0" err="1"/>
              <a:t>Configurações</a:t>
            </a:r>
            <a:r>
              <a:rPr lang="en-US" dirty="0"/>
              <a:t> de </a:t>
            </a:r>
            <a:r>
              <a:rPr lang="en-US" dirty="0" err="1"/>
              <a:t>escalabilidade</a:t>
            </a:r>
            <a:r>
              <a:rPr lang="en-US" dirty="0"/>
              <a:t> e </a:t>
            </a:r>
            <a:r>
              <a:rPr lang="en-US" dirty="0" err="1"/>
              <a:t>resiliência</a:t>
            </a:r>
            <a:endParaRPr lang="en-US" dirty="0"/>
          </a:p>
        </p:txBody>
      </p:sp>
    </p:spTree>
    <p:extLst>
      <p:ext uri="{BB962C8B-B14F-4D97-AF65-F5344CB8AC3E}">
        <p14:creationId xmlns:p14="http://schemas.microsoft.com/office/powerpoint/2010/main" val="2317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pPr lvl="1"/>
            <a:r>
              <a:rPr lang="en-US" dirty="0" err="1"/>
              <a:t>Processamento</a:t>
            </a:r>
            <a:r>
              <a:rPr lang="en-US" dirty="0"/>
              <a:t> </a:t>
            </a:r>
            <a:r>
              <a:rPr lang="en-US" dirty="0" err="1"/>
              <a:t>em</a:t>
            </a:r>
            <a:r>
              <a:rPr lang="en-US" dirty="0"/>
              <a:t> background </a:t>
            </a:r>
          </a:p>
          <a:p>
            <a:pPr lvl="2"/>
            <a:r>
              <a:rPr lang="en-US" dirty="0"/>
              <a:t> </a:t>
            </a:r>
            <a:r>
              <a:rPr lang="en-US" dirty="0" err="1"/>
              <a:t>WebJobs</a:t>
            </a:r>
            <a:r>
              <a:rPr lang="en-US" dirty="0"/>
              <a:t> </a:t>
            </a:r>
            <a:r>
              <a:rPr lang="en-US" dirty="0" err="1"/>
              <a:t>possibilita</a:t>
            </a:r>
            <a:r>
              <a:rPr lang="en-US" dirty="0"/>
              <a:t> que </a:t>
            </a:r>
            <a:r>
              <a:rPr lang="en-US" dirty="0" err="1"/>
              <a:t>sua</a:t>
            </a:r>
            <a:r>
              <a:rPr lang="en-US" dirty="0"/>
              <a:t> </a:t>
            </a:r>
            <a:r>
              <a:rPr lang="en-US" dirty="0" err="1"/>
              <a:t>aplicação</a:t>
            </a:r>
            <a:r>
              <a:rPr lang="en-US" dirty="0"/>
              <a:t> rode </a:t>
            </a:r>
            <a:r>
              <a:rPr lang="en-US" dirty="0" err="1"/>
              <a:t>processos</a:t>
            </a:r>
            <a:r>
              <a:rPr lang="en-US" dirty="0"/>
              <a:t> </a:t>
            </a:r>
            <a:r>
              <a:rPr lang="en-US" dirty="0" err="1"/>
              <a:t>em</a:t>
            </a:r>
            <a:r>
              <a:rPr lang="en-US" dirty="0"/>
              <a:t> background no </a:t>
            </a:r>
            <a:r>
              <a:rPr lang="en-US" dirty="0" err="1"/>
              <a:t>mesmo</a:t>
            </a:r>
            <a:r>
              <a:rPr lang="en-US" dirty="0"/>
              <a:t> context de </a:t>
            </a:r>
            <a:r>
              <a:rPr lang="en-US" dirty="0" err="1"/>
              <a:t>seu</a:t>
            </a:r>
            <a:r>
              <a:rPr lang="en-US" dirty="0"/>
              <a:t> </a:t>
            </a:r>
            <a:r>
              <a:rPr lang="en-US" dirty="0" err="1"/>
              <a:t>WebApp</a:t>
            </a:r>
            <a:r>
              <a:rPr lang="en-US" dirty="0"/>
              <a:t>;</a:t>
            </a:r>
          </a:p>
        </p:txBody>
      </p:sp>
    </p:spTree>
    <p:extLst>
      <p:ext uri="{BB962C8B-B14F-4D97-AF65-F5344CB8AC3E}">
        <p14:creationId xmlns:p14="http://schemas.microsoft.com/office/powerpoint/2010/main" val="33476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Virtualização</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App</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Foco</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na</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Aplicação</a:t>
            </a:r>
            <a:endPar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US" dirty="0" err="1"/>
              <a:t>Definir</a:t>
            </a:r>
            <a:r>
              <a:rPr lang="en-US" dirty="0"/>
              <a:t> deployment slots e </a:t>
            </a:r>
            <a:r>
              <a:rPr lang="en-US" dirty="0" err="1"/>
              <a:t>como</a:t>
            </a:r>
            <a:r>
              <a:rPr lang="en-US" dirty="0"/>
              <a:t> </a:t>
            </a:r>
            <a:r>
              <a:rPr lang="en-US" dirty="0" err="1"/>
              <a:t>realizar</a:t>
            </a:r>
            <a:r>
              <a:rPr lang="en-US" dirty="0"/>
              <a:t> Roll back deployments </a:t>
            </a:r>
          </a:p>
          <a:p>
            <a:pPr marL="342900" indent="-342900">
              <a:buFont typeface="Arial" panose="020B0604020202020204" pitchFamily="34" charset="0"/>
              <a:buChar char="•"/>
            </a:pPr>
            <a:r>
              <a:rPr lang="en-US" dirty="0" err="1"/>
              <a:t>Criar</a:t>
            </a:r>
            <a:r>
              <a:rPr lang="en-US" dirty="0"/>
              <a:t> hosting plans </a:t>
            </a:r>
          </a:p>
          <a:p>
            <a:pPr marL="342900" indent="-342900">
              <a:buFont typeface="Arial" panose="020B0604020202020204" pitchFamily="34" charset="0"/>
              <a:buChar char="•"/>
            </a:pPr>
            <a:r>
              <a:rPr lang="en-US" dirty="0" err="1"/>
              <a:t>Migrar</a:t>
            </a:r>
            <a:r>
              <a:rPr lang="en-US" dirty="0"/>
              <a:t> websites entre hosting plans </a:t>
            </a:r>
          </a:p>
          <a:p>
            <a:pPr marL="342900" indent="-342900">
              <a:buFont typeface="Arial" panose="020B0604020202020204" pitchFamily="34" charset="0"/>
              <a:buChar char="•"/>
            </a:pPr>
            <a:r>
              <a:rPr lang="en-US" dirty="0" err="1"/>
              <a:t>Criar</a:t>
            </a:r>
            <a:r>
              <a:rPr lang="en-US" dirty="0"/>
              <a:t> um website com um hosting plan</a:t>
            </a:r>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Introdução</a:t>
            </a:r>
            <a:endParaRPr lang="en-US" dirty="0"/>
          </a:p>
        </p:txBody>
      </p:sp>
      <p:sp>
        <p:nvSpPr>
          <p:cNvPr id="5" name="Content Placeholder 4"/>
          <p:cNvSpPr>
            <a:spLocks noGrp="1"/>
          </p:cNvSpPr>
          <p:nvPr>
            <p:ph sz="quarter" idx="10"/>
          </p:nvPr>
        </p:nvSpPr>
        <p:spPr/>
        <p:txBody>
          <a:bodyPr/>
          <a:lstStyle/>
          <a:p>
            <a:r>
              <a:rPr lang="en-US" dirty="0" err="1"/>
              <a:t>Perguntas</a:t>
            </a:r>
            <a:r>
              <a:rPr lang="en-US" dirty="0"/>
              <a:t> que </a:t>
            </a:r>
            <a:r>
              <a:rPr lang="en-US" dirty="0" err="1"/>
              <a:t>devemos</a:t>
            </a:r>
            <a:r>
              <a:rPr lang="en-US" dirty="0"/>
              <a:t> </a:t>
            </a:r>
            <a:r>
              <a:rPr lang="en-US" dirty="0" err="1"/>
              <a:t>fazer</a:t>
            </a:r>
            <a:r>
              <a:rPr lang="en-US" dirty="0"/>
              <a:t> </a:t>
            </a:r>
            <a:r>
              <a:rPr lang="en-US" dirty="0" err="1"/>
              <a:t>quando</a:t>
            </a:r>
            <a:r>
              <a:rPr lang="en-US" dirty="0"/>
              <a:t> </a:t>
            </a:r>
            <a:r>
              <a:rPr lang="en-US" dirty="0" err="1"/>
              <a:t>consideramos</a:t>
            </a:r>
            <a:r>
              <a:rPr lang="en-US" dirty="0"/>
              <a:t> mover </a:t>
            </a:r>
            <a:r>
              <a:rPr lang="en-US" dirty="0" err="1"/>
              <a:t>nosso</a:t>
            </a:r>
            <a:r>
              <a:rPr lang="en-US" dirty="0"/>
              <a:t> </a:t>
            </a:r>
            <a:r>
              <a:rPr lang="en-US" dirty="0" err="1"/>
              <a:t>WebApp</a:t>
            </a:r>
            <a:r>
              <a:rPr lang="en-US" dirty="0"/>
              <a:t> do </a:t>
            </a:r>
            <a:r>
              <a:rPr lang="en-US" dirty="0" err="1"/>
              <a:t>nosso</a:t>
            </a:r>
            <a:r>
              <a:rPr lang="en-US" dirty="0"/>
              <a:t> </a:t>
            </a:r>
            <a:r>
              <a:rPr lang="en-US" dirty="0" err="1"/>
              <a:t>ambiente</a:t>
            </a:r>
            <a:r>
              <a:rPr lang="en-US" dirty="0"/>
              <a:t> local (</a:t>
            </a:r>
            <a:r>
              <a:rPr lang="en-US" dirty="0" err="1"/>
              <a:t>desenvolvimento</a:t>
            </a:r>
            <a:r>
              <a:rPr lang="en-US" dirty="0"/>
              <a:t>) para o Microsoft Azure</a:t>
            </a:r>
          </a:p>
          <a:p>
            <a:pPr lvl="1"/>
            <a:r>
              <a:rPr lang="en-US" dirty="0"/>
              <a:t>Como deployments </a:t>
            </a:r>
            <a:r>
              <a:rPr lang="en-US" dirty="0" err="1"/>
              <a:t>sequentes</a:t>
            </a:r>
            <a:r>
              <a:rPr lang="en-US" dirty="0"/>
              <a:t> </a:t>
            </a:r>
            <a:r>
              <a:rPr lang="en-US" dirty="0" err="1"/>
              <a:t>podem</a:t>
            </a:r>
            <a:r>
              <a:rPr lang="en-US" dirty="0"/>
              <a:t> </a:t>
            </a:r>
            <a:r>
              <a:rPr lang="en-US" dirty="0" err="1"/>
              <a:t>afetar</a:t>
            </a:r>
            <a:r>
              <a:rPr lang="en-US" dirty="0"/>
              <a:t> </a:t>
            </a:r>
            <a:r>
              <a:rPr lang="en-US" dirty="0" err="1"/>
              <a:t>usuarios</a:t>
            </a:r>
            <a:r>
              <a:rPr lang="en-US" dirty="0"/>
              <a:t> </a:t>
            </a:r>
            <a:r>
              <a:rPr lang="en-US" dirty="0" err="1"/>
              <a:t>existetntes</a:t>
            </a:r>
            <a:r>
              <a:rPr lang="en-US" dirty="0"/>
              <a:t> do site?</a:t>
            </a:r>
          </a:p>
          <a:p>
            <a:pPr lvl="1"/>
            <a:r>
              <a:rPr lang="en-US" dirty="0"/>
              <a:t>Como </a:t>
            </a:r>
            <a:r>
              <a:rPr lang="en-US" dirty="0" err="1"/>
              <a:t>minimizar</a:t>
            </a:r>
            <a:r>
              <a:rPr lang="en-US" dirty="0"/>
              <a:t> o </a:t>
            </a:r>
            <a:r>
              <a:rPr lang="en-US" dirty="0" err="1"/>
              <a:t>impacto</a:t>
            </a:r>
            <a:r>
              <a:rPr lang="en-US" dirty="0"/>
              <a:t> de um deployment com </a:t>
            </a:r>
            <a:r>
              <a:rPr lang="en-US" dirty="0" err="1"/>
              <a:t>defeitos</a:t>
            </a:r>
            <a:r>
              <a:rPr lang="en-US" dirty="0"/>
              <a:t> / </a:t>
            </a:r>
            <a:r>
              <a:rPr lang="en-US" dirty="0" err="1"/>
              <a:t>problemas</a:t>
            </a:r>
            <a:r>
              <a:rPr lang="en-US" dirty="0"/>
              <a:t>?</a:t>
            </a:r>
          </a:p>
          <a:p>
            <a:pPr lvl="1"/>
            <a:r>
              <a:rPr lang="en-US" dirty="0"/>
              <a:t>Como </a:t>
            </a:r>
            <a:r>
              <a:rPr lang="en-US" dirty="0" err="1"/>
              <a:t>garantir</a:t>
            </a:r>
            <a:r>
              <a:rPr lang="en-US" dirty="0"/>
              <a:t> um </a:t>
            </a:r>
            <a:r>
              <a:rPr lang="en-US" dirty="0" err="1"/>
              <a:t>consumo</a:t>
            </a:r>
            <a:r>
              <a:rPr lang="en-US" dirty="0"/>
              <a:t> </a:t>
            </a:r>
            <a:r>
              <a:rPr lang="en-US" dirty="0" err="1"/>
              <a:t>balanceado</a:t>
            </a:r>
            <a:r>
              <a:rPr lang="en-US" dirty="0"/>
              <a:t> dos Recursos de </a:t>
            </a:r>
            <a:r>
              <a:rPr lang="en-US" dirty="0" err="1"/>
              <a:t>cada</a:t>
            </a:r>
            <a:r>
              <a:rPr lang="en-US" dirty="0"/>
              <a:t> </a:t>
            </a:r>
            <a:r>
              <a:rPr lang="en-US" dirty="0" err="1"/>
              <a:t>instância</a:t>
            </a:r>
            <a:r>
              <a:rPr lang="en-US" dirty="0"/>
              <a:t> do meu </a:t>
            </a:r>
            <a:r>
              <a:rPr lang="en-US" dirty="0" err="1"/>
              <a:t>WebApp</a:t>
            </a:r>
            <a:r>
              <a:rPr lang="en-US" dirty="0"/>
              <a:t> </a:t>
            </a:r>
            <a:r>
              <a:rPr lang="en-US" dirty="0" err="1"/>
              <a:t>balanceando</a:t>
            </a:r>
            <a:r>
              <a:rPr lang="en-US" dirty="0"/>
              <a:t> a </a:t>
            </a:r>
            <a:r>
              <a:rPr lang="en-US" dirty="0" err="1"/>
              <a:t>carga</a:t>
            </a:r>
            <a:r>
              <a:rPr lang="en-US" dirty="0"/>
              <a:t>, </a:t>
            </a:r>
            <a:r>
              <a:rPr lang="en-US" dirty="0" err="1"/>
              <a:t>custo</a:t>
            </a:r>
            <a:r>
              <a:rPr lang="en-US" dirty="0"/>
              <a:t> e </a:t>
            </a:r>
            <a:r>
              <a:rPr lang="en-US" dirty="0" err="1"/>
              <a:t>ainda</a:t>
            </a:r>
            <a:r>
              <a:rPr lang="en-US" dirty="0"/>
              <a:t> </a:t>
            </a:r>
            <a:r>
              <a:rPr lang="en-US" dirty="0" err="1"/>
              <a:t>assim</a:t>
            </a:r>
            <a:r>
              <a:rPr lang="en-US" dirty="0"/>
              <a:t>, </a:t>
            </a:r>
            <a:r>
              <a:rPr lang="en-US" dirty="0" err="1"/>
              <a:t>garantir</a:t>
            </a:r>
            <a:r>
              <a:rPr lang="en-US" dirty="0"/>
              <a:t> o SLA? </a:t>
            </a:r>
          </a:p>
        </p:txBody>
      </p:sp>
    </p:spTree>
    <p:extLst>
      <p:ext uri="{BB962C8B-B14F-4D97-AF65-F5344CB8AC3E}">
        <p14:creationId xmlns:p14="http://schemas.microsoft.com/office/powerpoint/2010/main" val="244605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pt-BR" dirty="0"/>
              <a:t>Introdução</a:t>
            </a:r>
          </a:p>
          <a:p>
            <a:r>
              <a:rPr lang="pt-BR" dirty="0"/>
              <a:t>Implantando </a:t>
            </a:r>
            <a:r>
              <a:rPr lang="pt-BR" dirty="0" err="1"/>
              <a:t>WebApps</a:t>
            </a:r>
            <a:r>
              <a:rPr lang="pt-BR" dirty="0"/>
              <a:t>;</a:t>
            </a:r>
          </a:p>
          <a:p>
            <a:r>
              <a:rPr lang="pt-BR" dirty="0"/>
              <a:t>Configurando </a:t>
            </a:r>
            <a:r>
              <a:rPr lang="pt-BR" dirty="0" err="1"/>
              <a:t>WebApps</a:t>
            </a:r>
            <a:r>
              <a:rPr lang="pt-BR" dirty="0"/>
              <a:t>;</a:t>
            </a:r>
          </a:p>
          <a:p>
            <a:r>
              <a:rPr lang="pt-BR" dirty="0"/>
              <a:t>Configurando </a:t>
            </a:r>
            <a:r>
              <a:rPr lang="pt-BR" dirty="0" err="1"/>
              <a:t>diagnostics</a:t>
            </a:r>
            <a:r>
              <a:rPr lang="pt-BR" dirty="0"/>
              <a:t>, monitoramento, e </a:t>
            </a:r>
            <a:r>
              <a:rPr lang="pt-BR" dirty="0" err="1"/>
              <a:t>analytics</a:t>
            </a:r>
            <a:r>
              <a:rPr lang="pt-BR" dirty="0"/>
              <a:t>; </a:t>
            </a:r>
          </a:p>
          <a:p>
            <a:r>
              <a:rPr lang="pt-BR" dirty="0"/>
              <a:t>Implementando web Jobs; </a:t>
            </a:r>
          </a:p>
          <a:p>
            <a:r>
              <a:rPr lang="pt-BR" dirty="0"/>
              <a:t>Configurando </a:t>
            </a:r>
            <a:r>
              <a:rPr lang="pt-BR" dirty="0" err="1"/>
              <a:t>webapps</a:t>
            </a:r>
            <a:r>
              <a:rPr lang="pt-BR" dirty="0"/>
              <a:t> para escalabilidade e resiliência; </a:t>
            </a:r>
          </a:p>
          <a:p>
            <a:r>
              <a:rPr lang="pt-BR" dirty="0"/>
              <a:t>Desenhando e Implementando aplicações para escalabilidade e resiliência;</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a:t>Deployment slots </a:t>
            </a:r>
            <a:r>
              <a:rPr lang="en-US" dirty="0" err="1"/>
              <a:t>possibilitam</a:t>
            </a:r>
            <a:r>
              <a:rPr lang="en-US" dirty="0"/>
              <a:t> a </a:t>
            </a:r>
            <a:r>
              <a:rPr lang="en-US" dirty="0" err="1"/>
              <a:t>criação</a:t>
            </a:r>
            <a:r>
              <a:rPr lang="en-US" dirty="0"/>
              <a:t> de um </a:t>
            </a:r>
            <a:r>
              <a:rPr lang="en-US" dirty="0" err="1"/>
              <a:t>processo</a:t>
            </a:r>
            <a:r>
              <a:rPr lang="en-US" dirty="0"/>
              <a:t> de deployment </a:t>
            </a:r>
            <a:r>
              <a:rPr lang="en-US" dirty="0" err="1"/>
              <a:t>robusto</a:t>
            </a:r>
            <a:r>
              <a:rPr lang="en-US" dirty="0"/>
              <a:t> </a:t>
            </a:r>
            <a:r>
              <a:rPr lang="en-US" dirty="0" err="1"/>
              <a:t>permitindo</a:t>
            </a:r>
            <a:r>
              <a:rPr lang="en-US" dirty="0"/>
              <a:t> deployment </a:t>
            </a:r>
            <a:r>
              <a:rPr lang="en-US" dirty="0" err="1"/>
              <a:t>direto</a:t>
            </a:r>
            <a:r>
              <a:rPr lang="en-US" dirty="0"/>
              <a:t> </a:t>
            </a:r>
            <a:r>
              <a:rPr lang="en-US" dirty="0" err="1"/>
              <a:t>em</a:t>
            </a:r>
            <a:r>
              <a:rPr lang="en-US" dirty="0"/>
              <a:t> </a:t>
            </a:r>
            <a:r>
              <a:rPr lang="en-US" dirty="0" err="1"/>
              <a:t>produção</a:t>
            </a:r>
            <a:r>
              <a:rPr lang="en-US" dirty="0"/>
              <a:t>;</a:t>
            </a:r>
          </a:p>
          <a:p>
            <a:r>
              <a:rPr lang="en-US" dirty="0" err="1"/>
              <a:t>Quando</a:t>
            </a:r>
            <a:r>
              <a:rPr lang="en-US" dirty="0"/>
              <a:t> </a:t>
            </a:r>
            <a:r>
              <a:rPr lang="en-US" dirty="0" err="1"/>
              <a:t>você</a:t>
            </a:r>
            <a:r>
              <a:rPr lang="en-US" dirty="0"/>
              <a:t> </a:t>
            </a:r>
            <a:r>
              <a:rPr lang="en-US" dirty="0" err="1"/>
              <a:t>cria</a:t>
            </a:r>
            <a:r>
              <a:rPr lang="en-US" dirty="0"/>
              <a:t> um Azure </a:t>
            </a:r>
            <a:r>
              <a:rPr lang="en-US" dirty="0" err="1"/>
              <a:t>WebApp</a:t>
            </a:r>
            <a:r>
              <a:rPr lang="en-US" dirty="0"/>
              <a:t>, </a:t>
            </a:r>
            <a:r>
              <a:rPr lang="en-US" dirty="0" err="1"/>
              <a:t>você</a:t>
            </a:r>
            <a:r>
              <a:rPr lang="en-US" dirty="0"/>
              <a:t> </a:t>
            </a:r>
            <a:r>
              <a:rPr lang="en-US" dirty="0" err="1"/>
              <a:t>provisiona</a:t>
            </a:r>
            <a:r>
              <a:rPr lang="en-US" dirty="0"/>
              <a:t> </a:t>
            </a:r>
            <a:r>
              <a:rPr lang="en-US" dirty="0" err="1"/>
              <a:t>automaticamente</a:t>
            </a:r>
            <a:r>
              <a:rPr lang="en-US" dirty="0"/>
              <a:t> um slot de </a:t>
            </a:r>
            <a:r>
              <a:rPr lang="en-US" dirty="0" err="1"/>
              <a:t>produção</a:t>
            </a:r>
            <a:r>
              <a:rPr lang="en-US" dirty="0"/>
              <a:t> que </a:t>
            </a:r>
            <a:r>
              <a:rPr lang="en-US" dirty="0" err="1"/>
              <a:t>representa</a:t>
            </a:r>
            <a:r>
              <a:rPr lang="en-US" dirty="0"/>
              <a:t> o </a:t>
            </a:r>
            <a:r>
              <a:rPr lang="en-US" dirty="0" err="1"/>
              <a:t>seu</a:t>
            </a:r>
            <a:r>
              <a:rPr lang="en-US" dirty="0"/>
              <a:t> website </a:t>
            </a:r>
            <a:r>
              <a:rPr lang="en-US" dirty="0" err="1"/>
              <a:t>quando</a:t>
            </a:r>
            <a:r>
              <a:rPr lang="en-US" dirty="0"/>
              <a:t> </a:t>
            </a:r>
            <a:r>
              <a:rPr lang="en-US" dirty="0" err="1"/>
              <a:t>estiver</a:t>
            </a:r>
            <a:r>
              <a:rPr lang="en-US" dirty="0"/>
              <a:t> </a:t>
            </a:r>
            <a:r>
              <a:rPr lang="en-US" dirty="0" err="1"/>
              <a:t>publicado</a:t>
            </a:r>
            <a:r>
              <a:rPr lang="en-US" dirty="0"/>
              <a:t> no Microsoft Azure;</a:t>
            </a:r>
          </a:p>
        </p:txBody>
      </p:sp>
    </p:spTree>
    <p:extLst>
      <p:ext uri="{BB962C8B-B14F-4D97-AF65-F5344CB8AC3E}">
        <p14:creationId xmlns:p14="http://schemas.microsoft.com/office/powerpoint/2010/main" val="335877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err="1"/>
              <a:t>Limitação</a:t>
            </a:r>
            <a:r>
              <a:rPr lang="en-US" dirty="0"/>
              <a:t> de 5 deployments slots </a:t>
            </a:r>
            <a:r>
              <a:rPr lang="en-US" dirty="0" err="1"/>
              <a:t>por</a:t>
            </a:r>
            <a:r>
              <a:rPr lang="en-US" dirty="0"/>
              <a:t> </a:t>
            </a:r>
            <a:r>
              <a:rPr lang="en-US" dirty="0" err="1"/>
              <a:t>WebApp</a:t>
            </a:r>
            <a:endParaRPr lang="en-US" dirty="0"/>
          </a:p>
          <a:p>
            <a:pPr lvl="1"/>
            <a:r>
              <a:rPr lang="en-US" dirty="0" err="1"/>
              <a:t>Você</a:t>
            </a:r>
            <a:r>
              <a:rPr lang="en-US" dirty="0"/>
              <a:t> </a:t>
            </a:r>
            <a:r>
              <a:rPr lang="en-US" dirty="0" err="1"/>
              <a:t>pode</a:t>
            </a:r>
            <a:r>
              <a:rPr lang="en-US" dirty="0"/>
              <a:t> </a:t>
            </a:r>
            <a:r>
              <a:rPr lang="en-US" dirty="0" err="1"/>
              <a:t>criar</a:t>
            </a:r>
            <a:r>
              <a:rPr lang="en-US" dirty="0"/>
              <a:t> </a:t>
            </a:r>
            <a:r>
              <a:rPr lang="en-US" dirty="0" err="1"/>
              <a:t>até</a:t>
            </a:r>
            <a:r>
              <a:rPr lang="en-US" dirty="0"/>
              <a:t> 4 deployments slots </a:t>
            </a:r>
            <a:r>
              <a:rPr lang="en-US" dirty="0" err="1"/>
              <a:t>adicionais</a:t>
            </a:r>
            <a:r>
              <a:rPr lang="en-US" dirty="0"/>
              <a:t> (</a:t>
            </a:r>
            <a:r>
              <a:rPr lang="en-US" dirty="0" err="1"/>
              <a:t>totalizando</a:t>
            </a:r>
            <a:r>
              <a:rPr lang="en-US" dirty="0"/>
              <a:t> 5) que </a:t>
            </a:r>
            <a:r>
              <a:rPr lang="en-US" dirty="0" err="1"/>
              <a:t>você</a:t>
            </a:r>
            <a:r>
              <a:rPr lang="en-US" dirty="0"/>
              <a:t> </a:t>
            </a:r>
            <a:r>
              <a:rPr lang="en-US" dirty="0" err="1"/>
              <a:t>poderá</a:t>
            </a:r>
            <a:r>
              <a:rPr lang="en-US" dirty="0"/>
              <a:t> “trocar” para o slot de </a:t>
            </a:r>
            <a:r>
              <a:rPr lang="en-US" dirty="0" err="1"/>
              <a:t>produção</a:t>
            </a:r>
            <a:r>
              <a:rPr lang="en-US" dirty="0"/>
              <a:t> </a:t>
            </a:r>
            <a:r>
              <a:rPr lang="en-US" dirty="0" err="1"/>
              <a:t>ou</a:t>
            </a:r>
            <a:r>
              <a:rPr lang="en-US" dirty="0"/>
              <a:t> </a:t>
            </a:r>
            <a:r>
              <a:rPr lang="en-US" dirty="0" err="1"/>
              <a:t>qualquer</a:t>
            </a:r>
            <a:r>
              <a:rPr lang="en-US" dirty="0"/>
              <a:t> um outro slot que </a:t>
            </a:r>
            <a:r>
              <a:rPr lang="en-US" dirty="0" err="1"/>
              <a:t>você</a:t>
            </a:r>
            <a:r>
              <a:rPr lang="en-US" dirty="0"/>
              <a:t> </a:t>
            </a:r>
            <a:r>
              <a:rPr lang="en-US" dirty="0" err="1"/>
              <a:t>deseja</a:t>
            </a:r>
            <a:r>
              <a:rPr lang="en-US" dirty="0"/>
              <a:t>:</a:t>
            </a:r>
          </a:p>
          <a:p>
            <a:pPr lvl="1"/>
            <a:r>
              <a:rPr lang="en-US" dirty="0" err="1"/>
              <a:t>Exemplo</a:t>
            </a:r>
            <a:r>
              <a:rPr lang="en-US" dirty="0"/>
              <a:t>: </a:t>
            </a:r>
            <a:r>
              <a:rPr lang="en-US" dirty="0" err="1"/>
              <a:t>Desenvolvimento</a:t>
            </a:r>
            <a:r>
              <a:rPr lang="en-US" dirty="0"/>
              <a:t>, </a:t>
            </a:r>
            <a:r>
              <a:rPr lang="en-US" dirty="0" err="1"/>
              <a:t>Homologação</a:t>
            </a:r>
            <a:r>
              <a:rPr lang="en-US" dirty="0"/>
              <a:t>, Testes, </a:t>
            </a:r>
            <a:r>
              <a:rPr lang="en-US" dirty="0" err="1"/>
              <a:t>Pré</a:t>
            </a:r>
            <a:r>
              <a:rPr lang="en-US" dirty="0"/>
              <a:t> </a:t>
            </a:r>
            <a:r>
              <a:rPr lang="en-US" dirty="0" err="1"/>
              <a:t>produção</a:t>
            </a:r>
            <a:r>
              <a:rPr lang="en-US" dirty="0"/>
              <a:t> </a:t>
            </a:r>
            <a:r>
              <a:rPr lang="en-US" dirty="0" err="1"/>
              <a:t>etc</a:t>
            </a:r>
            <a:endParaRPr lang="en-US" dirty="0"/>
          </a:p>
          <a:p>
            <a:r>
              <a:rPr lang="en-US" dirty="0" err="1"/>
              <a:t>Quando</a:t>
            </a:r>
            <a:r>
              <a:rPr lang="en-US" dirty="0"/>
              <a:t> </a:t>
            </a:r>
            <a:r>
              <a:rPr lang="en-US" dirty="0" err="1"/>
              <a:t>você</a:t>
            </a:r>
            <a:r>
              <a:rPr lang="en-US" dirty="0"/>
              <a:t> </a:t>
            </a:r>
            <a:r>
              <a:rPr lang="en-US" dirty="0" err="1"/>
              <a:t>troca</a:t>
            </a:r>
            <a:r>
              <a:rPr lang="en-US" dirty="0"/>
              <a:t> para um </a:t>
            </a:r>
            <a:r>
              <a:rPr lang="en-US" dirty="0" err="1"/>
              <a:t>determinado</a:t>
            </a:r>
            <a:r>
              <a:rPr lang="en-US" dirty="0"/>
              <a:t> Deployment Slot, </a:t>
            </a:r>
            <a:r>
              <a:rPr lang="en-US" dirty="0" err="1"/>
              <a:t>oconteúdo</a:t>
            </a:r>
            <a:r>
              <a:rPr lang="en-US" dirty="0"/>
              <a:t> do site e </a:t>
            </a:r>
            <a:r>
              <a:rPr lang="en-US" dirty="0" err="1"/>
              <a:t>algumas</a:t>
            </a:r>
            <a:r>
              <a:rPr lang="en-US" dirty="0"/>
              <a:t> </a:t>
            </a:r>
            <a:r>
              <a:rPr lang="en-US" dirty="0" err="1"/>
              <a:t>configurações</a:t>
            </a:r>
            <a:r>
              <a:rPr lang="en-US" dirty="0"/>
              <a:t> do slot </a:t>
            </a:r>
            <a:r>
              <a:rPr lang="en-US" dirty="0" err="1"/>
              <a:t>são</a:t>
            </a:r>
            <a:r>
              <a:rPr lang="en-US" dirty="0"/>
              <a:t> </a:t>
            </a:r>
            <a:r>
              <a:rPr lang="en-US" dirty="0" err="1"/>
              <a:t>trocadas</a:t>
            </a:r>
            <a:r>
              <a:rPr lang="en-US" dirty="0"/>
              <a:t> </a:t>
            </a:r>
            <a:r>
              <a:rPr lang="en-US" dirty="0" err="1"/>
              <a:t>sem</a:t>
            </a:r>
            <a:r>
              <a:rPr lang="en-US" dirty="0"/>
              <a:t> </a:t>
            </a:r>
            <a:r>
              <a:rPr lang="en-US" dirty="0" err="1"/>
              <a:t>nenhum</a:t>
            </a:r>
            <a:r>
              <a:rPr lang="en-US" dirty="0"/>
              <a:t> downtime. </a:t>
            </a:r>
          </a:p>
        </p:txBody>
      </p:sp>
    </p:spTree>
    <p:extLst>
      <p:ext uri="{BB962C8B-B14F-4D97-AF65-F5344CB8AC3E}">
        <p14:creationId xmlns:p14="http://schemas.microsoft.com/office/powerpoint/2010/main" val="2248206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Staged deployment </a:t>
            </a:r>
          </a:p>
          <a:p>
            <a:pPr lvl="1"/>
            <a:r>
              <a:rPr lang="en-US" dirty="0" err="1"/>
              <a:t>Em</a:t>
            </a:r>
            <a:r>
              <a:rPr lang="en-US" dirty="0"/>
              <a:t> um staged deployment, </a:t>
            </a:r>
            <a:r>
              <a:rPr lang="en-US" dirty="0" err="1"/>
              <a:t>você</a:t>
            </a:r>
            <a:r>
              <a:rPr lang="en-US" dirty="0"/>
              <a:t> </a:t>
            </a:r>
            <a:r>
              <a:rPr lang="en-US" dirty="0" err="1"/>
              <a:t>implanta</a:t>
            </a:r>
            <a:r>
              <a:rPr lang="en-US" dirty="0"/>
              <a:t> </a:t>
            </a:r>
            <a:r>
              <a:rPr lang="en-US" dirty="0" err="1"/>
              <a:t>em</a:t>
            </a:r>
            <a:r>
              <a:rPr lang="en-US" dirty="0"/>
              <a:t> um slot </a:t>
            </a:r>
            <a:r>
              <a:rPr lang="en-US" dirty="0" err="1"/>
              <a:t>não</a:t>
            </a:r>
            <a:r>
              <a:rPr lang="en-US" dirty="0"/>
              <a:t> </a:t>
            </a:r>
            <a:r>
              <a:rPr lang="en-US" dirty="0" err="1"/>
              <a:t>produção</a:t>
            </a:r>
            <a:r>
              <a:rPr lang="en-US" dirty="0"/>
              <a:t> que </a:t>
            </a:r>
            <a:r>
              <a:rPr lang="en-US" dirty="0" err="1"/>
              <a:t>está</a:t>
            </a:r>
            <a:r>
              <a:rPr lang="en-US" dirty="0"/>
              <a:t> </a:t>
            </a:r>
            <a:r>
              <a:rPr lang="en-US" dirty="0" err="1"/>
              <a:t>atuando</a:t>
            </a:r>
            <a:r>
              <a:rPr lang="en-US" dirty="0"/>
              <a:t> </a:t>
            </a:r>
            <a:r>
              <a:rPr lang="en-US" dirty="0" err="1"/>
              <a:t>como</a:t>
            </a:r>
            <a:r>
              <a:rPr lang="en-US" dirty="0"/>
              <a:t> um </a:t>
            </a:r>
            <a:r>
              <a:rPr lang="en-US" dirty="0" err="1"/>
              <a:t>ambiente</a:t>
            </a:r>
            <a:r>
              <a:rPr lang="en-US" dirty="0"/>
              <a:t> de staging. Neste </a:t>
            </a:r>
            <a:r>
              <a:rPr lang="en-US" dirty="0" err="1"/>
              <a:t>ambiente</a:t>
            </a:r>
            <a:r>
              <a:rPr lang="en-US" dirty="0"/>
              <a:t>, </a:t>
            </a:r>
            <a:r>
              <a:rPr lang="en-US" dirty="0" err="1"/>
              <a:t>você</a:t>
            </a:r>
            <a:r>
              <a:rPr lang="en-US" dirty="0"/>
              <a:t> </a:t>
            </a:r>
            <a:r>
              <a:rPr lang="en-US" dirty="0" err="1"/>
              <a:t>testa</a:t>
            </a:r>
            <a:r>
              <a:rPr lang="en-US" dirty="0"/>
              <a:t> se </a:t>
            </a:r>
            <a:r>
              <a:rPr lang="en-US" dirty="0" err="1"/>
              <a:t>todo</a:t>
            </a:r>
            <a:r>
              <a:rPr lang="en-US" dirty="0"/>
              <a:t> o website </a:t>
            </a:r>
            <a:r>
              <a:rPr lang="en-US" dirty="0" err="1"/>
              <a:t>está</a:t>
            </a:r>
            <a:r>
              <a:rPr lang="en-US" dirty="0"/>
              <a:t> </a:t>
            </a:r>
            <a:r>
              <a:rPr lang="en-US" dirty="0" err="1"/>
              <a:t>funcionando</a:t>
            </a:r>
            <a:r>
              <a:rPr lang="en-US" dirty="0"/>
              <a:t> </a:t>
            </a:r>
            <a:r>
              <a:rPr lang="en-US" dirty="0" err="1"/>
              <a:t>como</a:t>
            </a:r>
            <a:r>
              <a:rPr lang="en-US" dirty="0"/>
              <a:t> o </a:t>
            </a:r>
            <a:r>
              <a:rPr lang="en-US" dirty="0" err="1"/>
              <a:t>esperado</a:t>
            </a:r>
            <a:r>
              <a:rPr lang="en-US" dirty="0"/>
              <a:t> e </a:t>
            </a:r>
            <a:r>
              <a:rPr lang="en-US" dirty="0" err="1"/>
              <a:t>quando</a:t>
            </a:r>
            <a:r>
              <a:rPr lang="en-US" dirty="0"/>
              <a:t> </a:t>
            </a:r>
            <a:r>
              <a:rPr lang="en-US" dirty="0" err="1"/>
              <a:t>você</a:t>
            </a:r>
            <a:r>
              <a:rPr lang="en-US" dirty="0"/>
              <a:t> se </a:t>
            </a:r>
            <a:r>
              <a:rPr lang="en-US" dirty="0" err="1"/>
              <a:t>certificada</a:t>
            </a:r>
            <a:r>
              <a:rPr lang="en-US" dirty="0"/>
              <a:t> de que </a:t>
            </a:r>
            <a:r>
              <a:rPr lang="en-US" dirty="0" err="1"/>
              <a:t>está</a:t>
            </a:r>
            <a:r>
              <a:rPr lang="en-US" dirty="0"/>
              <a:t> </a:t>
            </a:r>
            <a:r>
              <a:rPr lang="en-US" dirty="0" err="1"/>
              <a:t>tudo</a:t>
            </a:r>
            <a:r>
              <a:rPr lang="en-US" dirty="0"/>
              <a:t> </a:t>
            </a:r>
            <a:r>
              <a:rPr lang="en-US" dirty="0" err="1"/>
              <a:t>funcionando</a:t>
            </a:r>
            <a:r>
              <a:rPr lang="en-US" dirty="0"/>
              <a:t>, </a:t>
            </a:r>
            <a:r>
              <a:rPr lang="en-US" dirty="0" err="1"/>
              <a:t>você</a:t>
            </a:r>
            <a:r>
              <a:rPr lang="en-US" dirty="0"/>
              <a:t> </a:t>
            </a:r>
            <a:r>
              <a:rPr lang="en-US" dirty="0" err="1"/>
              <a:t>realiza</a:t>
            </a:r>
            <a:r>
              <a:rPr lang="en-US" dirty="0"/>
              <a:t> a </a:t>
            </a:r>
            <a:r>
              <a:rPr lang="en-US" dirty="0" err="1"/>
              <a:t>troca</a:t>
            </a:r>
            <a:r>
              <a:rPr lang="en-US" dirty="0"/>
              <a:t> para o slot de </a:t>
            </a:r>
            <a:r>
              <a:rPr lang="en-US" dirty="0" err="1"/>
              <a:t>produção</a:t>
            </a:r>
            <a:r>
              <a:rPr lang="en-US" dirty="0"/>
              <a:t>.</a:t>
            </a:r>
          </a:p>
        </p:txBody>
      </p:sp>
    </p:spTree>
    <p:extLst>
      <p:ext uri="{BB962C8B-B14F-4D97-AF65-F5344CB8AC3E}">
        <p14:creationId xmlns:p14="http://schemas.microsoft.com/office/powerpoint/2010/main" val="252787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Incremental deployment </a:t>
            </a:r>
          </a:p>
          <a:p>
            <a:pPr lvl="1"/>
            <a:r>
              <a:rPr lang="en-US" dirty="0"/>
              <a:t>Se o deployment do </a:t>
            </a:r>
            <a:r>
              <a:rPr lang="en-US" dirty="0" err="1"/>
              <a:t>seu</a:t>
            </a:r>
            <a:r>
              <a:rPr lang="en-US" dirty="0"/>
              <a:t> website </a:t>
            </a:r>
            <a:r>
              <a:rPr lang="en-US" dirty="0" err="1"/>
              <a:t>inclui</a:t>
            </a:r>
            <a:r>
              <a:rPr lang="en-US" dirty="0"/>
              <a:t> </a:t>
            </a:r>
            <a:r>
              <a:rPr lang="en-US" dirty="0" err="1"/>
              <a:t>passos</a:t>
            </a:r>
            <a:r>
              <a:rPr lang="en-US" dirty="0"/>
              <a:t> </a:t>
            </a:r>
            <a:r>
              <a:rPr lang="en-US" dirty="0" err="1"/>
              <a:t>incrementais</a:t>
            </a:r>
            <a:r>
              <a:rPr lang="en-US" dirty="0"/>
              <a:t> que </a:t>
            </a:r>
            <a:r>
              <a:rPr lang="en-US" dirty="0" err="1"/>
              <a:t>você</a:t>
            </a:r>
            <a:r>
              <a:rPr lang="en-US" dirty="0"/>
              <a:t> </a:t>
            </a:r>
            <a:r>
              <a:rPr lang="en-US" dirty="0" err="1"/>
              <a:t>precisa</a:t>
            </a:r>
            <a:r>
              <a:rPr lang="en-US" dirty="0"/>
              <a:t> para </a:t>
            </a:r>
            <a:r>
              <a:rPr lang="en-US" dirty="0" err="1"/>
              <a:t>realizar</a:t>
            </a:r>
            <a:r>
              <a:rPr lang="en-US" dirty="0"/>
              <a:t> um deployment </a:t>
            </a:r>
            <a:r>
              <a:rPr lang="en-US" dirty="0" err="1"/>
              <a:t>depois</a:t>
            </a:r>
            <a:r>
              <a:rPr lang="en-US" dirty="0"/>
              <a:t>, </a:t>
            </a:r>
            <a:r>
              <a:rPr lang="en-US" dirty="0" err="1"/>
              <a:t>você</a:t>
            </a:r>
            <a:r>
              <a:rPr lang="en-US" dirty="0"/>
              <a:t> </a:t>
            </a:r>
            <a:r>
              <a:rPr lang="en-US" dirty="0" err="1"/>
              <a:t>pode</a:t>
            </a:r>
            <a:r>
              <a:rPr lang="en-US" dirty="0"/>
              <a:t> </a:t>
            </a:r>
            <a:r>
              <a:rPr lang="en-US" dirty="0" err="1"/>
              <a:t>implantar</a:t>
            </a:r>
            <a:r>
              <a:rPr lang="en-US" dirty="0"/>
              <a:t> </a:t>
            </a:r>
            <a:r>
              <a:rPr lang="en-US" dirty="0" err="1"/>
              <a:t>em</a:t>
            </a:r>
            <a:r>
              <a:rPr lang="en-US" dirty="0"/>
              <a:t> um slot de </a:t>
            </a:r>
            <a:r>
              <a:rPr lang="en-US" dirty="0" err="1"/>
              <a:t>não</a:t>
            </a:r>
            <a:r>
              <a:rPr lang="en-US" dirty="0"/>
              <a:t> </a:t>
            </a:r>
            <a:r>
              <a:rPr lang="en-US" dirty="0" err="1"/>
              <a:t>produção</a:t>
            </a:r>
            <a:r>
              <a:rPr lang="en-US" dirty="0"/>
              <a:t>, </a:t>
            </a:r>
            <a:r>
              <a:rPr lang="en-US" dirty="0" err="1"/>
              <a:t>realizar</a:t>
            </a:r>
            <a:r>
              <a:rPr lang="en-US" dirty="0"/>
              <a:t> as </a:t>
            </a:r>
            <a:r>
              <a:rPr lang="en-US" dirty="0" err="1"/>
              <a:t>configurações</a:t>
            </a:r>
            <a:r>
              <a:rPr lang="en-US" dirty="0"/>
              <a:t> e </a:t>
            </a:r>
            <a:r>
              <a:rPr lang="en-US" dirty="0" err="1"/>
              <a:t>então</a:t>
            </a:r>
            <a:r>
              <a:rPr lang="en-US" dirty="0"/>
              <a:t>, </a:t>
            </a:r>
            <a:r>
              <a:rPr lang="en-US" dirty="0" err="1"/>
              <a:t>realizar</a:t>
            </a:r>
            <a:r>
              <a:rPr lang="en-US" dirty="0"/>
              <a:t> a </a:t>
            </a:r>
            <a:r>
              <a:rPr lang="en-US" dirty="0" err="1"/>
              <a:t>troca</a:t>
            </a:r>
            <a:r>
              <a:rPr lang="en-US" dirty="0"/>
              <a:t> de slots para o slot de </a:t>
            </a:r>
            <a:r>
              <a:rPr lang="en-US" dirty="0" err="1"/>
              <a:t>produção</a:t>
            </a:r>
            <a:r>
              <a:rPr lang="en-US" dirty="0"/>
              <a:t> e </a:t>
            </a:r>
            <a:r>
              <a:rPr lang="en-US" dirty="0" err="1"/>
              <a:t>finalizar</a:t>
            </a:r>
            <a:r>
              <a:rPr lang="en-US" dirty="0"/>
              <a:t> a </a:t>
            </a:r>
            <a:r>
              <a:rPr lang="en-US" dirty="0" err="1"/>
              <a:t>atualização</a:t>
            </a:r>
            <a:r>
              <a:rPr lang="en-US" dirty="0"/>
              <a:t> do </a:t>
            </a:r>
            <a:r>
              <a:rPr lang="en-US"/>
              <a:t>website;</a:t>
            </a:r>
          </a:p>
          <a:p>
            <a:r>
              <a:rPr lang="en-US" b="1"/>
              <a:t>Rolling </a:t>
            </a:r>
            <a:r>
              <a:rPr lang="en-US" b="1" dirty="0"/>
              <a:t>back deployment </a:t>
            </a:r>
          </a:p>
          <a:p>
            <a:pPr lvl="1"/>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p:txBody>
      </p:sp>
    </p:spTree>
    <p:extLst>
      <p:ext uri="{BB962C8B-B14F-4D97-AF65-F5344CB8AC3E}">
        <p14:creationId xmlns:p14="http://schemas.microsoft.com/office/powerpoint/2010/main" val="420791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r>
              <a:rPr lang="en-US"/>
              <a:t> v.2</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err="1"/>
              <a:t>Projetado</a:t>
            </a:r>
            <a:r>
              <a:rPr lang="en-US" sz="2400" dirty="0"/>
              <a:t> para </a:t>
            </a:r>
            <a:r>
              <a:rPr lang="en-US" sz="2400" dirty="0" err="1"/>
              <a:t>implemantar</a:t>
            </a:r>
            <a:r>
              <a:rPr lang="en-US" sz="2400" dirty="0"/>
              <a:t> </a:t>
            </a:r>
            <a:r>
              <a:rPr lang="en-US" sz="2400" dirty="0" err="1"/>
              <a:t>os</a:t>
            </a:r>
            <a:r>
              <a:rPr lang="en-US" sz="2400" dirty="0"/>
              <a:t> </a:t>
            </a:r>
            <a:r>
              <a:rPr lang="en-US" sz="2400" dirty="0" err="1"/>
              <a:t>mais</a:t>
            </a:r>
            <a:r>
              <a:rPr lang="en-US" sz="2400" dirty="0"/>
              <a:t> </a:t>
            </a:r>
            <a:r>
              <a:rPr lang="en-US" sz="2400" dirty="0" err="1"/>
              <a:t>rígidos</a:t>
            </a:r>
            <a:r>
              <a:rPr lang="en-US" sz="2400" dirty="0"/>
              <a:t> </a:t>
            </a:r>
            <a:r>
              <a:rPr lang="en-US" sz="2400" dirty="0" err="1"/>
              <a:t>padrões</a:t>
            </a:r>
            <a:r>
              <a:rPr lang="en-US" sz="2400" dirty="0"/>
              <a:t> de </a:t>
            </a:r>
            <a:r>
              <a:rPr lang="en-US" sz="2400" dirty="0" err="1"/>
              <a:t>segurança</a:t>
            </a:r>
            <a:r>
              <a:rPr lang="en-US" sz="2400" dirty="0"/>
              <a:t>;</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3116</Words>
  <Application>Microsoft Office PowerPoint</Application>
  <PresentationFormat>Widescreen</PresentationFormat>
  <Paragraphs>464</Paragraphs>
  <Slides>60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Introdução</vt:lpstr>
      <vt:lpstr>Introdução</vt:lpstr>
      <vt:lpstr>PowerPoint Presentation</vt:lpstr>
      <vt:lpstr>Capacidades WebApp:</vt:lpstr>
      <vt:lpstr>App Service WebApp</vt:lpstr>
      <vt:lpstr>Criando uma WebApp</vt:lpstr>
      <vt:lpstr>PowerPoint Presentation</vt:lpstr>
      <vt:lpstr>Visual Studio + App Service Web Apps</vt:lpstr>
      <vt:lpstr>Demo: Criando uma WebApp com a Server Explorer</vt:lpstr>
      <vt:lpstr>PowerPoint Presentation</vt:lpstr>
      <vt:lpstr>Introdução</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Introdução</vt:lpstr>
      <vt:lpstr>Introdução</vt:lpstr>
      <vt:lpstr>Cenários de Utilizaçãp</vt:lpstr>
      <vt:lpstr>Cenários de Utilizaçãp</vt:lpstr>
      <vt:lpstr>PowerPoint Presentation</vt:lpstr>
      <vt:lpstr>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 v.2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129</cp:revision>
  <dcterms:created xsi:type="dcterms:W3CDTF">2016-08-21T22:11:41Z</dcterms:created>
  <dcterms:modified xsi:type="dcterms:W3CDTF">2017-07-17T05:04:48Z</dcterms:modified>
</cp:coreProperties>
</file>