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  <p14:sldId id="258"/>
            <p14:sldId id="264"/>
            <p14:sldId id="263"/>
            <p14:sldId id="262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/>
              <a:t>evilazaro@gmail.com</a:t>
            </a:r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38" y="2541436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?</a:t>
            </a:r>
          </a:p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r>
              <a:rPr lang="en-US" dirty="0"/>
              <a:t> que </a:t>
            </a:r>
            <a:r>
              <a:rPr lang="en-US" dirty="0" err="1"/>
              <a:t>definem</a:t>
            </a:r>
            <a:r>
              <a:rPr lang="en-US" dirty="0"/>
              <a:t> a </a:t>
            </a:r>
            <a:r>
              <a:rPr lang="en-US" dirty="0" err="1"/>
              <a:t>Nuvem</a:t>
            </a:r>
            <a:endParaRPr lang="en-US" dirty="0"/>
          </a:p>
          <a:p>
            <a:r>
              <a:rPr lang="en-US" dirty="0" err="1"/>
              <a:t>Modelos</a:t>
            </a:r>
            <a:r>
              <a:rPr lang="en-US" dirty="0"/>
              <a:t> de Serviços</a:t>
            </a:r>
          </a:p>
          <a:p>
            <a:r>
              <a:rPr lang="en-US" dirty="0" err="1"/>
              <a:t>Modelos</a:t>
            </a:r>
            <a:r>
              <a:rPr lang="en-US" dirty="0"/>
              <a:t> de Deployment</a:t>
            </a:r>
          </a:p>
        </p:txBody>
      </p:sp>
    </p:spTree>
    <p:extLst>
      <p:ext uri="{BB962C8B-B14F-4D97-AF65-F5344CB8AC3E}">
        <p14:creationId xmlns:p14="http://schemas.microsoft.com/office/powerpoint/2010/main" val="21225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/>
              <a:t>texto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6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definições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Novo </a:t>
            </a:r>
            <a:r>
              <a:rPr lang="en-US" dirty="0" err="1"/>
              <a:t>paradigma</a:t>
            </a:r>
            <a:endParaRPr lang="en-US" dirty="0"/>
          </a:p>
          <a:p>
            <a:pPr lvl="2"/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disponibilizados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Pagamento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similar a outros </a:t>
            </a:r>
            <a:r>
              <a:rPr lang="en-US" dirty="0" err="1"/>
              <a:t>modelos</a:t>
            </a:r>
            <a:r>
              <a:rPr lang="en-US" dirty="0"/>
              <a:t> “</a:t>
            </a:r>
            <a:r>
              <a:rPr lang="en-US" dirty="0" err="1"/>
              <a:t>comoditizados</a:t>
            </a:r>
            <a:r>
              <a:rPr lang="en-US" dirty="0"/>
              <a:t>”</a:t>
            </a:r>
          </a:p>
          <a:p>
            <a:pPr lvl="2"/>
            <a:r>
              <a:rPr lang="en-US" dirty="0" err="1"/>
              <a:t>Água</a:t>
            </a:r>
            <a:r>
              <a:rPr lang="en-US" dirty="0"/>
              <a:t> </a:t>
            </a:r>
            <a:r>
              <a:rPr lang="en-US" dirty="0" err="1"/>
              <a:t>encanada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elétrica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–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dirty="0"/>
              <a:t>“Cloud computing is a model for enabling convenient, on-demand network access to a </a:t>
            </a:r>
            <a:r>
              <a:rPr lang="en-US" b="1" dirty="0"/>
              <a:t>shared pool </a:t>
            </a:r>
            <a:r>
              <a:rPr lang="en-US" dirty="0"/>
              <a:t>of configurable computing resources (e.g., networks, servers, storage, applications, and services) that can be </a:t>
            </a:r>
            <a:r>
              <a:rPr lang="en-US" b="1" dirty="0"/>
              <a:t>rapidly provisioned</a:t>
            </a:r>
            <a:r>
              <a:rPr lang="en-US" dirty="0"/>
              <a:t> and released with minimal management effort or service provider interaction. </a:t>
            </a:r>
          </a:p>
          <a:p>
            <a:pPr algn="just"/>
            <a:r>
              <a:rPr lang="en-US" dirty="0"/>
              <a:t>This cloud model promotes availability and is composed of </a:t>
            </a:r>
            <a:r>
              <a:rPr lang="en-US" b="1" dirty="0"/>
              <a:t>five essential characteristics, three service models, and four deployment models.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42272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190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2_Office Theme</vt:lpstr>
      <vt:lpstr>Introdução a Computação em Nuvem</vt:lpstr>
      <vt:lpstr>Agenda</vt:lpstr>
      <vt:lpstr>PowerPoint Presentation</vt:lpstr>
      <vt:lpstr>Introdução</vt:lpstr>
      <vt:lpstr>PowerPoint Presentation</vt:lpstr>
      <vt:lpstr>Evolução Computacional</vt:lpstr>
      <vt:lpstr>PowerPoint Presentation</vt:lpstr>
      <vt:lpstr>O que é Computação em Nuvem?</vt:lpstr>
      <vt:lpstr>NIST – Definição Computação em Nuvem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59</cp:revision>
  <dcterms:created xsi:type="dcterms:W3CDTF">2016-08-21T22:11:41Z</dcterms:created>
  <dcterms:modified xsi:type="dcterms:W3CDTF">2018-01-13T16:41:50Z</dcterms:modified>
</cp:coreProperties>
</file>