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4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6FE9C-2208-46BF-8AF9-A90F39E21F4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EDB2D2-77E8-4F86-9AD6-AD8718E84EA7}">
      <dgm:prSet/>
      <dgm:spPr/>
      <dgm:t>
        <a:bodyPr/>
        <a:lstStyle/>
        <a:p>
          <a:r>
            <a:rPr lang="en-AU"/>
            <a:t>●_EXPORTS </a:t>
          </a:r>
          <a:endParaRPr lang="en-US"/>
        </a:p>
      </dgm:t>
    </dgm:pt>
    <dgm:pt modelId="{4FB522AB-0FD5-4022-975F-69D4EC2D2B7C}" type="parTrans" cxnId="{F7709FF1-BADA-42EC-8E5C-E0B4EC71A9CA}">
      <dgm:prSet/>
      <dgm:spPr/>
      <dgm:t>
        <a:bodyPr/>
        <a:lstStyle/>
        <a:p>
          <a:endParaRPr lang="en-US"/>
        </a:p>
      </dgm:t>
    </dgm:pt>
    <dgm:pt modelId="{3D99452B-94CB-485E-AF9D-57AAAC747090}" type="sibTrans" cxnId="{F7709FF1-BADA-42EC-8E5C-E0B4EC71A9CA}">
      <dgm:prSet/>
      <dgm:spPr/>
      <dgm:t>
        <a:bodyPr/>
        <a:lstStyle/>
        <a:p>
          <a:endParaRPr lang="en-US"/>
        </a:p>
      </dgm:t>
    </dgm:pt>
    <dgm:pt modelId="{600C342A-CB5A-4768-8627-8BC593283D16}">
      <dgm:prSet/>
      <dgm:spPr/>
      <dgm:t>
        <a:bodyPr/>
        <a:lstStyle/>
        <a:p>
          <a:r>
            <a:rPr lang="en-AU"/>
            <a:t>○Mesh</a:t>
          </a:r>
          <a:endParaRPr lang="en-US"/>
        </a:p>
      </dgm:t>
    </dgm:pt>
    <dgm:pt modelId="{D4B35FCA-9655-4AF4-A69F-DD8482FE23D0}" type="parTrans" cxnId="{AE1ECA9F-D839-44EA-9A57-5534AC5347F0}">
      <dgm:prSet/>
      <dgm:spPr/>
      <dgm:t>
        <a:bodyPr/>
        <a:lstStyle/>
        <a:p>
          <a:endParaRPr lang="en-US"/>
        </a:p>
      </dgm:t>
    </dgm:pt>
    <dgm:pt modelId="{4B32EC33-429D-4856-A30A-7D02B0AE6C57}" type="sibTrans" cxnId="{AE1ECA9F-D839-44EA-9A57-5534AC5347F0}">
      <dgm:prSet/>
      <dgm:spPr/>
      <dgm:t>
        <a:bodyPr/>
        <a:lstStyle/>
        <a:p>
          <a:endParaRPr lang="en-US"/>
        </a:p>
      </dgm:t>
    </dgm:pt>
    <dgm:pt modelId="{F24E8CFE-4581-47BD-9ACC-AE05C1A6F5D8}">
      <dgm:prSet/>
      <dgm:spPr/>
      <dgm:t>
        <a:bodyPr/>
        <a:lstStyle/>
        <a:p>
          <a:r>
            <a:rPr lang="en-AU"/>
            <a:t>■SM_meshName.fbx</a:t>
          </a:r>
          <a:endParaRPr lang="en-US"/>
        </a:p>
      </dgm:t>
    </dgm:pt>
    <dgm:pt modelId="{6546FFE4-CCA0-4DE8-ADFB-8F3CAC73D1EA}" type="parTrans" cxnId="{F237A550-477C-4F24-BD8F-7254B28CEFC5}">
      <dgm:prSet/>
      <dgm:spPr/>
      <dgm:t>
        <a:bodyPr/>
        <a:lstStyle/>
        <a:p>
          <a:endParaRPr lang="en-US"/>
        </a:p>
      </dgm:t>
    </dgm:pt>
    <dgm:pt modelId="{DDBAFB3D-78EC-4B70-B538-224990BE5E6B}" type="sibTrans" cxnId="{F237A550-477C-4F24-BD8F-7254B28CEFC5}">
      <dgm:prSet/>
      <dgm:spPr/>
      <dgm:t>
        <a:bodyPr/>
        <a:lstStyle/>
        <a:p>
          <a:endParaRPr lang="en-US"/>
        </a:p>
      </dgm:t>
    </dgm:pt>
    <dgm:pt modelId="{E4F92E9D-16A9-46A1-A9A6-C05A61EB3EB9}">
      <dgm:prSet/>
      <dgm:spPr/>
      <dgm:t>
        <a:bodyPr/>
        <a:lstStyle/>
        <a:p>
          <a:r>
            <a:rPr lang="en-AU"/>
            <a:t>○Textures</a:t>
          </a:r>
          <a:endParaRPr lang="en-US"/>
        </a:p>
      </dgm:t>
    </dgm:pt>
    <dgm:pt modelId="{814261EE-8D47-42E0-950F-65C38043D530}" type="parTrans" cxnId="{61D3E5C0-D77F-406F-B726-203E5012BDD6}">
      <dgm:prSet/>
      <dgm:spPr/>
      <dgm:t>
        <a:bodyPr/>
        <a:lstStyle/>
        <a:p>
          <a:endParaRPr lang="en-US"/>
        </a:p>
      </dgm:t>
    </dgm:pt>
    <dgm:pt modelId="{B5723959-7D2E-46F9-9BA8-6807B17EEB32}" type="sibTrans" cxnId="{61D3E5C0-D77F-406F-B726-203E5012BDD6}">
      <dgm:prSet/>
      <dgm:spPr/>
      <dgm:t>
        <a:bodyPr/>
        <a:lstStyle/>
        <a:p>
          <a:endParaRPr lang="en-US"/>
        </a:p>
      </dgm:t>
    </dgm:pt>
    <dgm:pt modelId="{E0794ABB-97BE-4331-B018-EA0F7C16E804}">
      <dgm:prSet/>
      <dgm:spPr/>
      <dgm:t>
        <a:bodyPr/>
        <a:lstStyle/>
        <a:p>
          <a:r>
            <a:rPr lang="en-AU"/>
            <a:t>■assetName_BC.tga</a:t>
          </a:r>
          <a:endParaRPr lang="en-US"/>
        </a:p>
      </dgm:t>
    </dgm:pt>
    <dgm:pt modelId="{7839812E-6538-4033-A09E-0FA254EC7F42}" type="parTrans" cxnId="{7762B6F7-D7D0-42FF-BCB4-83AB2BB4B58E}">
      <dgm:prSet/>
      <dgm:spPr/>
      <dgm:t>
        <a:bodyPr/>
        <a:lstStyle/>
        <a:p>
          <a:endParaRPr lang="en-US"/>
        </a:p>
      </dgm:t>
    </dgm:pt>
    <dgm:pt modelId="{62E1539D-452E-4074-8E71-483070C05506}" type="sibTrans" cxnId="{7762B6F7-D7D0-42FF-BCB4-83AB2BB4B58E}">
      <dgm:prSet/>
      <dgm:spPr/>
      <dgm:t>
        <a:bodyPr/>
        <a:lstStyle/>
        <a:p>
          <a:endParaRPr lang="en-US"/>
        </a:p>
      </dgm:t>
    </dgm:pt>
    <dgm:pt modelId="{01F85F6E-D70C-4A82-9406-CB242FD2FD3B}">
      <dgm:prSet/>
      <dgm:spPr/>
      <dgm:t>
        <a:bodyPr/>
        <a:lstStyle/>
        <a:p>
          <a:r>
            <a:rPr lang="en-AU"/>
            <a:t>■assetName_M.tga</a:t>
          </a:r>
          <a:endParaRPr lang="en-US"/>
        </a:p>
      </dgm:t>
    </dgm:pt>
    <dgm:pt modelId="{F6E8DCDE-E347-4C79-BC6C-7E6BDFB07D14}" type="parTrans" cxnId="{265C0C1E-6F83-460E-86EE-F86170654B9E}">
      <dgm:prSet/>
      <dgm:spPr/>
      <dgm:t>
        <a:bodyPr/>
        <a:lstStyle/>
        <a:p>
          <a:endParaRPr lang="en-US"/>
        </a:p>
      </dgm:t>
    </dgm:pt>
    <dgm:pt modelId="{B34E5BB3-BD62-49A8-94C5-4CACDF2AAAFA}" type="sibTrans" cxnId="{265C0C1E-6F83-460E-86EE-F86170654B9E}">
      <dgm:prSet/>
      <dgm:spPr/>
      <dgm:t>
        <a:bodyPr/>
        <a:lstStyle/>
        <a:p>
          <a:endParaRPr lang="en-US"/>
        </a:p>
      </dgm:t>
    </dgm:pt>
    <dgm:pt modelId="{3AF381B3-67DA-4771-9159-C9C69795259B}">
      <dgm:prSet/>
      <dgm:spPr/>
      <dgm:t>
        <a:bodyPr/>
        <a:lstStyle/>
        <a:p>
          <a:r>
            <a:rPr lang="en-AU"/>
            <a:t>■assetName_R.tga</a:t>
          </a:r>
          <a:endParaRPr lang="en-US"/>
        </a:p>
      </dgm:t>
    </dgm:pt>
    <dgm:pt modelId="{2FCEF77A-B6C4-457D-B49B-DE19A51DD860}" type="parTrans" cxnId="{4177B352-F889-48DE-98ED-A58F68EDA36B}">
      <dgm:prSet/>
      <dgm:spPr/>
      <dgm:t>
        <a:bodyPr/>
        <a:lstStyle/>
        <a:p>
          <a:endParaRPr lang="en-US"/>
        </a:p>
      </dgm:t>
    </dgm:pt>
    <dgm:pt modelId="{35756D0C-E256-48F7-B1C2-6BA4527CF759}" type="sibTrans" cxnId="{4177B352-F889-48DE-98ED-A58F68EDA36B}">
      <dgm:prSet/>
      <dgm:spPr/>
      <dgm:t>
        <a:bodyPr/>
        <a:lstStyle/>
        <a:p>
          <a:endParaRPr lang="en-US"/>
        </a:p>
      </dgm:t>
    </dgm:pt>
    <dgm:pt modelId="{C06C8B96-1E67-43EA-A374-1C9AA86F5D67}">
      <dgm:prSet/>
      <dgm:spPr/>
      <dgm:t>
        <a:bodyPr/>
        <a:lstStyle/>
        <a:p>
          <a:r>
            <a:rPr lang="en-AU"/>
            <a:t>●Maya</a:t>
          </a:r>
          <a:endParaRPr lang="en-US"/>
        </a:p>
      </dgm:t>
    </dgm:pt>
    <dgm:pt modelId="{5C1D469A-037B-43D2-911B-A6836B3CF9BC}" type="parTrans" cxnId="{6736CEEC-4698-437D-BBA7-32032BCE6D80}">
      <dgm:prSet/>
      <dgm:spPr/>
      <dgm:t>
        <a:bodyPr/>
        <a:lstStyle/>
        <a:p>
          <a:endParaRPr lang="en-US"/>
        </a:p>
      </dgm:t>
    </dgm:pt>
    <dgm:pt modelId="{AE316466-5F73-40FB-A128-897FACE40B61}" type="sibTrans" cxnId="{6736CEEC-4698-437D-BBA7-32032BCE6D80}">
      <dgm:prSet/>
      <dgm:spPr/>
      <dgm:t>
        <a:bodyPr/>
        <a:lstStyle/>
        <a:p>
          <a:endParaRPr lang="en-US"/>
        </a:p>
      </dgm:t>
    </dgm:pt>
    <dgm:pt modelId="{F2193361-4D97-4479-8706-EB95E05EA3C4}">
      <dgm:prSet/>
      <dgm:spPr/>
      <dgm:t>
        <a:bodyPr/>
        <a:lstStyle/>
        <a:p>
          <a:r>
            <a:rPr lang="en-AU"/>
            <a:t>○Modelling</a:t>
          </a:r>
          <a:endParaRPr lang="en-US"/>
        </a:p>
      </dgm:t>
    </dgm:pt>
    <dgm:pt modelId="{F7DA4D46-30C4-46E6-BA75-1B1BCED4F47D}" type="parTrans" cxnId="{E649BA99-D5EF-4949-B7A2-016B75E1C567}">
      <dgm:prSet/>
      <dgm:spPr/>
      <dgm:t>
        <a:bodyPr/>
        <a:lstStyle/>
        <a:p>
          <a:endParaRPr lang="en-US"/>
        </a:p>
      </dgm:t>
    </dgm:pt>
    <dgm:pt modelId="{3E5F7B01-7421-445D-84F8-E850397786CC}" type="sibTrans" cxnId="{E649BA99-D5EF-4949-B7A2-016B75E1C567}">
      <dgm:prSet/>
      <dgm:spPr/>
      <dgm:t>
        <a:bodyPr/>
        <a:lstStyle/>
        <a:p>
          <a:endParaRPr lang="en-US"/>
        </a:p>
      </dgm:t>
    </dgm:pt>
    <dgm:pt modelId="{F3F8D9D8-EDC9-4200-9CEC-36FDE910546B}">
      <dgm:prSet/>
      <dgm:spPr/>
      <dgm:t>
        <a:bodyPr/>
        <a:lstStyle/>
        <a:p>
          <a:r>
            <a:rPr lang="en-AU"/>
            <a:t>■assetName_i001.ma</a:t>
          </a:r>
          <a:endParaRPr lang="en-US"/>
        </a:p>
      </dgm:t>
    </dgm:pt>
    <dgm:pt modelId="{90164574-6419-420E-B807-85C2DBBD89E9}" type="parTrans" cxnId="{B1221298-ED41-45AF-A2E1-FDB2F4605015}">
      <dgm:prSet/>
      <dgm:spPr/>
      <dgm:t>
        <a:bodyPr/>
        <a:lstStyle/>
        <a:p>
          <a:endParaRPr lang="en-US"/>
        </a:p>
      </dgm:t>
    </dgm:pt>
    <dgm:pt modelId="{E4A728D6-5C73-400F-BBCC-C238DD0A449B}" type="sibTrans" cxnId="{B1221298-ED41-45AF-A2E1-FDB2F4605015}">
      <dgm:prSet/>
      <dgm:spPr/>
      <dgm:t>
        <a:bodyPr/>
        <a:lstStyle/>
        <a:p>
          <a:endParaRPr lang="en-US"/>
        </a:p>
      </dgm:t>
    </dgm:pt>
    <dgm:pt modelId="{F62C3C93-CC4D-4C03-A7E4-45CEA120BFD9}">
      <dgm:prSet/>
      <dgm:spPr/>
      <dgm:t>
        <a:bodyPr/>
        <a:lstStyle/>
        <a:p>
          <a:r>
            <a:rPr lang="en-AU"/>
            <a:t>●Texturing</a:t>
          </a:r>
          <a:endParaRPr lang="en-US"/>
        </a:p>
      </dgm:t>
    </dgm:pt>
    <dgm:pt modelId="{FA06F855-3B5E-4B3A-8C51-8EC51A233781}" type="parTrans" cxnId="{3603BAFD-22D1-4B21-B93B-EE6D8497E9BB}">
      <dgm:prSet/>
      <dgm:spPr/>
      <dgm:t>
        <a:bodyPr/>
        <a:lstStyle/>
        <a:p>
          <a:endParaRPr lang="en-US"/>
        </a:p>
      </dgm:t>
    </dgm:pt>
    <dgm:pt modelId="{F7E871A7-14D9-4BE4-AC53-D899DD9C7ECF}" type="sibTrans" cxnId="{3603BAFD-22D1-4B21-B93B-EE6D8497E9BB}">
      <dgm:prSet/>
      <dgm:spPr/>
      <dgm:t>
        <a:bodyPr/>
        <a:lstStyle/>
        <a:p>
          <a:endParaRPr lang="en-US"/>
        </a:p>
      </dgm:t>
    </dgm:pt>
    <dgm:pt modelId="{D8AA874B-7754-4114-92E2-FC324387CC38}">
      <dgm:prSet/>
      <dgm:spPr/>
      <dgm:t>
        <a:bodyPr/>
        <a:lstStyle/>
        <a:p>
          <a:r>
            <a:rPr lang="en-AU"/>
            <a:t>■assetName_texture_i001.spp</a:t>
          </a:r>
          <a:endParaRPr lang="en-US"/>
        </a:p>
      </dgm:t>
    </dgm:pt>
    <dgm:pt modelId="{9B2FB219-CE7E-4AB2-904F-49C2221E0EBA}" type="parTrans" cxnId="{821CF638-D94F-4A4E-9B35-E5A783589A0E}">
      <dgm:prSet/>
      <dgm:spPr/>
      <dgm:t>
        <a:bodyPr/>
        <a:lstStyle/>
        <a:p>
          <a:endParaRPr lang="en-US"/>
        </a:p>
      </dgm:t>
    </dgm:pt>
    <dgm:pt modelId="{18806664-A79A-4843-9ACC-99C90DF4CBC4}" type="sibTrans" cxnId="{821CF638-D94F-4A4E-9B35-E5A783589A0E}">
      <dgm:prSet/>
      <dgm:spPr/>
      <dgm:t>
        <a:bodyPr/>
        <a:lstStyle/>
        <a:p>
          <a:endParaRPr lang="en-US"/>
        </a:p>
      </dgm:t>
    </dgm:pt>
    <dgm:pt modelId="{3D72E7C6-A221-458C-B215-A922426BD18A}">
      <dgm:prSet/>
      <dgm:spPr/>
      <dgm:t>
        <a:bodyPr/>
        <a:lstStyle/>
        <a:p>
          <a:r>
            <a:rPr lang="en-AU"/>
            <a:t>■assetName_texture_i001.psd</a:t>
          </a:r>
          <a:endParaRPr lang="en-US"/>
        </a:p>
      </dgm:t>
    </dgm:pt>
    <dgm:pt modelId="{9F022BD5-4B62-4C56-9946-922B09D04E78}" type="parTrans" cxnId="{B54B5505-01A5-40EC-9F47-5BEAD0A539DC}">
      <dgm:prSet/>
      <dgm:spPr/>
      <dgm:t>
        <a:bodyPr/>
        <a:lstStyle/>
        <a:p>
          <a:endParaRPr lang="en-US"/>
        </a:p>
      </dgm:t>
    </dgm:pt>
    <dgm:pt modelId="{AD0EC565-1BB0-48F2-9566-3A12F6471B2F}" type="sibTrans" cxnId="{B54B5505-01A5-40EC-9F47-5BEAD0A539DC}">
      <dgm:prSet/>
      <dgm:spPr/>
      <dgm:t>
        <a:bodyPr/>
        <a:lstStyle/>
        <a:p>
          <a:endParaRPr lang="en-US"/>
        </a:p>
      </dgm:t>
    </dgm:pt>
    <dgm:pt modelId="{002C9A33-7D73-45FA-BD1D-27BD42764917}" type="pres">
      <dgm:prSet presAssocID="{4316FE9C-2208-46BF-8AF9-A90F39E21F41}" presName="linear" presStyleCnt="0">
        <dgm:presLayoutVars>
          <dgm:dir/>
          <dgm:animLvl val="lvl"/>
          <dgm:resizeHandles val="exact"/>
        </dgm:presLayoutVars>
      </dgm:prSet>
      <dgm:spPr/>
    </dgm:pt>
    <dgm:pt modelId="{4283C4DA-D46D-4FED-9721-B22F87BA7947}" type="pres">
      <dgm:prSet presAssocID="{05EDB2D2-77E8-4F86-9AD6-AD8718E84EA7}" presName="parentLin" presStyleCnt="0"/>
      <dgm:spPr/>
    </dgm:pt>
    <dgm:pt modelId="{C29EC46A-08F6-42EE-AAB0-D93C1125EAF2}" type="pres">
      <dgm:prSet presAssocID="{05EDB2D2-77E8-4F86-9AD6-AD8718E84EA7}" presName="parentLeftMargin" presStyleLbl="node1" presStyleIdx="0" presStyleCnt="3"/>
      <dgm:spPr/>
    </dgm:pt>
    <dgm:pt modelId="{DF76C857-0981-46D2-8493-FF235F4FE811}" type="pres">
      <dgm:prSet presAssocID="{05EDB2D2-77E8-4F86-9AD6-AD8718E84E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007A61-3AE4-47F1-9F84-6D9BAF7CEF93}" type="pres">
      <dgm:prSet presAssocID="{05EDB2D2-77E8-4F86-9AD6-AD8718E84EA7}" presName="negativeSpace" presStyleCnt="0"/>
      <dgm:spPr/>
    </dgm:pt>
    <dgm:pt modelId="{22590229-68F2-4DD8-8C6B-1378F16056EF}" type="pres">
      <dgm:prSet presAssocID="{05EDB2D2-77E8-4F86-9AD6-AD8718E84EA7}" presName="childText" presStyleLbl="conFgAcc1" presStyleIdx="0" presStyleCnt="3">
        <dgm:presLayoutVars>
          <dgm:bulletEnabled val="1"/>
        </dgm:presLayoutVars>
      </dgm:prSet>
      <dgm:spPr/>
    </dgm:pt>
    <dgm:pt modelId="{70D5C65C-B76B-458C-9B96-836B675A7621}" type="pres">
      <dgm:prSet presAssocID="{3D99452B-94CB-485E-AF9D-57AAAC747090}" presName="spaceBetweenRectangles" presStyleCnt="0"/>
      <dgm:spPr/>
    </dgm:pt>
    <dgm:pt modelId="{6452A276-6346-4865-A999-9D1263905AA2}" type="pres">
      <dgm:prSet presAssocID="{C06C8B96-1E67-43EA-A374-1C9AA86F5D67}" presName="parentLin" presStyleCnt="0"/>
      <dgm:spPr/>
    </dgm:pt>
    <dgm:pt modelId="{8FCD4101-4224-4BDA-B9EE-3DEFA4C48DC6}" type="pres">
      <dgm:prSet presAssocID="{C06C8B96-1E67-43EA-A374-1C9AA86F5D67}" presName="parentLeftMargin" presStyleLbl="node1" presStyleIdx="0" presStyleCnt="3"/>
      <dgm:spPr/>
    </dgm:pt>
    <dgm:pt modelId="{FDC7D727-DEF7-4127-B4F3-44C0136D3518}" type="pres">
      <dgm:prSet presAssocID="{C06C8B96-1E67-43EA-A374-1C9AA86F5D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C80A85-5629-494A-9295-473ABAF9897F}" type="pres">
      <dgm:prSet presAssocID="{C06C8B96-1E67-43EA-A374-1C9AA86F5D67}" presName="negativeSpace" presStyleCnt="0"/>
      <dgm:spPr/>
    </dgm:pt>
    <dgm:pt modelId="{99EC57BF-6C13-4849-83AB-9FA512B6CF6D}" type="pres">
      <dgm:prSet presAssocID="{C06C8B96-1E67-43EA-A374-1C9AA86F5D67}" presName="childText" presStyleLbl="conFgAcc1" presStyleIdx="1" presStyleCnt="3">
        <dgm:presLayoutVars>
          <dgm:bulletEnabled val="1"/>
        </dgm:presLayoutVars>
      </dgm:prSet>
      <dgm:spPr/>
    </dgm:pt>
    <dgm:pt modelId="{8D994543-29D4-420F-A7E6-ED9B9E7B8977}" type="pres">
      <dgm:prSet presAssocID="{AE316466-5F73-40FB-A128-897FACE40B61}" presName="spaceBetweenRectangles" presStyleCnt="0"/>
      <dgm:spPr/>
    </dgm:pt>
    <dgm:pt modelId="{F5BBA3B2-D50D-4A23-85CE-270F897596CA}" type="pres">
      <dgm:prSet presAssocID="{F62C3C93-CC4D-4C03-A7E4-45CEA120BFD9}" presName="parentLin" presStyleCnt="0"/>
      <dgm:spPr/>
    </dgm:pt>
    <dgm:pt modelId="{F78CB39C-8A3B-4B8D-A22C-EEC32399E875}" type="pres">
      <dgm:prSet presAssocID="{F62C3C93-CC4D-4C03-A7E4-45CEA120BFD9}" presName="parentLeftMargin" presStyleLbl="node1" presStyleIdx="1" presStyleCnt="3"/>
      <dgm:spPr/>
    </dgm:pt>
    <dgm:pt modelId="{E51F0181-21E6-4512-936D-B343D174F12E}" type="pres">
      <dgm:prSet presAssocID="{F62C3C93-CC4D-4C03-A7E4-45CEA120BFD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CD59A4-9AA3-46FA-8189-9F871C864E23}" type="pres">
      <dgm:prSet presAssocID="{F62C3C93-CC4D-4C03-A7E4-45CEA120BFD9}" presName="negativeSpace" presStyleCnt="0"/>
      <dgm:spPr/>
    </dgm:pt>
    <dgm:pt modelId="{8EA84E26-4D13-4779-ABE8-CF65F4B94141}" type="pres">
      <dgm:prSet presAssocID="{F62C3C93-CC4D-4C03-A7E4-45CEA120BFD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4B5505-01A5-40EC-9F47-5BEAD0A539DC}" srcId="{F62C3C93-CC4D-4C03-A7E4-45CEA120BFD9}" destId="{3D72E7C6-A221-458C-B215-A922426BD18A}" srcOrd="1" destOrd="0" parTransId="{9F022BD5-4B62-4C56-9946-922B09D04E78}" sibTransId="{AD0EC565-1BB0-48F2-9566-3A12F6471B2F}"/>
    <dgm:cxn modelId="{FC0C8615-2302-4433-AC8D-9FCAB8E3A809}" type="presOf" srcId="{05EDB2D2-77E8-4F86-9AD6-AD8718E84EA7}" destId="{C29EC46A-08F6-42EE-AAB0-D93C1125EAF2}" srcOrd="0" destOrd="0" presId="urn:microsoft.com/office/officeart/2005/8/layout/list1"/>
    <dgm:cxn modelId="{349EC119-4599-49C9-90D5-FE8FEE5C691C}" type="presOf" srcId="{F62C3C93-CC4D-4C03-A7E4-45CEA120BFD9}" destId="{E51F0181-21E6-4512-936D-B343D174F12E}" srcOrd="1" destOrd="0" presId="urn:microsoft.com/office/officeart/2005/8/layout/list1"/>
    <dgm:cxn modelId="{265C0C1E-6F83-460E-86EE-F86170654B9E}" srcId="{E4F92E9D-16A9-46A1-A9A6-C05A61EB3EB9}" destId="{01F85F6E-D70C-4A82-9406-CB242FD2FD3B}" srcOrd="1" destOrd="0" parTransId="{F6E8DCDE-E347-4C79-BC6C-7E6BDFB07D14}" sibTransId="{B34E5BB3-BD62-49A8-94C5-4CACDF2AAAFA}"/>
    <dgm:cxn modelId="{B6838A2A-6700-4E05-BE72-F7B148D3ED54}" type="presOf" srcId="{600C342A-CB5A-4768-8627-8BC593283D16}" destId="{22590229-68F2-4DD8-8C6B-1378F16056EF}" srcOrd="0" destOrd="0" presId="urn:microsoft.com/office/officeart/2005/8/layout/list1"/>
    <dgm:cxn modelId="{842D522B-371D-4A64-B3B9-F448843D8F70}" type="presOf" srcId="{C06C8B96-1E67-43EA-A374-1C9AA86F5D67}" destId="{8FCD4101-4224-4BDA-B9EE-3DEFA4C48DC6}" srcOrd="0" destOrd="0" presId="urn:microsoft.com/office/officeart/2005/8/layout/list1"/>
    <dgm:cxn modelId="{821CF638-D94F-4A4E-9B35-E5A783589A0E}" srcId="{F62C3C93-CC4D-4C03-A7E4-45CEA120BFD9}" destId="{D8AA874B-7754-4114-92E2-FC324387CC38}" srcOrd="0" destOrd="0" parTransId="{9B2FB219-CE7E-4AB2-904F-49C2221E0EBA}" sibTransId="{18806664-A79A-4843-9ACC-99C90DF4CBC4}"/>
    <dgm:cxn modelId="{92740A3B-BC11-4307-8EFA-802C67777154}" type="presOf" srcId="{F3F8D9D8-EDC9-4200-9CEC-36FDE910546B}" destId="{99EC57BF-6C13-4849-83AB-9FA512B6CF6D}" srcOrd="0" destOrd="1" presId="urn:microsoft.com/office/officeart/2005/8/layout/list1"/>
    <dgm:cxn modelId="{F1D1055B-D855-4436-A919-9D53E34900D4}" type="presOf" srcId="{3AF381B3-67DA-4771-9159-C9C69795259B}" destId="{22590229-68F2-4DD8-8C6B-1378F16056EF}" srcOrd="0" destOrd="5" presId="urn:microsoft.com/office/officeart/2005/8/layout/list1"/>
    <dgm:cxn modelId="{67000962-E749-481B-8F13-F82EA1B0BC15}" type="presOf" srcId="{3D72E7C6-A221-458C-B215-A922426BD18A}" destId="{8EA84E26-4D13-4779-ABE8-CF65F4B94141}" srcOrd="0" destOrd="1" presId="urn:microsoft.com/office/officeart/2005/8/layout/list1"/>
    <dgm:cxn modelId="{F237A550-477C-4F24-BD8F-7254B28CEFC5}" srcId="{600C342A-CB5A-4768-8627-8BC593283D16}" destId="{F24E8CFE-4581-47BD-9ACC-AE05C1A6F5D8}" srcOrd="0" destOrd="0" parTransId="{6546FFE4-CCA0-4DE8-ADFB-8F3CAC73D1EA}" sibTransId="{DDBAFB3D-78EC-4B70-B538-224990BE5E6B}"/>
    <dgm:cxn modelId="{4177B352-F889-48DE-98ED-A58F68EDA36B}" srcId="{E4F92E9D-16A9-46A1-A9A6-C05A61EB3EB9}" destId="{3AF381B3-67DA-4771-9159-C9C69795259B}" srcOrd="2" destOrd="0" parTransId="{2FCEF77A-B6C4-457D-B49B-DE19A51DD860}" sibTransId="{35756D0C-E256-48F7-B1C2-6BA4527CF759}"/>
    <dgm:cxn modelId="{7EA29C93-9667-4F49-9D19-471EBB60392E}" type="presOf" srcId="{4316FE9C-2208-46BF-8AF9-A90F39E21F41}" destId="{002C9A33-7D73-45FA-BD1D-27BD42764917}" srcOrd="0" destOrd="0" presId="urn:microsoft.com/office/officeart/2005/8/layout/list1"/>
    <dgm:cxn modelId="{B1221298-ED41-45AF-A2E1-FDB2F4605015}" srcId="{F2193361-4D97-4479-8706-EB95E05EA3C4}" destId="{F3F8D9D8-EDC9-4200-9CEC-36FDE910546B}" srcOrd="0" destOrd="0" parTransId="{90164574-6419-420E-B807-85C2DBBD89E9}" sibTransId="{E4A728D6-5C73-400F-BBCC-C238DD0A449B}"/>
    <dgm:cxn modelId="{E649BA99-D5EF-4949-B7A2-016B75E1C567}" srcId="{C06C8B96-1E67-43EA-A374-1C9AA86F5D67}" destId="{F2193361-4D97-4479-8706-EB95E05EA3C4}" srcOrd="0" destOrd="0" parTransId="{F7DA4D46-30C4-46E6-BA75-1B1BCED4F47D}" sibTransId="{3E5F7B01-7421-445D-84F8-E850397786CC}"/>
    <dgm:cxn modelId="{A529809A-F56C-498F-B48F-B2D946E70505}" type="presOf" srcId="{F2193361-4D97-4479-8706-EB95E05EA3C4}" destId="{99EC57BF-6C13-4849-83AB-9FA512B6CF6D}" srcOrd="0" destOrd="0" presId="urn:microsoft.com/office/officeart/2005/8/layout/list1"/>
    <dgm:cxn modelId="{AE1ECA9F-D839-44EA-9A57-5534AC5347F0}" srcId="{05EDB2D2-77E8-4F86-9AD6-AD8718E84EA7}" destId="{600C342A-CB5A-4768-8627-8BC593283D16}" srcOrd="0" destOrd="0" parTransId="{D4B35FCA-9655-4AF4-A69F-DD8482FE23D0}" sibTransId="{4B32EC33-429D-4856-A30A-7D02B0AE6C57}"/>
    <dgm:cxn modelId="{9365C2A1-8DA1-4EDD-93E6-1A7D01C6145B}" type="presOf" srcId="{F24E8CFE-4581-47BD-9ACC-AE05C1A6F5D8}" destId="{22590229-68F2-4DD8-8C6B-1378F16056EF}" srcOrd="0" destOrd="1" presId="urn:microsoft.com/office/officeart/2005/8/layout/list1"/>
    <dgm:cxn modelId="{EDDB03B1-EFAA-47E6-8B35-04F960FB669A}" type="presOf" srcId="{D8AA874B-7754-4114-92E2-FC324387CC38}" destId="{8EA84E26-4D13-4779-ABE8-CF65F4B94141}" srcOrd="0" destOrd="0" presId="urn:microsoft.com/office/officeart/2005/8/layout/list1"/>
    <dgm:cxn modelId="{61D3E5C0-D77F-406F-B726-203E5012BDD6}" srcId="{05EDB2D2-77E8-4F86-9AD6-AD8718E84EA7}" destId="{E4F92E9D-16A9-46A1-A9A6-C05A61EB3EB9}" srcOrd="1" destOrd="0" parTransId="{814261EE-8D47-42E0-950F-65C38043D530}" sibTransId="{B5723959-7D2E-46F9-9BA8-6807B17EEB32}"/>
    <dgm:cxn modelId="{CD11E1CA-D12B-41D3-B605-240BA189ACCF}" type="presOf" srcId="{C06C8B96-1E67-43EA-A374-1C9AA86F5D67}" destId="{FDC7D727-DEF7-4127-B4F3-44C0136D3518}" srcOrd="1" destOrd="0" presId="urn:microsoft.com/office/officeart/2005/8/layout/list1"/>
    <dgm:cxn modelId="{6CF14ADB-FB5F-4EC9-9FAB-5091B1014DA1}" type="presOf" srcId="{F62C3C93-CC4D-4C03-A7E4-45CEA120BFD9}" destId="{F78CB39C-8A3B-4B8D-A22C-EEC32399E875}" srcOrd="0" destOrd="0" presId="urn:microsoft.com/office/officeart/2005/8/layout/list1"/>
    <dgm:cxn modelId="{27836EDF-2900-47D1-A205-D0B2D5B14A7E}" type="presOf" srcId="{E0794ABB-97BE-4331-B018-EA0F7C16E804}" destId="{22590229-68F2-4DD8-8C6B-1378F16056EF}" srcOrd="0" destOrd="3" presId="urn:microsoft.com/office/officeart/2005/8/layout/list1"/>
    <dgm:cxn modelId="{4845A1E9-6990-4929-8B0C-EE4DB22514EB}" type="presOf" srcId="{01F85F6E-D70C-4A82-9406-CB242FD2FD3B}" destId="{22590229-68F2-4DD8-8C6B-1378F16056EF}" srcOrd="0" destOrd="4" presId="urn:microsoft.com/office/officeart/2005/8/layout/list1"/>
    <dgm:cxn modelId="{6736CEEC-4698-437D-BBA7-32032BCE6D80}" srcId="{4316FE9C-2208-46BF-8AF9-A90F39E21F41}" destId="{C06C8B96-1E67-43EA-A374-1C9AA86F5D67}" srcOrd="1" destOrd="0" parTransId="{5C1D469A-037B-43D2-911B-A6836B3CF9BC}" sibTransId="{AE316466-5F73-40FB-A128-897FACE40B61}"/>
    <dgm:cxn modelId="{F7709FF1-BADA-42EC-8E5C-E0B4EC71A9CA}" srcId="{4316FE9C-2208-46BF-8AF9-A90F39E21F41}" destId="{05EDB2D2-77E8-4F86-9AD6-AD8718E84EA7}" srcOrd="0" destOrd="0" parTransId="{4FB522AB-0FD5-4022-975F-69D4EC2D2B7C}" sibTransId="{3D99452B-94CB-485E-AF9D-57AAAC747090}"/>
    <dgm:cxn modelId="{7762B6F7-D7D0-42FF-BCB4-83AB2BB4B58E}" srcId="{E4F92E9D-16A9-46A1-A9A6-C05A61EB3EB9}" destId="{E0794ABB-97BE-4331-B018-EA0F7C16E804}" srcOrd="0" destOrd="0" parTransId="{7839812E-6538-4033-A09E-0FA254EC7F42}" sibTransId="{62E1539D-452E-4074-8E71-483070C05506}"/>
    <dgm:cxn modelId="{2B7A8EFC-EDF8-48FF-B4D1-57C04507EEB2}" type="presOf" srcId="{E4F92E9D-16A9-46A1-A9A6-C05A61EB3EB9}" destId="{22590229-68F2-4DD8-8C6B-1378F16056EF}" srcOrd="0" destOrd="2" presId="urn:microsoft.com/office/officeart/2005/8/layout/list1"/>
    <dgm:cxn modelId="{0E8ADFFC-EA57-4C8F-BA8E-2F7D9715000B}" type="presOf" srcId="{05EDB2D2-77E8-4F86-9AD6-AD8718E84EA7}" destId="{DF76C857-0981-46D2-8493-FF235F4FE811}" srcOrd="1" destOrd="0" presId="urn:microsoft.com/office/officeart/2005/8/layout/list1"/>
    <dgm:cxn modelId="{3603BAFD-22D1-4B21-B93B-EE6D8497E9BB}" srcId="{4316FE9C-2208-46BF-8AF9-A90F39E21F41}" destId="{F62C3C93-CC4D-4C03-A7E4-45CEA120BFD9}" srcOrd="2" destOrd="0" parTransId="{FA06F855-3B5E-4B3A-8C51-8EC51A233781}" sibTransId="{F7E871A7-14D9-4BE4-AC53-D899DD9C7ECF}"/>
    <dgm:cxn modelId="{A1D07427-C952-4894-90E4-19D83BD78553}" type="presParOf" srcId="{002C9A33-7D73-45FA-BD1D-27BD42764917}" destId="{4283C4DA-D46D-4FED-9721-B22F87BA7947}" srcOrd="0" destOrd="0" presId="urn:microsoft.com/office/officeart/2005/8/layout/list1"/>
    <dgm:cxn modelId="{E22C60E6-143C-4305-B00D-D8FAE6D958A5}" type="presParOf" srcId="{4283C4DA-D46D-4FED-9721-B22F87BA7947}" destId="{C29EC46A-08F6-42EE-AAB0-D93C1125EAF2}" srcOrd="0" destOrd="0" presId="urn:microsoft.com/office/officeart/2005/8/layout/list1"/>
    <dgm:cxn modelId="{AD19E673-91CF-450B-928D-98CA5FC93475}" type="presParOf" srcId="{4283C4DA-D46D-4FED-9721-B22F87BA7947}" destId="{DF76C857-0981-46D2-8493-FF235F4FE811}" srcOrd="1" destOrd="0" presId="urn:microsoft.com/office/officeart/2005/8/layout/list1"/>
    <dgm:cxn modelId="{91A441CB-6D6F-4DFB-A8A0-E69DA5CD9232}" type="presParOf" srcId="{002C9A33-7D73-45FA-BD1D-27BD42764917}" destId="{E8007A61-3AE4-47F1-9F84-6D9BAF7CEF93}" srcOrd="1" destOrd="0" presId="urn:microsoft.com/office/officeart/2005/8/layout/list1"/>
    <dgm:cxn modelId="{BB7E2224-12FF-43EC-8D14-187A4D627792}" type="presParOf" srcId="{002C9A33-7D73-45FA-BD1D-27BD42764917}" destId="{22590229-68F2-4DD8-8C6B-1378F16056EF}" srcOrd="2" destOrd="0" presId="urn:microsoft.com/office/officeart/2005/8/layout/list1"/>
    <dgm:cxn modelId="{81AB2C74-5FEB-4A8E-B68E-88CAA1E22D87}" type="presParOf" srcId="{002C9A33-7D73-45FA-BD1D-27BD42764917}" destId="{70D5C65C-B76B-458C-9B96-836B675A7621}" srcOrd="3" destOrd="0" presId="urn:microsoft.com/office/officeart/2005/8/layout/list1"/>
    <dgm:cxn modelId="{29DFA411-E9F0-45B4-80E3-8F206CE41D4D}" type="presParOf" srcId="{002C9A33-7D73-45FA-BD1D-27BD42764917}" destId="{6452A276-6346-4865-A999-9D1263905AA2}" srcOrd="4" destOrd="0" presId="urn:microsoft.com/office/officeart/2005/8/layout/list1"/>
    <dgm:cxn modelId="{8B44F6B1-023A-4CB6-B7A9-12115EAED1BB}" type="presParOf" srcId="{6452A276-6346-4865-A999-9D1263905AA2}" destId="{8FCD4101-4224-4BDA-B9EE-3DEFA4C48DC6}" srcOrd="0" destOrd="0" presId="urn:microsoft.com/office/officeart/2005/8/layout/list1"/>
    <dgm:cxn modelId="{71CFAC6C-2491-4896-9D8B-543873697979}" type="presParOf" srcId="{6452A276-6346-4865-A999-9D1263905AA2}" destId="{FDC7D727-DEF7-4127-B4F3-44C0136D3518}" srcOrd="1" destOrd="0" presId="urn:microsoft.com/office/officeart/2005/8/layout/list1"/>
    <dgm:cxn modelId="{89FB15AC-89A8-4007-B542-8E62BEB18A5F}" type="presParOf" srcId="{002C9A33-7D73-45FA-BD1D-27BD42764917}" destId="{CDC80A85-5629-494A-9295-473ABAF9897F}" srcOrd="5" destOrd="0" presId="urn:microsoft.com/office/officeart/2005/8/layout/list1"/>
    <dgm:cxn modelId="{297BDCDB-10F5-413F-80BE-87866958A033}" type="presParOf" srcId="{002C9A33-7D73-45FA-BD1D-27BD42764917}" destId="{99EC57BF-6C13-4849-83AB-9FA512B6CF6D}" srcOrd="6" destOrd="0" presId="urn:microsoft.com/office/officeart/2005/8/layout/list1"/>
    <dgm:cxn modelId="{AFC3CD94-D1A5-4980-A4DA-00517EF309C8}" type="presParOf" srcId="{002C9A33-7D73-45FA-BD1D-27BD42764917}" destId="{8D994543-29D4-420F-A7E6-ED9B9E7B8977}" srcOrd="7" destOrd="0" presId="urn:microsoft.com/office/officeart/2005/8/layout/list1"/>
    <dgm:cxn modelId="{BA851A09-01DF-48B1-9E19-C0EEE99A3A95}" type="presParOf" srcId="{002C9A33-7D73-45FA-BD1D-27BD42764917}" destId="{F5BBA3B2-D50D-4A23-85CE-270F897596CA}" srcOrd="8" destOrd="0" presId="urn:microsoft.com/office/officeart/2005/8/layout/list1"/>
    <dgm:cxn modelId="{1C3B1956-9530-457F-9FCD-E522DFD18F34}" type="presParOf" srcId="{F5BBA3B2-D50D-4A23-85CE-270F897596CA}" destId="{F78CB39C-8A3B-4B8D-A22C-EEC32399E875}" srcOrd="0" destOrd="0" presId="urn:microsoft.com/office/officeart/2005/8/layout/list1"/>
    <dgm:cxn modelId="{1C63D82A-980A-40D6-A498-F5E2AA6C442A}" type="presParOf" srcId="{F5BBA3B2-D50D-4A23-85CE-270F897596CA}" destId="{E51F0181-21E6-4512-936D-B343D174F12E}" srcOrd="1" destOrd="0" presId="urn:microsoft.com/office/officeart/2005/8/layout/list1"/>
    <dgm:cxn modelId="{615E02D6-B3EA-4CF6-8A98-0EE0E77B2A26}" type="presParOf" srcId="{002C9A33-7D73-45FA-BD1D-27BD42764917}" destId="{50CD59A4-9AA3-46FA-8189-9F871C864E23}" srcOrd="9" destOrd="0" presId="urn:microsoft.com/office/officeart/2005/8/layout/list1"/>
    <dgm:cxn modelId="{2E4129AE-7D7E-4728-B24E-415BED3469DE}" type="presParOf" srcId="{002C9A33-7D73-45FA-BD1D-27BD42764917}" destId="{8EA84E26-4D13-4779-ABE8-CF65F4B9414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90229-68F2-4DD8-8C6B-1378F16056EF}">
      <dsp:nvSpPr>
        <dsp:cNvPr id="0" name=""/>
        <dsp:cNvSpPr/>
      </dsp:nvSpPr>
      <dsp:spPr>
        <a:xfrm>
          <a:off x="0" y="369319"/>
          <a:ext cx="5607050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33248" rIns="4351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○Mesh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■SM_meshName.fbx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○Textures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■assetName_BC.tga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■assetName_M.tga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■assetName_R.tga</a:t>
          </a:r>
          <a:endParaRPr lang="en-US" sz="1600" kern="1200"/>
        </a:p>
      </dsp:txBody>
      <dsp:txXfrm>
        <a:off x="0" y="369319"/>
        <a:ext cx="5607050" cy="1915200"/>
      </dsp:txXfrm>
    </dsp:sp>
    <dsp:sp modelId="{DF76C857-0981-46D2-8493-FF235F4FE811}">
      <dsp:nvSpPr>
        <dsp:cNvPr id="0" name=""/>
        <dsp:cNvSpPr/>
      </dsp:nvSpPr>
      <dsp:spPr>
        <a:xfrm>
          <a:off x="280352" y="133159"/>
          <a:ext cx="392493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●_EXPORTS </a:t>
          </a:r>
          <a:endParaRPr lang="en-US" sz="1600" kern="1200"/>
        </a:p>
      </dsp:txBody>
      <dsp:txXfrm>
        <a:off x="303409" y="156216"/>
        <a:ext cx="3878821" cy="426206"/>
      </dsp:txXfrm>
    </dsp:sp>
    <dsp:sp modelId="{99EC57BF-6C13-4849-83AB-9FA512B6CF6D}">
      <dsp:nvSpPr>
        <dsp:cNvPr id="0" name=""/>
        <dsp:cNvSpPr/>
      </dsp:nvSpPr>
      <dsp:spPr>
        <a:xfrm>
          <a:off x="0" y="2607079"/>
          <a:ext cx="560705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33248" rIns="4351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○Modelling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■assetName_i001.ma</a:t>
          </a:r>
          <a:endParaRPr lang="en-US" sz="1600" kern="1200"/>
        </a:p>
      </dsp:txBody>
      <dsp:txXfrm>
        <a:off x="0" y="2607079"/>
        <a:ext cx="5607050" cy="932400"/>
      </dsp:txXfrm>
    </dsp:sp>
    <dsp:sp modelId="{FDC7D727-DEF7-4127-B4F3-44C0136D3518}">
      <dsp:nvSpPr>
        <dsp:cNvPr id="0" name=""/>
        <dsp:cNvSpPr/>
      </dsp:nvSpPr>
      <dsp:spPr>
        <a:xfrm>
          <a:off x="280352" y="2370919"/>
          <a:ext cx="3924935" cy="472320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●Maya</a:t>
          </a:r>
          <a:endParaRPr lang="en-US" sz="1600" kern="1200"/>
        </a:p>
      </dsp:txBody>
      <dsp:txXfrm>
        <a:off x="303409" y="2393976"/>
        <a:ext cx="3878821" cy="426206"/>
      </dsp:txXfrm>
    </dsp:sp>
    <dsp:sp modelId="{8EA84E26-4D13-4779-ABE8-CF65F4B94141}">
      <dsp:nvSpPr>
        <dsp:cNvPr id="0" name=""/>
        <dsp:cNvSpPr/>
      </dsp:nvSpPr>
      <dsp:spPr>
        <a:xfrm>
          <a:off x="0" y="3862040"/>
          <a:ext cx="560705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333248" rIns="4351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■assetName_texture_i001.spp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■assetName_texture_i001.psd</a:t>
          </a:r>
          <a:endParaRPr lang="en-US" sz="1600" kern="1200"/>
        </a:p>
      </dsp:txBody>
      <dsp:txXfrm>
        <a:off x="0" y="3862040"/>
        <a:ext cx="5607050" cy="932400"/>
      </dsp:txXfrm>
    </dsp:sp>
    <dsp:sp modelId="{E51F0181-21E6-4512-936D-B343D174F12E}">
      <dsp:nvSpPr>
        <dsp:cNvPr id="0" name=""/>
        <dsp:cNvSpPr/>
      </dsp:nvSpPr>
      <dsp:spPr>
        <a:xfrm>
          <a:off x="280352" y="3625880"/>
          <a:ext cx="3924935" cy="47232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●Texturing</a:t>
          </a:r>
          <a:endParaRPr lang="en-US" sz="1600" kern="1200"/>
        </a:p>
      </dsp:txBody>
      <dsp:txXfrm>
        <a:off x="303409" y="3648937"/>
        <a:ext cx="387882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8B83-F72A-43BC-A14B-07384CB24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Tigers - </a:t>
            </a:r>
            <a:r>
              <a:rPr lang="en-US" dirty="0" err="1"/>
              <a:t>Artbible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255DD-4EE1-4B67-8EB7-41690E1C9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017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F5961C7-524A-406C-B4D7-62A760E7FB39}"/>
              </a:ext>
            </a:extLst>
          </p:cNvPr>
          <p:cNvSpPr txBox="1">
            <a:spLocks/>
          </p:cNvSpPr>
          <p:nvPr/>
        </p:nvSpPr>
        <p:spPr bwMode="black">
          <a:xfrm>
            <a:off x="2566416" y="426087"/>
            <a:ext cx="7059168" cy="90068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Colour Palette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D0AE7-BFFB-47EA-A25F-495A7260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18" y="1656179"/>
            <a:ext cx="3178196" cy="459524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585206-0E73-44AD-B226-875482E419F2}"/>
              </a:ext>
            </a:extLst>
          </p:cNvPr>
          <p:cNvSpPr/>
          <p:nvPr/>
        </p:nvSpPr>
        <p:spPr>
          <a:xfrm>
            <a:off x="5052060" y="2055709"/>
            <a:ext cx="892098" cy="900684"/>
          </a:xfrm>
          <a:prstGeom prst="roundRect">
            <a:avLst/>
          </a:prstGeom>
          <a:solidFill>
            <a:srgbClr val="584840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1EECB8-1A08-4447-9EBF-9E1A90D93C78}"/>
              </a:ext>
            </a:extLst>
          </p:cNvPr>
          <p:cNvSpPr/>
          <p:nvPr/>
        </p:nvSpPr>
        <p:spPr>
          <a:xfrm>
            <a:off x="6394655" y="4949193"/>
            <a:ext cx="892098" cy="900684"/>
          </a:xfrm>
          <a:prstGeom prst="roundRect">
            <a:avLst/>
          </a:prstGeom>
          <a:solidFill>
            <a:srgbClr val="584840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FCB348-DD74-4CC1-8395-7BC3EB87E1F3}"/>
              </a:ext>
            </a:extLst>
          </p:cNvPr>
          <p:cNvSpPr/>
          <p:nvPr/>
        </p:nvSpPr>
        <p:spPr>
          <a:xfrm>
            <a:off x="5052060" y="4949193"/>
            <a:ext cx="892098" cy="900684"/>
          </a:xfrm>
          <a:prstGeom prst="roundRect">
            <a:avLst/>
          </a:prstGeom>
          <a:solidFill>
            <a:srgbClr val="584840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E654A9-4B9D-4AE4-88DC-789FB069133A}"/>
              </a:ext>
            </a:extLst>
          </p:cNvPr>
          <p:cNvSpPr/>
          <p:nvPr/>
        </p:nvSpPr>
        <p:spPr>
          <a:xfrm>
            <a:off x="6394655" y="3502451"/>
            <a:ext cx="892098" cy="900684"/>
          </a:xfrm>
          <a:prstGeom prst="roundRect">
            <a:avLst/>
          </a:prstGeom>
          <a:solidFill>
            <a:srgbClr val="584840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8A4AB4-EBB5-4566-9D0A-587738EE650D}"/>
              </a:ext>
            </a:extLst>
          </p:cNvPr>
          <p:cNvSpPr/>
          <p:nvPr/>
        </p:nvSpPr>
        <p:spPr>
          <a:xfrm>
            <a:off x="5052060" y="3502451"/>
            <a:ext cx="892098" cy="900684"/>
          </a:xfrm>
          <a:prstGeom prst="roundRect">
            <a:avLst/>
          </a:prstGeom>
          <a:solidFill>
            <a:srgbClr val="584840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1A5E5A-E6BF-43AC-8CF2-C1AC3E96F17E}"/>
              </a:ext>
            </a:extLst>
          </p:cNvPr>
          <p:cNvSpPr/>
          <p:nvPr/>
        </p:nvSpPr>
        <p:spPr>
          <a:xfrm>
            <a:off x="6394655" y="2055709"/>
            <a:ext cx="892098" cy="900684"/>
          </a:xfrm>
          <a:prstGeom prst="roundRect">
            <a:avLst/>
          </a:prstGeom>
          <a:solidFill>
            <a:srgbClr val="584840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652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F26F4-9EED-4120-9F6A-C5BF8FF4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Project Overview</a:t>
            </a:r>
            <a:endParaRPr lang="en-AU" sz="3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0AA1-DB87-4631-8274-C0CF243B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Ball in hoop arcade/carnival game targeted towards teens and young adults.</a:t>
            </a:r>
          </a:p>
          <a:p>
            <a:r>
              <a:rPr lang="en-US" dirty="0"/>
              <a:t>Using trick shots to build up the score. </a:t>
            </a:r>
          </a:p>
          <a:p>
            <a:r>
              <a:rPr lang="en-US" dirty="0"/>
              <a:t>Hand painted textures.</a:t>
            </a:r>
          </a:p>
          <a:p>
            <a:r>
              <a:rPr lang="en-US" dirty="0"/>
              <a:t>Only Albedo.</a:t>
            </a:r>
          </a:p>
          <a:p>
            <a:r>
              <a:rPr lang="en-US" dirty="0"/>
              <a:t>Target platform – VR.</a:t>
            </a:r>
          </a:p>
          <a:p>
            <a:r>
              <a:rPr lang="en-US" dirty="0"/>
              <a:t>Engine – Unity.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304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C866A-C292-4CF0-9D65-594A3895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16FCA4-0B88-45CE-85AC-18FF5C216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44890"/>
              </p:ext>
            </p:extLst>
          </p:nvPr>
        </p:nvGraphicFramePr>
        <p:xfrm>
          <a:off x="5297763" y="910869"/>
          <a:ext cx="6250770" cy="487539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65640">
                  <a:extLst>
                    <a:ext uri="{9D8B030D-6E8A-4147-A177-3AD203B41FA5}">
                      <a16:colId xmlns:a16="http://schemas.microsoft.com/office/drawing/2014/main" val="66826659"/>
                    </a:ext>
                  </a:extLst>
                </a:gridCol>
                <a:gridCol w="1953153">
                  <a:extLst>
                    <a:ext uri="{9D8B030D-6E8A-4147-A177-3AD203B41FA5}">
                      <a16:colId xmlns:a16="http://schemas.microsoft.com/office/drawing/2014/main" val="3345546259"/>
                    </a:ext>
                  </a:extLst>
                </a:gridCol>
                <a:gridCol w="1731977">
                  <a:extLst>
                    <a:ext uri="{9D8B030D-6E8A-4147-A177-3AD203B41FA5}">
                      <a16:colId xmlns:a16="http://schemas.microsoft.com/office/drawing/2014/main" val="413456941"/>
                    </a:ext>
                  </a:extLst>
                </a:gridCol>
              </a:tblGrid>
              <a:tr h="538989">
                <a:tc>
                  <a:txBody>
                    <a:bodyPr/>
                    <a:lstStyle/>
                    <a:p>
                      <a:r>
                        <a:rPr lang="en-US" sz="2400"/>
                        <a:t>Task</a:t>
                      </a:r>
                      <a:endParaRPr lang="en-AU" sz="2400"/>
                    </a:p>
                  </a:txBody>
                  <a:tcPr marL="122497" marR="122497" marT="61249" marB="61249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Software</a:t>
                      </a:r>
                      <a:endParaRPr lang="en-AU" sz="2400"/>
                    </a:p>
                  </a:txBody>
                  <a:tcPr marL="122497" marR="122497" marT="61249" marB="61249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Milestone</a:t>
                      </a:r>
                      <a:endParaRPr lang="en-AU" sz="2400"/>
                    </a:p>
                  </a:txBody>
                  <a:tcPr marL="122497" marR="122497" marT="61249" marB="61249"/>
                </a:tc>
                <a:extLst>
                  <a:ext uri="{0D108BD9-81ED-4DB2-BD59-A6C34878D82A}">
                    <a16:rowId xmlns:a16="http://schemas.microsoft.com/office/drawing/2014/main" val="875940439"/>
                  </a:ext>
                </a:extLst>
              </a:tr>
              <a:tr h="538989">
                <a:tc>
                  <a:txBody>
                    <a:bodyPr/>
                    <a:lstStyle/>
                    <a:p>
                      <a:r>
                        <a:rPr lang="en-US" sz="2400"/>
                        <a:t>Pre-Production</a:t>
                      </a:r>
                      <a:endParaRPr lang="en-AU" sz="2400"/>
                    </a:p>
                  </a:txBody>
                  <a:tcPr marL="122497" marR="122497" marT="61249" marB="61249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Powerpoint</a:t>
                      </a:r>
                      <a:endParaRPr lang="en-AU" sz="2400"/>
                    </a:p>
                  </a:txBody>
                  <a:tcPr marL="122497" marR="122497" marT="61249" marB="6124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15/06</a:t>
                      </a:r>
                      <a:endParaRPr lang="en-AU" sz="2400" dirty="0"/>
                    </a:p>
                  </a:txBody>
                  <a:tcPr marL="122497" marR="122497" marT="61249" marB="61249"/>
                </a:tc>
                <a:extLst>
                  <a:ext uri="{0D108BD9-81ED-4DB2-BD59-A6C34878D82A}">
                    <a16:rowId xmlns:a16="http://schemas.microsoft.com/office/drawing/2014/main" val="3679958789"/>
                  </a:ext>
                </a:extLst>
              </a:tr>
              <a:tr h="538989">
                <a:tc>
                  <a:txBody>
                    <a:bodyPr/>
                    <a:lstStyle/>
                    <a:p>
                      <a:r>
                        <a:rPr lang="en-US" sz="2400"/>
                        <a:t>Blockout</a:t>
                      </a:r>
                      <a:endParaRPr lang="en-AU" sz="2400"/>
                    </a:p>
                  </a:txBody>
                  <a:tcPr marL="122497" marR="122497" marT="61249" marB="61249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Maya/Unity</a:t>
                      </a:r>
                      <a:endParaRPr lang="en-AU" sz="2400"/>
                    </a:p>
                  </a:txBody>
                  <a:tcPr marL="122497" marR="122497" marT="61249" marB="6124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16/06</a:t>
                      </a:r>
                      <a:endParaRPr lang="en-AU" sz="2400" dirty="0"/>
                    </a:p>
                  </a:txBody>
                  <a:tcPr marL="122497" marR="122497" marT="61249" marB="61249"/>
                </a:tc>
                <a:extLst>
                  <a:ext uri="{0D108BD9-81ED-4DB2-BD59-A6C34878D82A}">
                    <a16:rowId xmlns:a16="http://schemas.microsoft.com/office/drawing/2014/main" val="331450482"/>
                  </a:ext>
                </a:extLst>
              </a:tr>
              <a:tr h="906481">
                <a:tc>
                  <a:txBody>
                    <a:bodyPr/>
                    <a:lstStyle/>
                    <a:p>
                      <a:r>
                        <a:rPr lang="en-US" sz="2400" dirty="0"/>
                        <a:t>Modeling Assets</a:t>
                      </a:r>
                      <a:endParaRPr lang="en-AU" sz="2400" dirty="0"/>
                    </a:p>
                  </a:txBody>
                  <a:tcPr marL="122497" marR="122497" marT="61249" marB="61249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Maya</a:t>
                      </a:r>
                      <a:endParaRPr lang="en-AU" sz="2400"/>
                    </a:p>
                  </a:txBody>
                  <a:tcPr marL="122497" marR="122497" marT="61249" marB="6124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24/06</a:t>
                      </a:r>
                      <a:endParaRPr lang="en-AU" sz="2400" dirty="0"/>
                    </a:p>
                  </a:txBody>
                  <a:tcPr marL="122497" marR="122497" marT="61249" marB="61249"/>
                </a:tc>
                <a:extLst>
                  <a:ext uri="{0D108BD9-81ED-4DB2-BD59-A6C34878D82A}">
                    <a16:rowId xmlns:a16="http://schemas.microsoft.com/office/drawing/2014/main" val="2792665672"/>
                  </a:ext>
                </a:extLst>
              </a:tr>
              <a:tr h="906481">
                <a:tc>
                  <a:txBody>
                    <a:bodyPr/>
                    <a:lstStyle/>
                    <a:p>
                      <a:r>
                        <a:rPr lang="en-US" sz="2400" dirty="0"/>
                        <a:t>Texturing Assets</a:t>
                      </a:r>
                      <a:endParaRPr lang="en-AU" sz="2400" dirty="0"/>
                    </a:p>
                  </a:txBody>
                  <a:tcPr marL="122497" marR="122497" marT="61249" marB="61249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Maya</a:t>
                      </a:r>
                      <a:endParaRPr lang="en-AU" sz="2400"/>
                    </a:p>
                  </a:txBody>
                  <a:tcPr marL="122497" marR="122497" marT="61249" marB="6124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24/06</a:t>
                      </a:r>
                      <a:endParaRPr lang="en-AU" sz="2400" dirty="0"/>
                    </a:p>
                  </a:txBody>
                  <a:tcPr marL="122497" marR="122497" marT="61249" marB="61249"/>
                </a:tc>
                <a:extLst>
                  <a:ext uri="{0D108BD9-81ED-4DB2-BD59-A6C34878D82A}">
                    <a16:rowId xmlns:a16="http://schemas.microsoft.com/office/drawing/2014/main" val="1680689393"/>
                  </a:ext>
                </a:extLst>
              </a:tr>
              <a:tr h="538989">
                <a:tc>
                  <a:txBody>
                    <a:bodyPr/>
                    <a:lstStyle/>
                    <a:p>
                      <a:r>
                        <a:rPr lang="en-US" sz="2400"/>
                        <a:t>Lighting</a:t>
                      </a:r>
                      <a:endParaRPr lang="en-AU" sz="2400"/>
                    </a:p>
                  </a:txBody>
                  <a:tcPr marL="122497" marR="122497" marT="61249" marB="61249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Unity</a:t>
                      </a:r>
                      <a:endParaRPr lang="en-AU" sz="2400"/>
                    </a:p>
                  </a:txBody>
                  <a:tcPr marL="122497" marR="122497" marT="61249" marB="6124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24/06</a:t>
                      </a:r>
                      <a:endParaRPr lang="en-AU" sz="2400" dirty="0"/>
                    </a:p>
                  </a:txBody>
                  <a:tcPr marL="122497" marR="122497" marT="61249" marB="61249"/>
                </a:tc>
                <a:extLst>
                  <a:ext uri="{0D108BD9-81ED-4DB2-BD59-A6C34878D82A}">
                    <a16:rowId xmlns:a16="http://schemas.microsoft.com/office/drawing/2014/main" val="2140636985"/>
                  </a:ext>
                </a:extLst>
              </a:tr>
              <a:tr h="906481">
                <a:tc>
                  <a:txBody>
                    <a:bodyPr/>
                    <a:lstStyle/>
                    <a:p>
                      <a:r>
                        <a:rPr lang="en-US" sz="2400"/>
                        <a:t>Polish/Post Production</a:t>
                      </a:r>
                      <a:endParaRPr lang="en-AU" sz="2400"/>
                    </a:p>
                  </a:txBody>
                  <a:tcPr marL="122497" marR="122497" marT="61249" marB="61249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Unity</a:t>
                      </a:r>
                      <a:endParaRPr lang="en-AU" sz="2400"/>
                    </a:p>
                  </a:txBody>
                  <a:tcPr marL="122497" marR="122497" marT="61249" marB="6124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24/06</a:t>
                      </a:r>
                      <a:endParaRPr lang="en-AU" sz="2400" dirty="0"/>
                    </a:p>
                  </a:txBody>
                  <a:tcPr marL="122497" marR="122497" marT="61249" marB="61249"/>
                </a:tc>
                <a:extLst>
                  <a:ext uri="{0D108BD9-81ED-4DB2-BD59-A6C34878D82A}">
                    <a16:rowId xmlns:a16="http://schemas.microsoft.com/office/drawing/2014/main" val="3715097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3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BF26B-9A2D-4B90-B378-CD648FCF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Folder Structure/Naming Conventions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B4B69CF-FBFD-4587-ACDF-5E8E1E7D4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21827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23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6A0E-06CC-476F-8DE1-340FD925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416" y="426087"/>
            <a:ext cx="7059168" cy="900684"/>
          </a:xfrm>
        </p:spPr>
        <p:txBody>
          <a:bodyPr/>
          <a:lstStyle/>
          <a:p>
            <a:r>
              <a:rPr lang="en-US" dirty="0"/>
              <a:t>Asset List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59AF44-DCC0-4461-897A-DC894E728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997839"/>
              </p:ext>
            </p:extLst>
          </p:nvPr>
        </p:nvGraphicFramePr>
        <p:xfrm>
          <a:off x="352540" y="1625600"/>
          <a:ext cx="11490593" cy="5039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90524">
                  <a:extLst>
                    <a:ext uri="{9D8B030D-6E8A-4147-A177-3AD203B41FA5}">
                      <a16:colId xmlns:a16="http://schemas.microsoft.com/office/drawing/2014/main" val="1054485419"/>
                    </a:ext>
                  </a:extLst>
                </a:gridCol>
                <a:gridCol w="1339682">
                  <a:extLst>
                    <a:ext uri="{9D8B030D-6E8A-4147-A177-3AD203B41FA5}">
                      <a16:colId xmlns:a16="http://schemas.microsoft.com/office/drawing/2014/main" val="1758812488"/>
                    </a:ext>
                  </a:extLst>
                </a:gridCol>
                <a:gridCol w="1720007">
                  <a:extLst>
                    <a:ext uri="{9D8B030D-6E8A-4147-A177-3AD203B41FA5}">
                      <a16:colId xmlns:a16="http://schemas.microsoft.com/office/drawing/2014/main" val="1511161290"/>
                    </a:ext>
                  </a:extLst>
                </a:gridCol>
                <a:gridCol w="1720007">
                  <a:extLst>
                    <a:ext uri="{9D8B030D-6E8A-4147-A177-3AD203B41FA5}">
                      <a16:colId xmlns:a16="http://schemas.microsoft.com/office/drawing/2014/main" val="2816420651"/>
                    </a:ext>
                  </a:extLst>
                </a:gridCol>
                <a:gridCol w="1164190">
                  <a:extLst>
                    <a:ext uri="{9D8B030D-6E8A-4147-A177-3AD203B41FA5}">
                      <a16:colId xmlns:a16="http://schemas.microsoft.com/office/drawing/2014/main" val="939405021"/>
                    </a:ext>
                  </a:extLst>
                </a:gridCol>
                <a:gridCol w="1227871">
                  <a:extLst>
                    <a:ext uri="{9D8B030D-6E8A-4147-A177-3AD203B41FA5}">
                      <a16:colId xmlns:a16="http://schemas.microsoft.com/office/drawing/2014/main" val="1584697047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3212984773"/>
                    </a:ext>
                  </a:extLst>
                </a:gridCol>
                <a:gridCol w="1116545">
                  <a:extLst>
                    <a:ext uri="{9D8B030D-6E8A-4147-A177-3AD203B41FA5}">
                      <a16:colId xmlns:a16="http://schemas.microsoft.com/office/drawing/2014/main" val="380116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Asset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Polycount (Max.)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Designated Material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Texture Size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Tileable Texture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Assigned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Mesh Done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Texture Done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750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SM_Ball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M_Machine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2048 x 2048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Tiana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6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SM_Hoop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M_Misc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1024 x 1024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Jack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3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SM_Scoreboard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M_Machine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2048 x 2048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Mackenzie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9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SM_Targets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(Includes Stand)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M_Misc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1024 x 1024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Mika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0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SM_ArcadeMachine</a:t>
                      </a:r>
                      <a:endParaRPr lang="en-US" sz="16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Hoop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M_Machine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2048 x 2048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1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SM_Wall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M_Machine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2048 x 2048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Mackenzie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2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err="1"/>
                        <a:t>SM_Floor</a:t>
                      </a:r>
                      <a:r>
                        <a:rPr lang="en-US" sz="1600" dirty="0"/>
                        <a:t> 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M_Machine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2048 x 2048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Tiana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4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SM_Pillar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M_Misc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1024 x 1024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Jack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1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SM_Lightbulb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M_Misc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1024 x 1024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Jack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9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SM_Pole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M_Misc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1024 x 1024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Mackenzie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8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SM_Flags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M_Misc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1024 x 1024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No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Tiana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23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16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65D6028-D19B-4563-B93B-F6723C33FDCC}"/>
              </a:ext>
            </a:extLst>
          </p:cNvPr>
          <p:cNvSpPr txBox="1">
            <a:spLocks/>
          </p:cNvSpPr>
          <p:nvPr/>
        </p:nvSpPr>
        <p:spPr bwMode="black">
          <a:xfrm>
            <a:off x="2566416" y="426087"/>
            <a:ext cx="7059168" cy="90068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Moodboard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4C40A9-25E6-4BCE-BF7A-D79DE5B7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39" y="1700784"/>
            <a:ext cx="3178196" cy="45952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5D47B8B-3B62-48C2-9CAE-DB5637A39712}"/>
              </a:ext>
            </a:extLst>
          </p:cNvPr>
          <p:cNvSpPr txBox="1">
            <a:spLocks/>
          </p:cNvSpPr>
          <p:nvPr/>
        </p:nvSpPr>
        <p:spPr bwMode="black">
          <a:xfrm>
            <a:off x="2566416" y="426087"/>
            <a:ext cx="7059168" cy="90068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Concept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648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C07C4DC-653C-4EFF-B294-BE2CF9E53FC5}"/>
              </a:ext>
            </a:extLst>
          </p:cNvPr>
          <p:cNvSpPr txBox="1">
            <a:spLocks/>
          </p:cNvSpPr>
          <p:nvPr/>
        </p:nvSpPr>
        <p:spPr bwMode="black">
          <a:xfrm>
            <a:off x="2566416" y="426087"/>
            <a:ext cx="7059168" cy="90068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Art STYLE - </a:t>
            </a:r>
            <a:r>
              <a:rPr lang="en-US" dirty="0" err="1"/>
              <a:t>mODELING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328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C07C4DC-653C-4EFF-B294-BE2CF9E53FC5}"/>
              </a:ext>
            </a:extLst>
          </p:cNvPr>
          <p:cNvSpPr txBox="1">
            <a:spLocks/>
          </p:cNvSpPr>
          <p:nvPr/>
        </p:nvSpPr>
        <p:spPr bwMode="black">
          <a:xfrm>
            <a:off x="2566416" y="426087"/>
            <a:ext cx="7059168" cy="90068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Art STYLE - texturing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59238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307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Tigers - Artbible</vt:lpstr>
      <vt:lpstr>Project Overview</vt:lpstr>
      <vt:lpstr>Schedule</vt:lpstr>
      <vt:lpstr>Folder Structure/Naming Conventions</vt:lpstr>
      <vt:lpstr>Asset List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Tigers - Artbible</dc:title>
  <dc:creator>Tiana Knobloch</dc:creator>
  <cp:lastModifiedBy>Mika Tokutake</cp:lastModifiedBy>
  <cp:revision>18</cp:revision>
  <dcterms:created xsi:type="dcterms:W3CDTF">2020-06-15T04:43:43Z</dcterms:created>
  <dcterms:modified xsi:type="dcterms:W3CDTF">2020-06-16T01:52:01Z</dcterms:modified>
</cp:coreProperties>
</file>