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0F7B3-1020-49A3-81E5-C379C7D1C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B8EA6F-5FA7-4297-8D83-9EF7ECC33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9EDFA-1766-46A7-8339-A33056F58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EA32A-7227-4F99-A771-1D4C2DD92F7D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25978-4EB2-4B6C-B140-C18445F6F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2F5FA-C199-4728-A3F2-7C0188AA7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3E7C-DF1A-4751-8C6E-588CDA8CC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310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9B5CA-DA9D-4B8E-8606-067B655D3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DA41E9-DEBF-42FA-AA41-170539C72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58519-BECC-4138-A4BA-8DAFB0699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EA32A-7227-4F99-A771-1D4C2DD92F7D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56D6-0D4B-4AFA-97A8-63DF6DE95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15EA5-E2B5-4AEC-85E3-126747A46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3E7C-DF1A-4751-8C6E-588CDA8CC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570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6650DD-9D5B-4E4C-B90A-FAC00C3C78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F09FD6-351D-42F8-960D-DAC4212B2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88392-84EA-4A2D-A7F5-F78EB5793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EA32A-7227-4F99-A771-1D4C2DD92F7D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DEB44-D923-46A2-87CC-99D03673F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330EB-4397-4DF5-A8AD-4516BBF84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3E7C-DF1A-4751-8C6E-588CDA8CC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504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6198D-3BD8-4B64-985D-BC28BA3F1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8F20B-5727-49F9-B792-F2A27C6F3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3F119-5052-48F2-B25A-6BF7BF608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EA32A-7227-4F99-A771-1D4C2DD92F7D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6C1AE-9BC5-40FA-8A82-231860E93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A1854-0F6E-4E9E-B5BD-E2B1CB0A6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3E7C-DF1A-4751-8C6E-588CDA8CC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25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1D37E-2584-4E31-AF0A-5C5C6AE2A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5A61F-8D39-4980-8117-C7B41BEA9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D5055-0807-49F9-99C3-56DFD3F6F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EA32A-7227-4F99-A771-1D4C2DD92F7D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F0CC6-1311-4A8B-8B89-AD3DDA305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4F48E-1C46-4703-9C0B-C6C6F3FF9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3E7C-DF1A-4751-8C6E-588CDA8CC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284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29AEA-C45A-44CD-B575-B0B3057E5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7DFA5-D44E-4F29-897B-4CA22B34BF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CD2222-26F5-4236-A100-F979F7B9C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5C6E61-F75A-4F99-A4C4-187F909C3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EA32A-7227-4F99-A771-1D4C2DD92F7D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F2B9B-243E-4CAD-8962-0DBA0A91F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48EB1-9D3D-4690-BE2A-FD5E8D382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3E7C-DF1A-4751-8C6E-588CDA8CC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81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C589F-BD59-450D-B9D9-4387104A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678E7-956E-4E8A-B82A-8F78AB8FB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3B290E-DD4B-4733-81FB-029E453F5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2AE208-73C7-4A5C-8155-1BFCD93ACE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7399EA-E9FA-46E8-B2DC-A9F40BC3BE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7BD126-C2ED-4AB3-B9C9-DB93EEF4A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EA32A-7227-4F99-A771-1D4C2DD92F7D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99A11B-0824-4E7F-986B-7749476E6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F8746F-B0CD-456A-BE2E-8209E4153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3E7C-DF1A-4751-8C6E-588CDA8CC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24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A4C8B-6CB2-4113-AB17-9DD9D1A9B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6C2ACD-B2B5-4E24-9796-682E43333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EA32A-7227-4F99-A771-1D4C2DD92F7D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972E21-3396-4095-8250-245773BDB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9CB13-8004-46C2-929F-67E7360A5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3E7C-DF1A-4751-8C6E-588CDA8CC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544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628143-9830-4918-AF1F-4BAD82A17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EA32A-7227-4F99-A771-1D4C2DD92F7D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4F1D06-0DB7-41A2-BC6F-0EE48C314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DD68AB-24FF-443E-9BE1-E7AF26F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3E7C-DF1A-4751-8C6E-588CDA8CC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555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9020E-4F9A-4AE9-9781-E6130F022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5E742-7D67-4963-B72A-D6242656E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B6EA6B-18E9-4DA8-95E9-127A5D37C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1EA83A-F0DF-4CD1-95D3-C1136ADEA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EA32A-7227-4F99-A771-1D4C2DD92F7D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74687-42A3-44C4-8E88-539798A33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EED008-745B-4D72-B9F1-CCB84C1DE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3E7C-DF1A-4751-8C6E-588CDA8CC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2774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EB1CE-C941-452E-B29C-7A84C0269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4440D1-56A1-4B15-B444-E9FDD8CB31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208E2-5D36-4EB8-8DCC-5A83C94DB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703F5-8206-48CF-8C0A-CE4577A27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EA32A-7227-4F99-A771-1D4C2DD92F7D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3DCA8-EC4F-4465-9F1D-ADE712A8F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C616C-FC49-408E-A4E1-FF2ED87F7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3E7C-DF1A-4751-8C6E-588CDA8CC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649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F8BC4B-0682-4641-A4F3-8118CDF7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7E558-E36D-473E-90F1-04438C171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5691B-67E5-43E0-97C5-EB1CF38390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EA32A-7227-4F99-A771-1D4C2DD92F7D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16919-E743-4D2C-866F-3C11B2EA25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C9B84-F11E-4DBA-8877-248641D4E9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93E7C-DF1A-4751-8C6E-588CDA8CC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2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2059A3-67C2-4A5D-842F-B1E094AF3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604" y="88777"/>
            <a:ext cx="6409677" cy="32326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AD054D-F7E8-45CA-BE8F-3D399425AF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604" y="3781885"/>
            <a:ext cx="6409677" cy="298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073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7C47CB-475B-47B2-8183-FA5EA3714C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639" y="116550"/>
            <a:ext cx="6230132" cy="30638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6B929C-D459-47ED-8AE8-20D4183BB4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689" y="3536611"/>
            <a:ext cx="6310032" cy="313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155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Gaurav Pawar</dc:creator>
  <cp:lastModifiedBy>Gaurav Pawar</cp:lastModifiedBy>
  <cp:revision>1</cp:revision>
  <cp:lastPrinted>2022-11-06T17:10:37Z</cp:lastPrinted>
  <dcterms:created xsi:type="dcterms:W3CDTF">2022-11-06T17:09:59Z</dcterms:created>
  <dcterms:modified xsi:type="dcterms:W3CDTF">2022-11-06T17:10:49Z</dcterms:modified>
</cp:coreProperties>
</file>