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1" r:id="rId6"/>
    <p:sldId id="266" r:id="rId7"/>
    <p:sldId id="273" r:id="rId8"/>
    <p:sldId id="303" r:id="rId9"/>
    <p:sldId id="304" r:id="rId10"/>
  </p:sldIdLst>
  <p:sldSz cx="9144000" cy="5143500" type="screen16x9"/>
  <p:notesSz cx="6858000" cy="9144000"/>
  <p:embeddedFontLst>
    <p:embeddedFont>
      <p:font typeface="Oswald"/>
      <p:regular r:id="rId14"/>
    </p:embeddedFont>
    <p:embeddedFont>
      <p:font typeface="Roboto" panose="02000000000000000000"/>
      <p:regular r:id="rId15"/>
    </p:embeddedFont>
    <p:embeddedFont>
      <p:font typeface="Oswald Light"/>
      <p:regular r:id="rId16"/>
    </p:embeddedFont>
    <p:embeddedFont>
      <p:font typeface="Public Sans"/>
      <p:regular r:id="rId17"/>
      <p:bold r:id="rId18"/>
      <p:italic r:id="rId19"/>
      <p:boldItalic r:id="rId20"/>
    </p:embeddedFont>
    <p:embeddedFont>
      <p:font typeface="Arial Unicode MS" panose="020B0604020202020204" charset="-122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9AA0A6"/>
          </p15:clr>
        </p15:guide>
        <p15:guide id="2" pos="288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A76A27C-E225-49B1-A6D9-92AF6A496C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93" d="100"/>
          <a:sy n="93" d="100"/>
        </p:scale>
        <p:origin x="72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d49886441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d49886441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ge43463d32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9" name="Google Shape;2309;ge43463d32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e43463d32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e43463d32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e43463d328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e43463d328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f23ab98b57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f23ab98b57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64243" y="3592313"/>
            <a:ext cx="3861724" cy="269612"/>
            <a:chOff x="1364243" y="3592313"/>
            <a:chExt cx="3861724" cy="269612"/>
          </a:xfrm>
        </p:grpSpPr>
        <p:grpSp>
          <p:nvGrpSpPr>
            <p:cNvPr id="10" name="Google Shape;10;p2"/>
            <p:cNvGrpSpPr/>
            <p:nvPr/>
          </p:nvGrpSpPr>
          <p:grpSpPr>
            <a:xfrm rot="5400000">
              <a:off x="4873925" y="3509870"/>
              <a:ext cx="269386" cy="434697"/>
              <a:chOff x="1103625" y="1581728"/>
              <a:chExt cx="735625" cy="118704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103625" y="1581728"/>
                <a:ext cx="735625" cy="1096050"/>
              </a:xfrm>
              <a:custGeom>
                <a:avLst/>
                <a:gdLst/>
                <a:ahLst/>
                <a:cxnLst/>
                <a:rect l="l" t="t" r="r" b="b"/>
                <a:pathLst>
                  <a:path w="29425" h="43842" extrusionOk="0">
                    <a:moveTo>
                      <a:pt x="28087" y="1"/>
                    </a:moveTo>
                    <a:cubicBezTo>
                      <a:pt x="27905" y="1"/>
                      <a:pt x="27627" y="140"/>
                      <a:pt x="27499" y="178"/>
                    </a:cubicBezTo>
                    <a:cubicBezTo>
                      <a:pt x="27323" y="210"/>
                      <a:pt x="27098" y="258"/>
                      <a:pt x="26938" y="322"/>
                    </a:cubicBezTo>
                    <a:cubicBezTo>
                      <a:pt x="26914" y="334"/>
                      <a:pt x="26887" y="340"/>
                      <a:pt x="26857" y="340"/>
                    </a:cubicBezTo>
                    <a:cubicBezTo>
                      <a:pt x="26690" y="340"/>
                      <a:pt x="26449" y="171"/>
                      <a:pt x="26312" y="130"/>
                    </a:cubicBezTo>
                    <a:cubicBezTo>
                      <a:pt x="26209" y="104"/>
                      <a:pt x="25845" y="36"/>
                      <a:pt x="25606" y="36"/>
                    </a:cubicBezTo>
                    <a:cubicBezTo>
                      <a:pt x="25549" y="36"/>
                      <a:pt x="25499" y="40"/>
                      <a:pt x="25462" y="50"/>
                    </a:cubicBezTo>
                    <a:cubicBezTo>
                      <a:pt x="25340" y="87"/>
                      <a:pt x="25030" y="103"/>
                      <a:pt x="24734" y="103"/>
                    </a:cubicBezTo>
                    <a:cubicBezTo>
                      <a:pt x="24524" y="103"/>
                      <a:pt x="24321" y="95"/>
                      <a:pt x="24195" y="82"/>
                    </a:cubicBezTo>
                    <a:cubicBezTo>
                      <a:pt x="24137" y="73"/>
                      <a:pt x="24084" y="69"/>
                      <a:pt x="24035" y="69"/>
                    </a:cubicBezTo>
                    <a:cubicBezTo>
                      <a:pt x="23824" y="69"/>
                      <a:pt x="23683" y="142"/>
                      <a:pt x="23553" y="194"/>
                    </a:cubicBezTo>
                    <a:cubicBezTo>
                      <a:pt x="23392" y="258"/>
                      <a:pt x="23104" y="515"/>
                      <a:pt x="23007" y="595"/>
                    </a:cubicBezTo>
                    <a:cubicBezTo>
                      <a:pt x="22925" y="663"/>
                      <a:pt x="22552" y="837"/>
                      <a:pt x="22304" y="837"/>
                    </a:cubicBezTo>
                    <a:cubicBezTo>
                      <a:pt x="22261" y="837"/>
                      <a:pt x="22222" y="832"/>
                      <a:pt x="22189" y="820"/>
                    </a:cubicBezTo>
                    <a:cubicBezTo>
                      <a:pt x="22158" y="808"/>
                      <a:pt x="22121" y="803"/>
                      <a:pt x="22079" y="803"/>
                    </a:cubicBezTo>
                    <a:cubicBezTo>
                      <a:pt x="21834" y="803"/>
                      <a:pt x="21432" y="978"/>
                      <a:pt x="21323" y="1060"/>
                    </a:cubicBezTo>
                    <a:cubicBezTo>
                      <a:pt x="21210" y="1157"/>
                      <a:pt x="20857" y="1445"/>
                      <a:pt x="20729" y="1542"/>
                    </a:cubicBezTo>
                    <a:cubicBezTo>
                      <a:pt x="20585" y="1638"/>
                      <a:pt x="20456" y="1895"/>
                      <a:pt x="20344" y="1943"/>
                    </a:cubicBezTo>
                    <a:cubicBezTo>
                      <a:pt x="20216" y="1975"/>
                      <a:pt x="19333" y="2183"/>
                      <a:pt x="19205" y="2280"/>
                    </a:cubicBezTo>
                    <a:cubicBezTo>
                      <a:pt x="19061" y="2376"/>
                      <a:pt x="18820" y="2745"/>
                      <a:pt x="18660" y="2889"/>
                    </a:cubicBezTo>
                    <a:cubicBezTo>
                      <a:pt x="18483" y="3002"/>
                      <a:pt x="17857" y="3018"/>
                      <a:pt x="17697" y="3146"/>
                    </a:cubicBezTo>
                    <a:cubicBezTo>
                      <a:pt x="17520" y="3258"/>
                      <a:pt x="16847" y="3579"/>
                      <a:pt x="16847" y="3579"/>
                    </a:cubicBezTo>
                    <a:cubicBezTo>
                      <a:pt x="16847" y="3579"/>
                      <a:pt x="16832" y="4127"/>
                      <a:pt x="16774" y="4127"/>
                    </a:cubicBezTo>
                    <a:cubicBezTo>
                      <a:pt x="16771" y="4127"/>
                      <a:pt x="16769" y="4127"/>
                      <a:pt x="16766" y="4125"/>
                    </a:cubicBezTo>
                    <a:cubicBezTo>
                      <a:pt x="16718" y="4093"/>
                      <a:pt x="16237" y="3691"/>
                      <a:pt x="16077" y="3611"/>
                    </a:cubicBezTo>
                    <a:cubicBezTo>
                      <a:pt x="16048" y="3597"/>
                      <a:pt x="15994" y="3591"/>
                      <a:pt x="15924" y="3591"/>
                    </a:cubicBezTo>
                    <a:cubicBezTo>
                      <a:pt x="15600" y="3591"/>
                      <a:pt x="14933" y="3722"/>
                      <a:pt x="14841" y="3788"/>
                    </a:cubicBezTo>
                    <a:cubicBezTo>
                      <a:pt x="14745" y="3868"/>
                      <a:pt x="14232" y="4253"/>
                      <a:pt x="14167" y="4301"/>
                    </a:cubicBezTo>
                    <a:cubicBezTo>
                      <a:pt x="14103" y="4365"/>
                      <a:pt x="13750" y="4526"/>
                      <a:pt x="13670" y="4590"/>
                    </a:cubicBezTo>
                    <a:cubicBezTo>
                      <a:pt x="13590" y="4670"/>
                      <a:pt x="12996" y="4847"/>
                      <a:pt x="12996" y="5023"/>
                    </a:cubicBezTo>
                    <a:cubicBezTo>
                      <a:pt x="12996" y="5216"/>
                      <a:pt x="12707" y="5456"/>
                      <a:pt x="12643" y="5569"/>
                    </a:cubicBezTo>
                    <a:cubicBezTo>
                      <a:pt x="12563" y="5697"/>
                      <a:pt x="12194" y="5777"/>
                      <a:pt x="12001" y="5873"/>
                    </a:cubicBezTo>
                    <a:cubicBezTo>
                      <a:pt x="11793" y="5970"/>
                      <a:pt x="11424" y="6274"/>
                      <a:pt x="11231" y="6355"/>
                    </a:cubicBezTo>
                    <a:cubicBezTo>
                      <a:pt x="11187" y="6373"/>
                      <a:pt x="11131" y="6380"/>
                      <a:pt x="11070" y="6380"/>
                    </a:cubicBezTo>
                    <a:cubicBezTo>
                      <a:pt x="10914" y="6380"/>
                      <a:pt x="10721" y="6338"/>
                      <a:pt x="10587" y="6338"/>
                    </a:cubicBezTo>
                    <a:cubicBezTo>
                      <a:pt x="10543" y="6338"/>
                      <a:pt x="10505" y="6342"/>
                      <a:pt x="10477" y="6355"/>
                    </a:cubicBezTo>
                    <a:cubicBezTo>
                      <a:pt x="10467" y="6359"/>
                      <a:pt x="10455" y="6361"/>
                      <a:pt x="10442" y="6361"/>
                    </a:cubicBezTo>
                    <a:cubicBezTo>
                      <a:pt x="10258" y="6361"/>
                      <a:pt x="9764" y="5986"/>
                      <a:pt x="9659" y="5986"/>
                    </a:cubicBezTo>
                    <a:cubicBezTo>
                      <a:pt x="9531" y="5986"/>
                      <a:pt x="8825" y="5873"/>
                      <a:pt x="8697" y="5841"/>
                    </a:cubicBezTo>
                    <a:cubicBezTo>
                      <a:pt x="8687" y="5839"/>
                      <a:pt x="8678" y="5838"/>
                      <a:pt x="8669" y="5838"/>
                    </a:cubicBezTo>
                    <a:cubicBezTo>
                      <a:pt x="8543" y="5838"/>
                      <a:pt x="8380" y="6022"/>
                      <a:pt x="8231" y="6082"/>
                    </a:cubicBezTo>
                    <a:cubicBezTo>
                      <a:pt x="8087" y="6130"/>
                      <a:pt x="7766" y="6611"/>
                      <a:pt x="7670" y="6676"/>
                    </a:cubicBezTo>
                    <a:cubicBezTo>
                      <a:pt x="7574" y="6756"/>
                      <a:pt x="7172" y="7173"/>
                      <a:pt x="7028" y="7221"/>
                    </a:cubicBezTo>
                    <a:cubicBezTo>
                      <a:pt x="6992" y="7229"/>
                      <a:pt x="6933" y="7232"/>
                      <a:pt x="6862" y="7232"/>
                    </a:cubicBezTo>
                    <a:cubicBezTo>
                      <a:pt x="6649" y="7232"/>
                      <a:pt x="6330" y="7205"/>
                      <a:pt x="6210" y="7205"/>
                    </a:cubicBezTo>
                    <a:cubicBezTo>
                      <a:pt x="6049" y="7205"/>
                      <a:pt x="5793" y="7494"/>
                      <a:pt x="5696" y="7542"/>
                    </a:cubicBezTo>
                    <a:cubicBezTo>
                      <a:pt x="5616" y="7574"/>
                      <a:pt x="5119" y="7959"/>
                      <a:pt x="5055" y="7975"/>
                    </a:cubicBezTo>
                    <a:cubicBezTo>
                      <a:pt x="5052" y="7977"/>
                      <a:pt x="5048" y="7978"/>
                      <a:pt x="5044" y="7978"/>
                    </a:cubicBezTo>
                    <a:cubicBezTo>
                      <a:pt x="4967" y="7978"/>
                      <a:pt x="4633" y="7732"/>
                      <a:pt x="4557" y="7686"/>
                    </a:cubicBezTo>
                    <a:cubicBezTo>
                      <a:pt x="4477" y="7638"/>
                      <a:pt x="3739" y="6916"/>
                      <a:pt x="3643" y="6916"/>
                    </a:cubicBezTo>
                    <a:cubicBezTo>
                      <a:pt x="3547" y="6916"/>
                      <a:pt x="3194" y="6483"/>
                      <a:pt x="3001" y="6419"/>
                    </a:cubicBezTo>
                    <a:cubicBezTo>
                      <a:pt x="2974" y="6410"/>
                      <a:pt x="2943" y="6407"/>
                      <a:pt x="2910" y="6407"/>
                    </a:cubicBezTo>
                    <a:cubicBezTo>
                      <a:pt x="2692" y="6407"/>
                      <a:pt x="2379" y="6567"/>
                      <a:pt x="2295" y="6595"/>
                    </a:cubicBezTo>
                    <a:cubicBezTo>
                      <a:pt x="2290" y="6598"/>
                      <a:pt x="2283" y="6599"/>
                      <a:pt x="2275" y="6599"/>
                    </a:cubicBezTo>
                    <a:cubicBezTo>
                      <a:pt x="2155" y="6599"/>
                      <a:pt x="1809" y="6256"/>
                      <a:pt x="1734" y="6210"/>
                    </a:cubicBezTo>
                    <a:cubicBezTo>
                      <a:pt x="1655" y="6179"/>
                      <a:pt x="1287" y="5873"/>
                      <a:pt x="1120" y="5873"/>
                    </a:cubicBezTo>
                    <a:cubicBezTo>
                      <a:pt x="1116" y="5873"/>
                      <a:pt x="1112" y="5873"/>
                      <a:pt x="1108" y="5873"/>
                    </a:cubicBezTo>
                    <a:cubicBezTo>
                      <a:pt x="1102" y="5874"/>
                      <a:pt x="1094" y="5874"/>
                      <a:pt x="1084" y="5874"/>
                    </a:cubicBezTo>
                    <a:cubicBezTo>
                      <a:pt x="892" y="5874"/>
                      <a:pt x="33" y="5729"/>
                      <a:pt x="33" y="5729"/>
                    </a:cubicBezTo>
                    <a:lnTo>
                      <a:pt x="1" y="5729"/>
                    </a:lnTo>
                    <a:lnTo>
                      <a:pt x="1" y="42516"/>
                    </a:lnTo>
                    <a:lnTo>
                      <a:pt x="290" y="42869"/>
                    </a:lnTo>
                    <a:cubicBezTo>
                      <a:pt x="290" y="42869"/>
                      <a:pt x="1268" y="42629"/>
                      <a:pt x="1429" y="42516"/>
                    </a:cubicBezTo>
                    <a:cubicBezTo>
                      <a:pt x="1589" y="42388"/>
                      <a:pt x="1814" y="42324"/>
                      <a:pt x="1958" y="42324"/>
                    </a:cubicBezTo>
                    <a:cubicBezTo>
                      <a:pt x="2071" y="42324"/>
                      <a:pt x="2536" y="42532"/>
                      <a:pt x="2712" y="42596"/>
                    </a:cubicBezTo>
                    <a:cubicBezTo>
                      <a:pt x="2722" y="42598"/>
                      <a:pt x="2733" y="42599"/>
                      <a:pt x="2743" y="42599"/>
                    </a:cubicBezTo>
                    <a:cubicBezTo>
                      <a:pt x="2929" y="42599"/>
                      <a:pt x="3266" y="42356"/>
                      <a:pt x="3402" y="42356"/>
                    </a:cubicBezTo>
                    <a:cubicBezTo>
                      <a:pt x="3531" y="42356"/>
                      <a:pt x="4140" y="41955"/>
                      <a:pt x="4140" y="41955"/>
                    </a:cubicBezTo>
                    <a:cubicBezTo>
                      <a:pt x="4140" y="41955"/>
                      <a:pt x="4622" y="42468"/>
                      <a:pt x="4702" y="42484"/>
                    </a:cubicBezTo>
                    <a:cubicBezTo>
                      <a:pt x="4709" y="42487"/>
                      <a:pt x="4719" y="42488"/>
                      <a:pt x="4731" y="42488"/>
                    </a:cubicBezTo>
                    <a:cubicBezTo>
                      <a:pt x="4879" y="42488"/>
                      <a:pt x="5352" y="42323"/>
                      <a:pt x="5456" y="42308"/>
                    </a:cubicBezTo>
                    <a:cubicBezTo>
                      <a:pt x="5584" y="42292"/>
                      <a:pt x="5825" y="42083"/>
                      <a:pt x="5889" y="42051"/>
                    </a:cubicBezTo>
                    <a:cubicBezTo>
                      <a:pt x="5891" y="42050"/>
                      <a:pt x="5893" y="42050"/>
                      <a:pt x="5897" y="42050"/>
                    </a:cubicBezTo>
                    <a:cubicBezTo>
                      <a:pt x="5991" y="42050"/>
                      <a:pt x="6695" y="42249"/>
                      <a:pt x="6803" y="42388"/>
                    </a:cubicBezTo>
                    <a:cubicBezTo>
                      <a:pt x="6932" y="42516"/>
                      <a:pt x="7750" y="42933"/>
                      <a:pt x="7846" y="42998"/>
                    </a:cubicBezTo>
                    <a:cubicBezTo>
                      <a:pt x="7942" y="43046"/>
                      <a:pt x="8135" y="43174"/>
                      <a:pt x="8295" y="43254"/>
                    </a:cubicBezTo>
                    <a:cubicBezTo>
                      <a:pt x="8472" y="43334"/>
                      <a:pt x="8937" y="43511"/>
                      <a:pt x="9146" y="43575"/>
                    </a:cubicBezTo>
                    <a:cubicBezTo>
                      <a:pt x="9334" y="43604"/>
                      <a:pt x="10198" y="43841"/>
                      <a:pt x="10450" y="43841"/>
                    </a:cubicBezTo>
                    <a:cubicBezTo>
                      <a:pt x="10478" y="43841"/>
                      <a:pt x="10498" y="43838"/>
                      <a:pt x="10509" y="43832"/>
                    </a:cubicBezTo>
                    <a:cubicBezTo>
                      <a:pt x="10638" y="43768"/>
                      <a:pt x="11039" y="43527"/>
                      <a:pt x="11151" y="43511"/>
                    </a:cubicBezTo>
                    <a:cubicBezTo>
                      <a:pt x="11280" y="43495"/>
                      <a:pt x="11424" y="43238"/>
                      <a:pt x="11600" y="43206"/>
                    </a:cubicBezTo>
                    <a:cubicBezTo>
                      <a:pt x="11606" y="43206"/>
                      <a:pt x="11612" y="43205"/>
                      <a:pt x="11618" y="43205"/>
                    </a:cubicBezTo>
                    <a:cubicBezTo>
                      <a:pt x="11791" y="43205"/>
                      <a:pt x="12134" y="43402"/>
                      <a:pt x="12292" y="43402"/>
                    </a:cubicBezTo>
                    <a:cubicBezTo>
                      <a:pt x="12303" y="43402"/>
                      <a:pt x="12313" y="43401"/>
                      <a:pt x="12322" y="43399"/>
                    </a:cubicBezTo>
                    <a:cubicBezTo>
                      <a:pt x="12467" y="43351"/>
                      <a:pt x="13028" y="43254"/>
                      <a:pt x="13237" y="43158"/>
                    </a:cubicBezTo>
                    <a:cubicBezTo>
                      <a:pt x="13461" y="43046"/>
                      <a:pt x="13879" y="42324"/>
                      <a:pt x="14039" y="42163"/>
                    </a:cubicBezTo>
                    <a:cubicBezTo>
                      <a:pt x="14199" y="42003"/>
                      <a:pt x="14392" y="41361"/>
                      <a:pt x="14504" y="41201"/>
                    </a:cubicBezTo>
                    <a:cubicBezTo>
                      <a:pt x="14633" y="41040"/>
                      <a:pt x="15002" y="41008"/>
                      <a:pt x="15210" y="40960"/>
                    </a:cubicBezTo>
                    <a:cubicBezTo>
                      <a:pt x="15403" y="40928"/>
                      <a:pt x="16269" y="40543"/>
                      <a:pt x="16349" y="40479"/>
                    </a:cubicBezTo>
                    <a:cubicBezTo>
                      <a:pt x="16425" y="40434"/>
                      <a:pt x="17403" y="40219"/>
                      <a:pt x="17617" y="40219"/>
                    </a:cubicBezTo>
                    <a:cubicBezTo>
                      <a:pt x="17631" y="40219"/>
                      <a:pt x="17642" y="40220"/>
                      <a:pt x="17649" y="40222"/>
                    </a:cubicBezTo>
                    <a:cubicBezTo>
                      <a:pt x="17772" y="40268"/>
                      <a:pt x="18027" y="40593"/>
                      <a:pt x="18119" y="40593"/>
                    </a:cubicBezTo>
                    <a:cubicBezTo>
                      <a:pt x="18123" y="40593"/>
                      <a:pt x="18127" y="40592"/>
                      <a:pt x="18130" y="40591"/>
                    </a:cubicBezTo>
                    <a:cubicBezTo>
                      <a:pt x="18210" y="40543"/>
                      <a:pt x="18740" y="40350"/>
                      <a:pt x="18916" y="40286"/>
                    </a:cubicBezTo>
                    <a:cubicBezTo>
                      <a:pt x="18937" y="40277"/>
                      <a:pt x="18960" y="40273"/>
                      <a:pt x="18985" y="40273"/>
                    </a:cubicBezTo>
                    <a:cubicBezTo>
                      <a:pt x="19178" y="40273"/>
                      <a:pt x="19487" y="40515"/>
                      <a:pt x="19558" y="40543"/>
                    </a:cubicBezTo>
                    <a:cubicBezTo>
                      <a:pt x="19638" y="40591"/>
                      <a:pt x="20296" y="41104"/>
                      <a:pt x="20296" y="41104"/>
                    </a:cubicBezTo>
                    <a:cubicBezTo>
                      <a:pt x="20296" y="41104"/>
                      <a:pt x="20883" y="41266"/>
                      <a:pt x="20976" y="41266"/>
                    </a:cubicBezTo>
                    <a:cubicBezTo>
                      <a:pt x="20981" y="41266"/>
                      <a:pt x="20984" y="41266"/>
                      <a:pt x="20986" y="41265"/>
                    </a:cubicBezTo>
                    <a:cubicBezTo>
                      <a:pt x="21018" y="41249"/>
                      <a:pt x="21932" y="41120"/>
                      <a:pt x="22093" y="41088"/>
                    </a:cubicBezTo>
                    <a:cubicBezTo>
                      <a:pt x="22269" y="41056"/>
                      <a:pt x="22382" y="40751"/>
                      <a:pt x="22622" y="40591"/>
                    </a:cubicBezTo>
                    <a:cubicBezTo>
                      <a:pt x="22863" y="40431"/>
                      <a:pt x="23071" y="40126"/>
                      <a:pt x="23184" y="39965"/>
                    </a:cubicBezTo>
                    <a:cubicBezTo>
                      <a:pt x="23312" y="39805"/>
                      <a:pt x="23473" y="39500"/>
                      <a:pt x="23665" y="39452"/>
                    </a:cubicBezTo>
                    <a:cubicBezTo>
                      <a:pt x="23874" y="39356"/>
                      <a:pt x="24596" y="39227"/>
                      <a:pt x="24740" y="39179"/>
                    </a:cubicBezTo>
                    <a:cubicBezTo>
                      <a:pt x="24884" y="39147"/>
                      <a:pt x="25253" y="39099"/>
                      <a:pt x="25494" y="39099"/>
                    </a:cubicBezTo>
                    <a:cubicBezTo>
                      <a:pt x="25735" y="39099"/>
                      <a:pt x="26120" y="38955"/>
                      <a:pt x="26296" y="38858"/>
                    </a:cubicBezTo>
                    <a:cubicBezTo>
                      <a:pt x="26473" y="38762"/>
                      <a:pt x="26633" y="38666"/>
                      <a:pt x="26745" y="38618"/>
                    </a:cubicBezTo>
                    <a:cubicBezTo>
                      <a:pt x="26755" y="38615"/>
                      <a:pt x="26767" y="38613"/>
                      <a:pt x="26783" y="38613"/>
                    </a:cubicBezTo>
                    <a:cubicBezTo>
                      <a:pt x="26882" y="38613"/>
                      <a:pt x="27105" y="38668"/>
                      <a:pt x="27310" y="38668"/>
                    </a:cubicBezTo>
                    <a:cubicBezTo>
                      <a:pt x="27409" y="38668"/>
                      <a:pt x="27504" y="38656"/>
                      <a:pt x="27580" y="38618"/>
                    </a:cubicBezTo>
                    <a:cubicBezTo>
                      <a:pt x="27836" y="38505"/>
                      <a:pt x="29425" y="38120"/>
                      <a:pt x="29425" y="38120"/>
                    </a:cubicBezTo>
                    <a:lnTo>
                      <a:pt x="29425" y="756"/>
                    </a:lnTo>
                    <a:cubicBezTo>
                      <a:pt x="29425" y="756"/>
                      <a:pt x="28350" y="162"/>
                      <a:pt x="28205" y="34"/>
                    </a:cubicBezTo>
                    <a:cubicBezTo>
                      <a:pt x="28175" y="10"/>
                      <a:pt x="28135" y="1"/>
                      <a:pt x="280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1103625" y="1706700"/>
                <a:ext cx="734425" cy="1062075"/>
              </a:xfrm>
              <a:custGeom>
                <a:avLst/>
                <a:gdLst/>
                <a:ahLst/>
                <a:cxnLst/>
                <a:rect l="l" t="t" r="r" b="b"/>
                <a:pathLst>
                  <a:path w="29377" h="42483" extrusionOk="0">
                    <a:moveTo>
                      <a:pt x="25124" y="0"/>
                    </a:moveTo>
                    <a:cubicBezTo>
                      <a:pt x="24594" y="0"/>
                      <a:pt x="23850" y="84"/>
                      <a:pt x="23553" y="305"/>
                    </a:cubicBezTo>
                    <a:cubicBezTo>
                      <a:pt x="23120" y="626"/>
                      <a:pt x="21884" y="1107"/>
                      <a:pt x="21483" y="1315"/>
                    </a:cubicBezTo>
                    <a:cubicBezTo>
                      <a:pt x="21082" y="1508"/>
                      <a:pt x="19317" y="2615"/>
                      <a:pt x="18980" y="2775"/>
                    </a:cubicBezTo>
                    <a:cubicBezTo>
                      <a:pt x="18643" y="2936"/>
                      <a:pt x="17071" y="4075"/>
                      <a:pt x="16879" y="4171"/>
                    </a:cubicBezTo>
                    <a:cubicBezTo>
                      <a:pt x="16859" y="4182"/>
                      <a:pt x="16832" y="4186"/>
                      <a:pt x="16797" y="4186"/>
                    </a:cubicBezTo>
                    <a:cubicBezTo>
                      <a:pt x="16511" y="4186"/>
                      <a:pt x="15747" y="3874"/>
                      <a:pt x="15292" y="3874"/>
                    </a:cubicBezTo>
                    <a:cubicBezTo>
                      <a:pt x="15203" y="3874"/>
                      <a:pt x="15125" y="3886"/>
                      <a:pt x="15066" y="3914"/>
                    </a:cubicBezTo>
                    <a:cubicBezTo>
                      <a:pt x="14665" y="4123"/>
                      <a:pt x="13461" y="5182"/>
                      <a:pt x="12868" y="5519"/>
                    </a:cubicBezTo>
                    <a:cubicBezTo>
                      <a:pt x="12258" y="5856"/>
                      <a:pt x="10702" y="6481"/>
                      <a:pt x="10493" y="6481"/>
                    </a:cubicBezTo>
                    <a:cubicBezTo>
                      <a:pt x="10301" y="6481"/>
                      <a:pt x="9900" y="6016"/>
                      <a:pt x="9499" y="5920"/>
                    </a:cubicBezTo>
                    <a:cubicBezTo>
                      <a:pt x="9475" y="5914"/>
                      <a:pt x="9448" y="5911"/>
                      <a:pt x="9420" y="5911"/>
                    </a:cubicBezTo>
                    <a:cubicBezTo>
                      <a:pt x="8969" y="5911"/>
                      <a:pt x="7975" y="6590"/>
                      <a:pt x="7734" y="6786"/>
                    </a:cubicBezTo>
                    <a:cubicBezTo>
                      <a:pt x="7461" y="6979"/>
                      <a:pt x="6467" y="7540"/>
                      <a:pt x="6226" y="7540"/>
                    </a:cubicBezTo>
                    <a:cubicBezTo>
                      <a:pt x="5985" y="7540"/>
                      <a:pt x="5023" y="7941"/>
                      <a:pt x="4814" y="7941"/>
                    </a:cubicBezTo>
                    <a:cubicBezTo>
                      <a:pt x="4622" y="7941"/>
                      <a:pt x="2921" y="6449"/>
                      <a:pt x="2616" y="6385"/>
                    </a:cubicBezTo>
                    <a:cubicBezTo>
                      <a:pt x="2311" y="6321"/>
                      <a:pt x="1" y="5920"/>
                      <a:pt x="1" y="5920"/>
                    </a:cubicBezTo>
                    <a:lnTo>
                      <a:pt x="1" y="41440"/>
                    </a:lnTo>
                    <a:cubicBezTo>
                      <a:pt x="1" y="41440"/>
                      <a:pt x="1056" y="41404"/>
                      <a:pt x="1888" y="41404"/>
                    </a:cubicBezTo>
                    <a:cubicBezTo>
                      <a:pt x="2304" y="41404"/>
                      <a:pt x="2664" y="41413"/>
                      <a:pt x="2809" y="41440"/>
                    </a:cubicBezTo>
                    <a:cubicBezTo>
                      <a:pt x="2828" y="41443"/>
                      <a:pt x="2850" y="41445"/>
                      <a:pt x="2873" y="41445"/>
                    </a:cubicBezTo>
                    <a:cubicBezTo>
                      <a:pt x="3373" y="41445"/>
                      <a:pt x="4530" y="40653"/>
                      <a:pt x="4906" y="40653"/>
                    </a:cubicBezTo>
                    <a:cubicBezTo>
                      <a:pt x="4913" y="40653"/>
                      <a:pt x="4920" y="40653"/>
                      <a:pt x="4926" y="40654"/>
                    </a:cubicBezTo>
                    <a:cubicBezTo>
                      <a:pt x="5279" y="40702"/>
                      <a:pt x="6418" y="41215"/>
                      <a:pt x="7028" y="41440"/>
                    </a:cubicBezTo>
                    <a:cubicBezTo>
                      <a:pt x="7622" y="41664"/>
                      <a:pt x="8937" y="42354"/>
                      <a:pt x="9531" y="42418"/>
                    </a:cubicBezTo>
                    <a:cubicBezTo>
                      <a:pt x="9865" y="42454"/>
                      <a:pt x="10016" y="42479"/>
                      <a:pt x="10209" y="42479"/>
                    </a:cubicBezTo>
                    <a:cubicBezTo>
                      <a:pt x="10367" y="42479"/>
                      <a:pt x="10554" y="42462"/>
                      <a:pt x="10894" y="42418"/>
                    </a:cubicBezTo>
                    <a:cubicBezTo>
                      <a:pt x="11665" y="42322"/>
                      <a:pt x="11793" y="42483"/>
                      <a:pt x="12595" y="41953"/>
                    </a:cubicBezTo>
                    <a:cubicBezTo>
                      <a:pt x="13397" y="41440"/>
                      <a:pt x="13911" y="40798"/>
                      <a:pt x="14360" y="40349"/>
                    </a:cubicBezTo>
                    <a:cubicBezTo>
                      <a:pt x="14825" y="39916"/>
                      <a:pt x="16269" y="39547"/>
                      <a:pt x="16638" y="39354"/>
                    </a:cubicBezTo>
                    <a:cubicBezTo>
                      <a:pt x="16734" y="39297"/>
                      <a:pt x="16963" y="39276"/>
                      <a:pt x="17258" y="39276"/>
                    </a:cubicBezTo>
                    <a:cubicBezTo>
                      <a:pt x="18044" y="39276"/>
                      <a:pt x="19294" y="39427"/>
                      <a:pt x="19702" y="39450"/>
                    </a:cubicBezTo>
                    <a:cubicBezTo>
                      <a:pt x="20231" y="39496"/>
                      <a:pt x="21143" y="39953"/>
                      <a:pt x="21543" y="39953"/>
                    </a:cubicBezTo>
                    <a:cubicBezTo>
                      <a:pt x="21568" y="39953"/>
                      <a:pt x="21591" y="39951"/>
                      <a:pt x="21612" y="39948"/>
                    </a:cubicBezTo>
                    <a:cubicBezTo>
                      <a:pt x="21948" y="39900"/>
                      <a:pt x="22462" y="38696"/>
                      <a:pt x="22815" y="38456"/>
                    </a:cubicBezTo>
                    <a:cubicBezTo>
                      <a:pt x="23152" y="38215"/>
                      <a:pt x="24580" y="38183"/>
                      <a:pt x="25285" y="37750"/>
                    </a:cubicBezTo>
                    <a:cubicBezTo>
                      <a:pt x="25975" y="37301"/>
                      <a:pt x="26537" y="37445"/>
                      <a:pt x="26986" y="37285"/>
                    </a:cubicBezTo>
                    <a:cubicBezTo>
                      <a:pt x="27419" y="37124"/>
                      <a:pt x="29377" y="37060"/>
                      <a:pt x="29377" y="37060"/>
                    </a:cubicBezTo>
                    <a:lnTo>
                      <a:pt x="29377" y="754"/>
                    </a:lnTo>
                    <a:cubicBezTo>
                      <a:pt x="29377" y="754"/>
                      <a:pt x="25959" y="144"/>
                      <a:pt x="25654" y="48"/>
                    </a:cubicBezTo>
                    <a:cubicBezTo>
                      <a:pt x="25564" y="18"/>
                      <a:pt x="25366" y="0"/>
                      <a:pt x="25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" name="Google Shape;13;p2"/>
            <p:cNvGrpSpPr/>
            <p:nvPr/>
          </p:nvGrpSpPr>
          <p:grpSpPr>
            <a:xfrm rot="5400000">
              <a:off x="1452404" y="3504151"/>
              <a:ext cx="269386" cy="445709"/>
              <a:chOff x="1103011" y="1706700"/>
              <a:chExt cx="735625" cy="1217118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103011" y="1827768"/>
                <a:ext cx="735625" cy="1096050"/>
              </a:xfrm>
              <a:custGeom>
                <a:avLst/>
                <a:gdLst/>
                <a:ahLst/>
                <a:cxnLst/>
                <a:rect l="l" t="t" r="r" b="b"/>
                <a:pathLst>
                  <a:path w="29425" h="43842" extrusionOk="0">
                    <a:moveTo>
                      <a:pt x="28087" y="1"/>
                    </a:moveTo>
                    <a:cubicBezTo>
                      <a:pt x="27905" y="1"/>
                      <a:pt x="27627" y="140"/>
                      <a:pt x="27499" y="178"/>
                    </a:cubicBezTo>
                    <a:cubicBezTo>
                      <a:pt x="27323" y="210"/>
                      <a:pt x="27098" y="258"/>
                      <a:pt x="26938" y="322"/>
                    </a:cubicBezTo>
                    <a:cubicBezTo>
                      <a:pt x="26914" y="334"/>
                      <a:pt x="26887" y="340"/>
                      <a:pt x="26857" y="340"/>
                    </a:cubicBezTo>
                    <a:cubicBezTo>
                      <a:pt x="26690" y="340"/>
                      <a:pt x="26449" y="171"/>
                      <a:pt x="26312" y="130"/>
                    </a:cubicBezTo>
                    <a:cubicBezTo>
                      <a:pt x="26209" y="104"/>
                      <a:pt x="25845" y="36"/>
                      <a:pt x="25606" y="36"/>
                    </a:cubicBezTo>
                    <a:cubicBezTo>
                      <a:pt x="25549" y="36"/>
                      <a:pt x="25499" y="40"/>
                      <a:pt x="25462" y="50"/>
                    </a:cubicBezTo>
                    <a:cubicBezTo>
                      <a:pt x="25340" y="87"/>
                      <a:pt x="25030" y="103"/>
                      <a:pt x="24734" y="103"/>
                    </a:cubicBezTo>
                    <a:cubicBezTo>
                      <a:pt x="24524" y="103"/>
                      <a:pt x="24321" y="95"/>
                      <a:pt x="24195" y="82"/>
                    </a:cubicBezTo>
                    <a:cubicBezTo>
                      <a:pt x="24137" y="73"/>
                      <a:pt x="24084" y="69"/>
                      <a:pt x="24035" y="69"/>
                    </a:cubicBezTo>
                    <a:cubicBezTo>
                      <a:pt x="23824" y="69"/>
                      <a:pt x="23683" y="142"/>
                      <a:pt x="23553" y="194"/>
                    </a:cubicBezTo>
                    <a:cubicBezTo>
                      <a:pt x="23392" y="258"/>
                      <a:pt x="23104" y="515"/>
                      <a:pt x="23007" y="595"/>
                    </a:cubicBezTo>
                    <a:cubicBezTo>
                      <a:pt x="22925" y="663"/>
                      <a:pt x="22552" y="837"/>
                      <a:pt x="22304" y="837"/>
                    </a:cubicBezTo>
                    <a:cubicBezTo>
                      <a:pt x="22261" y="837"/>
                      <a:pt x="22222" y="832"/>
                      <a:pt x="22189" y="820"/>
                    </a:cubicBezTo>
                    <a:cubicBezTo>
                      <a:pt x="22158" y="808"/>
                      <a:pt x="22121" y="803"/>
                      <a:pt x="22079" y="803"/>
                    </a:cubicBezTo>
                    <a:cubicBezTo>
                      <a:pt x="21834" y="803"/>
                      <a:pt x="21432" y="978"/>
                      <a:pt x="21323" y="1060"/>
                    </a:cubicBezTo>
                    <a:cubicBezTo>
                      <a:pt x="21210" y="1157"/>
                      <a:pt x="20857" y="1445"/>
                      <a:pt x="20729" y="1542"/>
                    </a:cubicBezTo>
                    <a:cubicBezTo>
                      <a:pt x="20585" y="1638"/>
                      <a:pt x="20456" y="1895"/>
                      <a:pt x="20344" y="1943"/>
                    </a:cubicBezTo>
                    <a:cubicBezTo>
                      <a:pt x="20216" y="1975"/>
                      <a:pt x="19333" y="2183"/>
                      <a:pt x="19205" y="2280"/>
                    </a:cubicBezTo>
                    <a:cubicBezTo>
                      <a:pt x="19061" y="2376"/>
                      <a:pt x="18820" y="2745"/>
                      <a:pt x="18660" y="2889"/>
                    </a:cubicBezTo>
                    <a:cubicBezTo>
                      <a:pt x="18483" y="3002"/>
                      <a:pt x="17857" y="3018"/>
                      <a:pt x="17697" y="3146"/>
                    </a:cubicBezTo>
                    <a:cubicBezTo>
                      <a:pt x="17520" y="3258"/>
                      <a:pt x="16847" y="3579"/>
                      <a:pt x="16847" y="3579"/>
                    </a:cubicBezTo>
                    <a:cubicBezTo>
                      <a:pt x="16847" y="3579"/>
                      <a:pt x="16832" y="4127"/>
                      <a:pt x="16774" y="4127"/>
                    </a:cubicBezTo>
                    <a:cubicBezTo>
                      <a:pt x="16771" y="4127"/>
                      <a:pt x="16769" y="4127"/>
                      <a:pt x="16766" y="4125"/>
                    </a:cubicBezTo>
                    <a:cubicBezTo>
                      <a:pt x="16718" y="4093"/>
                      <a:pt x="16237" y="3691"/>
                      <a:pt x="16077" y="3611"/>
                    </a:cubicBezTo>
                    <a:cubicBezTo>
                      <a:pt x="16048" y="3597"/>
                      <a:pt x="15994" y="3591"/>
                      <a:pt x="15924" y="3591"/>
                    </a:cubicBezTo>
                    <a:cubicBezTo>
                      <a:pt x="15600" y="3591"/>
                      <a:pt x="14933" y="3722"/>
                      <a:pt x="14841" y="3788"/>
                    </a:cubicBezTo>
                    <a:cubicBezTo>
                      <a:pt x="14745" y="3868"/>
                      <a:pt x="14232" y="4253"/>
                      <a:pt x="14167" y="4301"/>
                    </a:cubicBezTo>
                    <a:cubicBezTo>
                      <a:pt x="14103" y="4365"/>
                      <a:pt x="13750" y="4526"/>
                      <a:pt x="13670" y="4590"/>
                    </a:cubicBezTo>
                    <a:cubicBezTo>
                      <a:pt x="13590" y="4670"/>
                      <a:pt x="12996" y="4847"/>
                      <a:pt x="12996" y="5023"/>
                    </a:cubicBezTo>
                    <a:cubicBezTo>
                      <a:pt x="12996" y="5216"/>
                      <a:pt x="12707" y="5456"/>
                      <a:pt x="12643" y="5569"/>
                    </a:cubicBezTo>
                    <a:cubicBezTo>
                      <a:pt x="12563" y="5697"/>
                      <a:pt x="12194" y="5777"/>
                      <a:pt x="12001" y="5873"/>
                    </a:cubicBezTo>
                    <a:cubicBezTo>
                      <a:pt x="11793" y="5970"/>
                      <a:pt x="11424" y="6274"/>
                      <a:pt x="11231" y="6355"/>
                    </a:cubicBezTo>
                    <a:cubicBezTo>
                      <a:pt x="11187" y="6373"/>
                      <a:pt x="11131" y="6380"/>
                      <a:pt x="11070" y="6380"/>
                    </a:cubicBezTo>
                    <a:cubicBezTo>
                      <a:pt x="10914" y="6380"/>
                      <a:pt x="10721" y="6338"/>
                      <a:pt x="10587" y="6338"/>
                    </a:cubicBezTo>
                    <a:cubicBezTo>
                      <a:pt x="10543" y="6338"/>
                      <a:pt x="10505" y="6342"/>
                      <a:pt x="10477" y="6355"/>
                    </a:cubicBezTo>
                    <a:cubicBezTo>
                      <a:pt x="10467" y="6359"/>
                      <a:pt x="10455" y="6361"/>
                      <a:pt x="10442" y="6361"/>
                    </a:cubicBezTo>
                    <a:cubicBezTo>
                      <a:pt x="10258" y="6361"/>
                      <a:pt x="9764" y="5986"/>
                      <a:pt x="9659" y="5986"/>
                    </a:cubicBezTo>
                    <a:cubicBezTo>
                      <a:pt x="9531" y="5986"/>
                      <a:pt x="8825" y="5873"/>
                      <a:pt x="8697" y="5841"/>
                    </a:cubicBezTo>
                    <a:cubicBezTo>
                      <a:pt x="8687" y="5839"/>
                      <a:pt x="8678" y="5838"/>
                      <a:pt x="8669" y="5838"/>
                    </a:cubicBezTo>
                    <a:cubicBezTo>
                      <a:pt x="8543" y="5838"/>
                      <a:pt x="8380" y="6022"/>
                      <a:pt x="8231" y="6082"/>
                    </a:cubicBezTo>
                    <a:cubicBezTo>
                      <a:pt x="8087" y="6130"/>
                      <a:pt x="7766" y="6611"/>
                      <a:pt x="7670" y="6676"/>
                    </a:cubicBezTo>
                    <a:cubicBezTo>
                      <a:pt x="7574" y="6756"/>
                      <a:pt x="7172" y="7173"/>
                      <a:pt x="7028" y="7221"/>
                    </a:cubicBezTo>
                    <a:cubicBezTo>
                      <a:pt x="6992" y="7229"/>
                      <a:pt x="6933" y="7232"/>
                      <a:pt x="6862" y="7232"/>
                    </a:cubicBezTo>
                    <a:cubicBezTo>
                      <a:pt x="6649" y="7232"/>
                      <a:pt x="6330" y="7205"/>
                      <a:pt x="6210" y="7205"/>
                    </a:cubicBezTo>
                    <a:cubicBezTo>
                      <a:pt x="6049" y="7205"/>
                      <a:pt x="5793" y="7494"/>
                      <a:pt x="5696" y="7542"/>
                    </a:cubicBezTo>
                    <a:cubicBezTo>
                      <a:pt x="5616" y="7574"/>
                      <a:pt x="5119" y="7959"/>
                      <a:pt x="5055" y="7975"/>
                    </a:cubicBezTo>
                    <a:cubicBezTo>
                      <a:pt x="5052" y="7977"/>
                      <a:pt x="5048" y="7978"/>
                      <a:pt x="5044" y="7978"/>
                    </a:cubicBezTo>
                    <a:cubicBezTo>
                      <a:pt x="4967" y="7978"/>
                      <a:pt x="4633" y="7732"/>
                      <a:pt x="4557" y="7686"/>
                    </a:cubicBezTo>
                    <a:cubicBezTo>
                      <a:pt x="4477" y="7638"/>
                      <a:pt x="3739" y="6916"/>
                      <a:pt x="3643" y="6916"/>
                    </a:cubicBezTo>
                    <a:cubicBezTo>
                      <a:pt x="3547" y="6916"/>
                      <a:pt x="3194" y="6483"/>
                      <a:pt x="3001" y="6419"/>
                    </a:cubicBezTo>
                    <a:cubicBezTo>
                      <a:pt x="2974" y="6410"/>
                      <a:pt x="2943" y="6407"/>
                      <a:pt x="2910" y="6407"/>
                    </a:cubicBezTo>
                    <a:cubicBezTo>
                      <a:pt x="2692" y="6407"/>
                      <a:pt x="2379" y="6567"/>
                      <a:pt x="2295" y="6595"/>
                    </a:cubicBezTo>
                    <a:cubicBezTo>
                      <a:pt x="2290" y="6598"/>
                      <a:pt x="2283" y="6599"/>
                      <a:pt x="2275" y="6599"/>
                    </a:cubicBezTo>
                    <a:cubicBezTo>
                      <a:pt x="2155" y="6599"/>
                      <a:pt x="1809" y="6256"/>
                      <a:pt x="1734" y="6210"/>
                    </a:cubicBezTo>
                    <a:cubicBezTo>
                      <a:pt x="1655" y="6179"/>
                      <a:pt x="1287" y="5873"/>
                      <a:pt x="1120" y="5873"/>
                    </a:cubicBezTo>
                    <a:cubicBezTo>
                      <a:pt x="1116" y="5873"/>
                      <a:pt x="1112" y="5873"/>
                      <a:pt x="1108" y="5873"/>
                    </a:cubicBezTo>
                    <a:cubicBezTo>
                      <a:pt x="1102" y="5874"/>
                      <a:pt x="1094" y="5874"/>
                      <a:pt x="1084" y="5874"/>
                    </a:cubicBezTo>
                    <a:cubicBezTo>
                      <a:pt x="892" y="5874"/>
                      <a:pt x="33" y="5729"/>
                      <a:pt x="33" y="5729"/>
                    </a:cubicBezTo>
                    <a:lnTo>
                      <a:pt x="1" y="5729"/>
                    </a:lnTo>
                    <a:lnTo>
                      <a:pt x="1" y="42516"/>
                    </a:lnTo>
                    <a:lnTo>
                      <a:pt x="290" y="42869"/>
                    </a:lnTo>
                    <a:cubicBezTo>
                      <a:pt x="290" y="42869"/>
                      <a:pt x="1268" y="42629"/>
                      <a:pt x="1429" y="42516"/>
                    </a:cubicBezTo>
                    <a:cubicBezTo>
                      <a:pt x="1589" y="42388"/>
                      <a:pt x="1814" y="42324"/>
                      <a:pt x="1958" y="42324"/>
                    </a:cubicBezTo>
                    <a:cubicBezTo>
                      <a:pt x="2071" y="42324"/>
                      <a:pt x="2536" y="42532"/>
                      <a:pt x="2712" y="42596"/>
                    </a:cubicBezTo>
                    <a:cubicBezTo>
                      <a:pt x="2722" y="42598"/>
                      <a:pt x="2733" y="42599"/>
                      <a:pt x="2743" y="42599"/>
                    </a:cubicBezTo>
                    <a:cubicBezTo>
                      <a:pt x="2929" y="42599"/>
                      <a:pt x="3266" y="42356"/>
                      <a:pt x="3402" y="42356"/>
                    </a:cubicBezTo>
                    <a:cubicBezTo>
                      <a:pt x="3531" y="42356"/>
                      <a:pt x="4140" y="41955"/>
                      <a:pt x="4140" y="41955"/>
                    </a:cubicBezTo>
                    <a:cubicBezTo>
                      <a:pt x="4140" y="41955"/>
                      <a:pt x="4622" y="42468"/>
                      <a:pt x="4702" y="42484"/>
                    </a:cubicBezTo>
                    <a:cubicBezTo>
                      <a:pt x="4709" y="42487"/>
                      <a:pt x="4719" y="42488"/>
                      <a:pt x="4731" y="42488"/>
                    </a:cubicBezTo>
                    <a:cubicBezTo>
                      <a:pt x="4879" y="42488"/>
                      <a:pt x="5352" y="42323"/>
                      <a:pt x="5456" y="42308"/>
                    </a:cubicBezTo>
                    <a:cubicBezTo>
                      <a:pt x="5584" y="42292"/>
                      <a:pt x="5825" y="42083"/>
                      <a:pt x="5889" y="42051"/>
                    </a:cubicBezTo>
                    <a:cubicBezTo>
                      <a:pt x="5891" y="42050"/>
                      <a:pt x="5893" y="42050"/>
                      <a:pt x="5897" y="42050"/>
                    </a:cubicBezTo>
                    <a:cubicBezTo>
                      <a:pt x="5991" y="42050"/>
                      <a:pt x="6695" y="42249"/>
                      <a:pt x="6803" y="42388"/>
                    </a:cubicBezTo>
                    <a:cubicBezTo>
                      <a:pt x="6932" y="42516"/>
                      <a:pt x="7750" y="42933"/>
                      <a:pt x="7846" y="42998"/>
                    </a:cubicBezTo>
                    <a:cubicBezTo>
                      <a:pt x="7942" y="43046"/>
                      <a:pt x="8135" y="43174"/>
                      <a:pt x="8295" y="43254"/>
                    </a:cubicBezTo>
                    <a:cubicBezTo>
                      <a:pt x="8472" y="43334"/>
                      <a:pt x="8937" y="43511"/>
                      <a:pt x="9146" y="43575"/>
                    </a:cubicBezTo>
                    <a:cubicBezTo>
                      <a:pt x="9334" y="43604"/>
                      <a:pt x="10198" y="43841"/>
                      <a:pt x="10450" y="43841"/>
                    </a:cubicBezTo>
                    <a:cubicBezTo>
                      <a:pt x="10478" y="43841"/>
                      <a:pt x="10498" y="43838"/>
                      <a:pt x="10509" y="43832"/>
                    </a:cubicBezTo>
                    <a:cubicBezTo>
                      <a:pt x="10638" y="43768"/>
                      <a:pt x="11039" y="43527"/>
                      <a:pt x="11151" y="43511"/>
                    </a:cubicBezTo>
                    <a:cubicBezTo>
                      <a:pt x="11280" y="43495"/>
                      <a:pt x="11424" y="43238"/>
                      <a:pt x="11600" y="43206"/>
                    </a:cubicBezTo>
                    <a:cubicBezTo>
                      <a:pt x="11606" y="43206"/>
                      <a:pt x="11612" y="43205"/>
                      <a:pt x="11618" y="43205"/>
                    </a:cubicBezTo>
                    <a:cubicBezTo>
                      <a:pt x="11791" y="43205"/>
                      <a:pt x="12134" y="43402"/>
                      <a:pt x="12292" y="43402"/>
                    </a:cubicBezTo>
                    <a:cubicBezTo>
                      <a:pt x="12303" y="43402"/>
                      <a:pt x="12313" y="43401"/>
                      <a:pt x="12322" y="43399"/>
                    </a:cubicBezTo>
                    <a:cubicBezTo>
                      <a:pt x="12467" y="43351"/>
                      <a:pt x="13028" y="43254"/>
                      <a:pt x="13237" y="43158"/>
                    </a:cubicBezTo>
                    <a:cubicBezTo>
                      <a:pt x="13461" y="43046"/>
                      <a:pt x="13879" y="42324"/>
                      <a:pt x="14039" y="42163"/>
                    </a:cubicBezTo>
                    <a:cubicBezTo>
                      <a:pt x="14199" y="42003"/>
                      <a:pt x="14392" y="41361"/>
                      <a:pt x="14504" y="41201"/>
                    </a:cubicBezTo>
                    <a:cubicBezTo>
                      <a:pt x="14633" y="41040"/>
                      <a:pt x="15002" y="41008"/>
                      <a:pt x="15210" y="40960"/>
                    </a:cubicBezTo>
                    <a:cubicBezTo>
                      <a:pt x="15403" y="40928"/>
                      <a:pt x="16269" y="40543"/>
                      <a:pt x="16349" y="40479"/>
                    </a:cubicBezTo>
                    <a:cubicBezTo>
                      <a:pt x="16425" y="40434"/>
                      <a:pt x="17403" y="40219"/>
                      <a:pt x="17617" y="40219"/>
                    </a:cubicBezTo>
                    <a:cubicBezTo>
                      <a:pt x="17631" y="40219"/>
                      <a:pt x="17642" y="40220"/>
                      <a:pt x="17649" y="40222"/>
                    </a:cubicBezTo>
                    <a:cubicBezTo>
                      <a:pt x="17772" y="40268"/>
                      <a:pt x="18027" y="40593"/>
                      <a:pt x="18119" y="40593"/>
                    </a:cubicBezTo>
                    <a:cubicBezTo>
                      <a:pt x="18123" y="40593"/>
                      <a:pt x="18127" y="40592"/>
                      <a:pt x="18130" y="40591"/>
                    </a:cubicBezTo>
                    <a:cubicBezTo>
                      <a:pt x="18210" y="40543"/>
                      <a:pt x="18740" y="40350"/>
                      <a:pt x="18916" y="40286"/>
                    </a:cubicBezTo>
                    <a:cubicBezTo>
                      <a:pt x="18937" y="40277"/>
                      <a:pt x="18960" y="40273"/>
                      <a:pt x="18985" y="40273"/>
                    </a:cubicBezTo>
                    <a:cubicBezTo>
                      <a:pt x="19178" y="40273"/>
                      <a:pt x="19487" y="40515"/>
                      <a:pt x="19558" y="40543"/>
                    </a:cubicBezTo>
                    <a:cubicBezTo>
                      <a:pt x="19638" y="40591"/>
                      <a:pt x="20296" y="41104"/>
                      <a:pt x="20296" y="41104"/>
                    </a:cubicBezTo>
                    <a:cubicBezTo>
                      <a:pt x="20296" y="41104"/>
                      <a:pt x="20883" y="41266"/>
                      <a:pt x="20976" y="41266"/>
                    </a:cubicBezTo>
                    <a:cubicBezTo>
                      <a:pt x="20981" y="41266"/>
                      <a:pt x="20984" y="41266"/>
                      <a:pt x="20986" y="41265"/>
                    </a:cubicBezTo>
                    <a:cubicBezTo>
                      <a:pt x="21018" y="41249"/>
                      <a:pt x="21932" y="41120"/>
                      <a:pt x="22093" y="41088"/>
                    </a:cubicBezTo>
                    <a:cubicBezTo>
                      <a:pt x="22269" y="41056"/>
                      <a:pt x="22382" y="40751"/>
                      <a:pt x="22622" y="40591"/>
                    </a:cubicBezTo>
                    <a:cubicBezTo>
                      <a:pt x="22863" y="40431"/>
                      <a:pt x="23071" y="40126"/>
                      <a:pt x="23184" y="39965"/>
                    </a:cubicBezTo>
                    <a:cubicBezTo>
                      <a:pt x="23312" y="39805"/>
                      <a:pt x="23473" y="39500"/>
                      <a:pt x="23665" y="39452"/>
                    </a:cubicBezTo>
                    <a:cubicBezTo>
                      <a:pt x="23874" y="39356"/>
                      <a:pt x="24596" y="39227"/>
                      <a:pt x="24740" y="39179"/>
                    </a:cubicBezTo>
                    <a:cubicBezTo>
                      <a:pt x="24884" y="39147"/>
                      <a:pt x="25253" y="39099"/>
                      <a:pt x="25494" y="39099"/>
                    </a:cubicBezTo>
                    <a:cubicBezTo>
                      <a:pt x="25735" y="39099"/>
                      <a:pt x="26120" y="38955"/>
                      <a:pt x="26296" y="38858"/>
                    </a:cubicBezTo>
                    <a:cubicBezTo>
                      <a:pt x="26473" y="38762"/>
                      <a:pt x="26633" y="38666"/>
                      <a:pt x="26745" y="38618"/>
                    </a:cubicBezTo>
                    <a:cubicBezTo>
                      <a:pt x="26755" y="38615"/>
                      <a:pt x="26767" y="38613"/>
                      <a:pt x="26783" y="38613"/>
                    </a:cubicBezTo>
                    <a:cubicBezTo>
                      <a:pt x="26882" y="38613"/>
                      <a:pt x="27105" y="38668"/>
                      <a:pt x="27310" y="38668"/>
                    </a:cubicBezTo>
                    <a:cubicBezTo>
                      <a:pt x="27409" y="38668"/>
                      <a:pt x="27504" y="38656"/>
                      <a:pt x="27580" y="38618"/>
                    </a:cubicBezTo>
                    <a:cubicBezTo>
                      <a:pt x="27836" y="38505"/>
                      <a:pt x="29425" y="38120"/>
                      <a:pt x="29425" y="38120"/>
                    </a:cubicBezTo>
                    <a:lnTo>
                      <a:pt x="29425" y="756"/>
                    </a:lnTo>
                    <a:cubicBezTo>
                      <a:pt x="29425" y="756"/>
                      <a:pt x="28350" y="162"/>
                      <a:pt x="28205" y="34"/>
                    </a:cubicBezTo>
                    <a:cubicBezTo>
                      <a:pt x="28175" y="10"/>
                      <a:pt x="28135" y="1"/>
                      <a:pt x="280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103625" y="1706700"/>
                <a:ext cx="734425" cy="1062075"/>
              </a:xfrm>
              <a:custGeom>
                <a:avLst/>
                <a:gdLst/>
                <a:ahLst/>
                <a:cxnLst/>
                <a:rect l="l" t="t" r="r" b="b"/>
                <a:pathLst>
                  <a:path w="29377" h="42483" extrusionOk="0">
                    <a:moveTo>
                      <a:pt x="25124" y="0"/>
                    </a:moveTo>
                    <a:cubicBezTo>
                      <a:pt x="24594" y="0"/>
                      <a:pt x="23850" y="84"/>
                      <a:pt x="23553" y="305"/>
                    </a:cubicBezTo>
                    <a:cubicBezTo>
                      <a:pt x="23120" y="626"/>
                      <a:pt x="21884" y="1107"/>
                      <a:pt x="21483" y="1315"/>
                    </a:cubicBezTo>
                    <a:cubicBezTo>
                      <a:pt x="21082" y="1508"/>
                      <a:pt x="19317" y="2615"/>
                      <a:pt x="18980" y="2775"/>
                    </a:cubicBezTo>
                    <a:cubicBezTo>
                      <a:pt x="18643" y="2936"/>
                      <a:pt x="17071" y="4075"/>
                      <a:pt x="16879" y="4171"/>
                    </a:cubicBezTo>
                    <a:cubicBezTo>
                      <a:pt x="16859" y="4182"/>
                      <a:pt x="16832" y="4186"/>
                      <a:pt x="16797" y="4186"/>
                    </a:cubicBezTo>
                    <a:cubicBezTo>
                      <a:pt x="16511" y="4186"/>
                      <a:pt x="15747" y="3874"/>
                      <a:pt x="15292" y="3874"/>
                    </a:cubicBezTo>
                    <a:cubicBezTo>
                      <a:pt x="15203" y="3874"/>
                      <a:pt x="15125" y="3886"/>
                      <a:pt x="15066" y="3914"/>
                    </a:cubicBezTo>
                    <a:cubicBezTo>
                      <a:pt x="14665" y="4123"/>
                      <a:pt x="13461" y="5182"/>
                      <a:pt x="12868" y="5519"/>
                    </a:cubicBezTo>
                    <a:cubicBezTo>
                      <a:pt x="12258" y="5856"/>
                      <a:pt x="10702" y="6481"/>
                      <a:pt x="10493" y="6481"/>
                    </a:cubicBezTo>
                    <a:cubicBezTo>
                      <a:pt x="10301" y="6481"/>
                      <a:pt x="9900" y="6016"/>
                      <a:pt x="9499" y="5920"/>
                    </a:cubicBezTo>
                    <a:cubicBezTo>
                      <a:pt x="9475" y="5914"/>
                      <a:pt x="9448" y="5911"/>
                      <a:pt x="9420" y="5911"/>
                    </a:cubicBezTo>
                    <a:cubicBezTo>
                      <a:pt x="8969" y="5911"/>
                      <a:pt x="7975" y="6590"/>
                      <a:pt x="7734" y="6786"/>
                    </a:cubicBezTo>
                    <a:cubicBezTo>
                      <a:pt x="7461" y="6979"/>
                      <a:pt x="6467" y="7540"/>
                      <a:pt x="6226" y="7540"/>
                    </a:cubicBezTo>
                    <a:cubicBezTo>
                      <a:pt x="5985" y="7540"/>
                      <a:pt x="5023" y="7941"/>
                      <a:pt x="4814" y="7941"/>
                    </a:cubicBezTo>
                    <a:cubicBezTo>
                      <a:pt x="4622" y="7941"/>
                      <a:pt x="2921" y="6449"/>
                      <a:pt x="2616" y="6385"/>
                    </a:cubicBezTo>
                    <a:cubicBezTo>
                      <a:pt x="2311" y="6321"/>
                      <a:pt x="1" y="5920"/>
                      <a:pt x="1" y="5920"/>
                    </a:cubicBezTo>
                    <a:lnTo>
                      <a:pt x="1" y="41440"/>
                    </a:lnTo>
                    <a:cubicBezTo>
                      <a:pt x="1" y="41440"/>
                      <a:pt x="1056" y="41404"/>
                      <a:pt x="1888" y="41404"/>
                    </a:cubicBezTo>
                    <a:cubicBezTo>
                      <a:pt x="2304" y="41404"/>
                      <a:pt x="2664" y="41413"/>
                      <a:pt x="2809" y="41440"/>
                    </a:cubicBezTo>
                    <a:cubicBezTo>
                      <a:pt x="2828" y="41443"/>
                      <a:pt x="2850" y="41445"/>
                      <a:pt x="2873" y="41445"/>
                    </a:cubicBezTo>
                    <a:cubicBezTo>
                      <a:pt x="3373" y="41445"/>
                      <a:pt x="4530" y="40653"/>
                      <a:pt x="4906" y="40653"/>
                    </a:cubicBezTo>
                    <a:cubicBezTo>
                      <a:pt x="4913" y="40653"/>
                      <a:pt x="4920" y="40653"/>
                      <a:pt x="4926" y="40654"/>
                    </a:cubicBezTo>
                    <a:cubicBezTo>
                      <a:pt x="5279" y="40702"/>
                      <a:pt x="6418" y="41215"/>
                      <a:pt x="7028" y="41440"/>
                    </a:cubicBezTo>
                    <a:cubicBezTo>
                      <a:pt x="7622" y="41664"/>
                      <a:pt x="8937" y="42354"/>
                      <a:pt x="9531" y="42418"/>
                    </a:cubicBezTo>
                    <a:cubicBezTo>
                      <a:pt x="9865" y="42454"/>
                      <a:pt x="10016" y="42479"/>
                      <a:pt x="10209" y="42479"/>
                    </a:cubicBezTo>
                    <a:cubicBezTo>
                      <a:pt x="10367" y="42479"/>
                      <a:pt x="10554" y="42462"/>
                      <a:pt x="10894" y="42418"/>
                    </a:cubicBezTo>
                    <a:cubicBezTo>
                      <a:pt x="11665" y="42322"/>
                      <a:pt x="11793" y="42483"/>
                      <a:pt x="12595" y="41953"/>
                    </a:cubicBezTo>
                    <a:cubicBezTo>
                      <a:pt x="13397" y="41440"/>
                      <a:pt x="13911" y="40798"/>
                      <a:pt x="14360" y="40349"/>
                    </a:cubicBezTo>
                    <a:cubicBezTo>
                      <a:pt x="14825" y="39916"/>
                      <a:pt x="16269" y="39547"/>
                      <a:pt x="16638" y="39354"/>
                    </a:cubicBezTo>
                    <a:cubicBezTo>
                      <a:pt x="16734" y="39297"/>
                      <a:pt x="16963" y="39276"/>
                      <a:pt x="17258" y="39276"/>
                    </a:cubicBezTo>
                    <a:cubicBezTo>
                      <a:pt x="18044" y="39276"/>
                      <a:pt x="19294" y="39427"/>
                      <a:pt x="19702" y="39450"/>
                    </a:cubicBezTo>
                    <a:cubicBezTo>
                      <a:pt x="20231" y="39496"/>
                      <a:pt x="21143" y="39953"/>
                      <a:pt x="21543" y="39953"/>
                    </a:cubicBezTo>
                    <a:cubicBezTo>
                      <a:pt x="21568" y="39953"/>
                      <a:pt x="21591" y="39951"/>
                      <a:pt x="21612" y="39948"/>
                    </a:cubicBezTo>
                    <a:cubicBezTo>
                      <a:pt x="21948" y="39900"/>
                      <a:pt x="22462" y="38696"/>
                      <a:pt x="22815" y="38456"/>
                    </a:cubicBezTo>
                    <a:cubicBezTo>
                      <a:pt x="23152" y="38215"/>
                      <a:pt x="24580" y="38183"/>
                      <a:pt x="25285" y="37750"/>
                    </a:cubicBezTo>
                    <a:cubicBezTo>
                      <a:pt x="25975" y="37301"/>
                      <a:pt x="26537" y="37445"/>
                      <a:pt x="26986" y="37285"/>
                    </a:cubicBezTo>
                    <a:cubicBezTo>
                      <a:pt x="27419" y="37124"/>
                      <a:pt x="29377" y="37060"/>
                      <a:pt x="29377" y="37060"/>
                    </a:cubicBezTo>
                    <a:lnTo>
                      <a:pt x="29377" y="754"/>
                    </a:lnTo>
                    <a:cubicBezTo>
                      <a:pt x="29377" y="754"/>
                      <a:pt x="25959" y="144"/>
                      <a:pt x="25654" y="48"/>
                    </a:cubicBezTo>
                    <a:cubicBezTo>
                      <a:pt x="25564" y="18"/>
                      <a:pt x="25366" y="0"/>
                      <a:pt x="251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" name="Google Shape;16;p2"/>
            <p:cNvSpPr/>
            <p:nvPr/>
          </p:nvSpPr>
          <p:spPr>
            <a:xfrm>
              <a:off x="1523103" y="3592525"/>
              <a:ext cx="3450300" cy="2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5843111" y="-129975"/>
            <a:ext cx="3539989" cy="5333150"/>
            <a:chOff x="5843111" y="-129975"/>
            <a:chExt cx="3539989" cy="5333150"/>
          </a:xfrm>
        </p:grpSpPr>
        <p:sp>
          <p:nvSpPr>
            <p:cNvPr id="18" name="Google Shape;18;p2"/>
            <p:cNvSpPr/>
            <p:nvPr/>
          </p:nvSpPr>
          <p:spPr>
            <a:xfrm flipH="1">
              <a:off x="5843111" y="-129975"/>
              <a:ext cx="3434612" cy="5321683"/>
            </a:xfrm>
            <a:custGeom>
              <a:avLst/>
              <a:gdLst/>
              <a:ahLst/>
              <a:cxnLst/>
              <a:rect l="l" t="t" r="r" b="b"/>
              <a:pathLst>
                <a:path w="21965" h="16606" extrusionOk="0">
                  <a:moveTo>
                    <a:pt x="1" y="1"/>
                  </a:moveTo>
                  <a:lnTo>
                    <a:pt x="1" y="16606"/>
                  </a:lnTo>
                  <a:lnTo>
                    <a:pt x="21756" y="16606"/>
                  </a:lnTo>
                  <a:cubicBezTo>
                    <a:pt x="21724" y="16525"/>
                    <a:pt x="21451" y="15627"/>
                    <a:pt x="21403" y="15065"/>
                  </a:cubicBezTo>
                  <a:cubicBezTo>
                    <a:pt x="21339" y="14520"/>
                    <a:pt x="21194" y="13958"/>
                    <a:pt x="21194" y="13846"/>
                  </a:cubicBezTo>
                  <a:cubicBezTo>
                    <a:pt x="21194" y="13718"/>
                    <a:pt x="21242" y="13365"/>
                    <a:pt x="21339" y="12835"/>
                  </a:cubicBezTo>
                  <a:cubicBezTo>
                    <a:pt x="21435" y="12322"/>
                    <a:pt x="21194" y="12354"/>
                    <a:pt x="21194" y="12017"/>
                  </a:cubicBezTo>
                  <a:cubicBezTo>
                    <a:pt x="21194" y="11680"/>
                    <a:pt x="21098" y="11375"/>
                    <a:pt x="21098" y="11022"/>
                  </a:cubicBezTo>
                  <a:cubicBezTo>
                    <a:pt x="21098" y="10670"/>
                    <a:pt x="21194" y="10718"/>
                    <a:pt x="21579" y="10381"/>
                  </a:cubicBezTo>
                  <a:cubicBezTo>
                    <a:pt x="21964" y="10028"/>
                    <a:pt x="21451" y="10028"/>
                    <a:pt x="21355" y="9675"/>
                  </a:cubicBezTo>
                  <a:cubicBezTo>
                    <a:pt x="21258" y="9338"/>
                    <a:pt x="21323" y="9274"/>
                    <a:pt x="21355" y="8825"/>
                  </a:cubicBezTo>
                  <a:cubicBezTo>
                    <a:pt x="21419" y="8391"/>
                    <a:pt x="21451" y="8022"/>
                    <a:pt x="21563" y="7589"/>
                  </a:cubicBezTo>
                  <a:cubicBezTo>
                    <a:pt x="21659" y="7140"/>
                    <a:pt x="21403" y="7140"/>
                    <a:pt x="21290" y="6546"/>
                  </a:cubicBezTo>
                  <a:cubicBezTo>
                    <a:pt x="21194" y="5937"/>
                    <a:pt x="21162" y="6097"/>
                    <a:pt x="21435" y="5696"/>
                  </a:cubicBezTo>
                  <a:cubicBezTo>
                    <a:pt x="21724" y="5295"/>
                    <a:pt x="21403" y="5263"/>
                    <a:pt x="21162" y="4862"/>
                  </a:cubicBezTo>
                  <a:cubicBezTo>
                    <a:pt x="20921" y="4461"/>
                    <a:pt x="21355" y="4108"/>
                    <a:pt x="21210" y="3450"/>
                  </a:cubicBezTo>
                  <a:cubicBezTo>
                    <a:pt x="21164" y="3220"/>
                    <a:pt x="21151" y="3155"/>
                    <a:pt x="21153" y="3155"/>
                  </a:cubicBezTo>
                  <a:lnTo>
                    <a:pt x="21153" y="3155"/>
                  </a:lnTo>
                  <a:cubicBezTo>
                    <a:pt x="21156" y="3155"/>
                    <a:pt x="21185" y="3266"/>
                    <a:pt x="21201" y="3266"/>
                  </a:cubicBezTo>
                  <a:cubicBezTo>
                    <a:pt x="21206" y="3266"/>
                    <a:pt x="21210" y="3251"/>
                    <a:pt x="21210" y="3209"/>
                  </a:cubicBezTo>
                  <a:cubicBezTo>
                    <a:pt x="21210" y="2969"/>
                    <a:pt x="21114" y="2407"/>
                    <a:pt x="21082" y="2167"/>
                  </a:cubicBezTo>
                  <a:cubicBezTo>
                    <a:pt x="21018" y="1926"/>
                    <a:pt x="21323" y="1364"/>
                    <a:pt x="21178" y="931"/>
                  </a:cubicBezTo>
                  <a:cubicBezTo>
                    <a:pt x="21120" y="749"/>
                    <a:pt x="21109" y="715"/>
                    <a:pt x="21129" y="715"/>
                  </a:cubicBezTo>
                  <a:cubicBezTo>
                    <a:pt x="21141" y="715"/>
                    <a:pt x="21165" y="727"/>
                    <a:pt x="21197" y="727"/>
                  </a:cubicBezTo>
                  <a:cubicBezTo>
                    <a:pt x="21242" y="727"/>
                    <a:pt x="21303" y="702"/>
                    <a:pt x="21371" y="578"/>
                  </a:cubicBezTo>
                  <a:cubicBezTo>
                    <a:pt x="21579" y="241"/>
                    <a:pt x="21371" y="1"/>
                    <a:pt x="2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" name="Google Shape;19;p2"/>
            <p:cNvGrpSpPr/>
            <p:nvPr/>
          </p:nvGrpSpPr>
          <p:grpSpPr>
            <a:xfrm>
              <a:off x="5877225" y="109713"/>
              <a:ext cx="3505875" cy="4929638"/>
              <a:chOff x="5877225" y="109713"/>
              <a:chExt cx="3505875" cy="4929638"/>
            </a:xfrm>
          </p:grpSpPr>
          <p:cxnSp>
            <p:nvCxnSpPr>
              <p:cNvPr id="20" name="Google Shape;20;p2"/>
              <p:cNvCxnSpPr/>
              <p:nvPr/>
            </p:nvCxnSpPr>
            <p:spPr>
              <a:xfrm>
                <a:off x="5973075" y="109713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5963550" y="287985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5973075" y="465795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5973075" y="644067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5963550" y="815602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5963550" y="993849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5963550" y="1170159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5982600" y="1347556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5934975" y="1523841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5925450" y="1694963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5944500" y="1871898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5944500" y="2049083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5906400" y="2227330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5925450" y="2398453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5925450" y="2576700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5934975" y="2752572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5944500" y="2928882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5877225" y="3104754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5963550" y="3280627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5973075" y="3456499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5963550" y="3632371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5944500" y="3808219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5944500" y="3984141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5944500" y="4159963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5963550" y="4335861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5944500" y="4511733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5934975" y="4687605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5925450" y="4863478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5896875" y="5039350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9" name="Google Shape;49;p2"/>
            <p:cNvGrpSpPr/>
            <p:nvPr/>
          </p:nvGrpSpPr>
          <p:grpSpPr>
            <a:xfrm>
              <a:off x="6055675" y="-126775"/>
              <a:ext cx="3078575" cy="5298900"/>
              <a:chOff x="6055675" y="-126775"/>
              <a:chExt cx="3078575" cy="5298900"/>
            </a:xfrm>
          </p:grpSpPr>
          <p:cxnSp>
            <p:nvCxnSpPr>
              <p:cNvPr id="50" name="Google Shape;50;p2"/>
              <p:cNvCxnSpPr/>
              <p:nvPr/>
            </p:nvCxnSpPr>
            <p:spPr>
              <a:xfrm>
                <a:off x="6055675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6248086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6440497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6632908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6825319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7017730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7210141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7402552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7594963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>
                <a:off x="7787373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7979784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>
                <a:off x="8172195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8364606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>
                <a:off x="8557017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>
                <a:off x="8941839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>
                <a:off x="9134250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>
                <a:off x="8749428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7" name="Google Shape;67;p2"/>
            <p:cNvSpPr/>
            <p:nvPr/>
          </p:nvSpPr>
          <p:spPr>
            <a:xfrm>
              <a:off x="5859300" y="-77550"/>
              <a:ext cx="128175" cy="5280725"/>
            </a:xfrm>
            <a:custGeom>
              <a:avLst/>
              <a:gdLst/>
              <a:ahLst/>
              <a:cxnLst/>
              <a:rect l="l" t="t" r="r" b="b"/>
              <a:pathLst>
                <a:path w="5127" h="211229" extrusionOk="0">
                  <a:moveTo>
                    <a:pt x="0" y="211229"/>
                  </a:moveTo>
                  <a:cubicBezTo>
                    <a:pt x="691" y="205007"/>
                    <a:pt x="3691" y="182560"/>
                    <a:pt x="4148" y="173897"/>
                  </a:cubicBezTo>
                  <a:cubicBezTo>
                    <a:pt x="4605" y="165234"/>
                    <a:pt x="2604" y="163537"/>
                    <a:pt x="2742" y="159251"/>
                  </a:cubicBezTo>
                  <a:cubicBezTo>
                    <a:pt x="2880" y="154965"/>
                    <a:pt x="4674" y="152375"/>
                    <a:pt x="4977" y="148179"/>
                  </a:cubicBezTo>
                  <a:cubicBezTo>
                    <a:pt x="5281" y="143983"/>
                    <a:pt x="5116" y="137464"/>
                    <a:pt x="4563" y="134076"/>
                  </a:cubicBezTo>
                  <a:cubicBezTo>
                    <a:pt x="4010" y="130689"/>
                    <a:pt x="1936" y="130205"/>
                    <a:pt x="1659" y="127854"/>
                  </a:cubicBezTo>
                  <a:cubicBezTo>
                    <a:pt x="1383" y="125504"/>
                    <a:pt x="3035" y="125705"/>
                    <a:pt x="2904" y="119973"/>
                  </a:cubicBezTo>
                  <a:cubicBezTo>
                    <a:pt x="2773" y="114242"/>
                    <a:pt x="806" y="100586"/>
                    <a:pt x="875" y="93465"/>
                  </a:cubicBezTo>
                  <a:cubicBezTo>
                    <a:pt x="944" y="86344"/>
                    <a:pt x="3249" y="81514"/>
                    <a:pt x="3318" y="77249"/>
                  </a:cubicBezTo>
                  <a:cubicBezTo>
                    <a:pt x="3387" y="72984"/>
                    <a:pt x="1221" y="71053"/>
                    <a:pt x="1290" y="67873"/>
                  </a:cubicBezTo>
                  <a:cubicBezTo>
                    <a:pt x="1359" y="64693"/>
                    <a:pt x="3395" y="62758"/>
                    <a:pt x="3733" y="58168"/>
                  </a:cubicBezTo>
                  <a:cubicBezTo>
                    <a:pt x="4071" y="53578"/>
                    <a:pt x="3111" y="46324"/>
                    <a:pt x="3318" y="40332"/>
                  </a:cubicBezTo>
                  <a:cubicBezTo>
                    <a:pt x="3525" y="34340"/>
                    <a:pt x="5046" y="26617"/>
                    <a:pt x="4977" y="22215"/>
                  </a:cubicBezTo>
                  <a:cubicBezTo>
                    <a:pt x="4908" y="17813"/>
                    <a:pt x="3181" y="16408"/>
                    <a:pt x="2904" y="13919"/>
                  </a:cubicBezTo>
                  <a:cubicBezTo>
                    <a:pt x="2628" y="11430"/>
                    <a:pt x="3439" y="9602"/>
                    <a:pt x="3318" y="7282"/>
                  </a:cubicBezTo>
                  <a:cubicBezTo>
                    <a:pt x="3197" y="4962"/>
                    <a:pt x="2366" y="1214"/>
                    <a:pt x="2176" y="0"/>
                  </a:cubicBezTo>
                </a:path>
              </a:pathLst>
            </a:custGeom>
            <a:noFill/>
            <a:ln w="762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447825" y="694700"/>
            <a:ext cx="3927600" cy="28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0"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447825" y="3571075"/>
            <a:ext cx="3917100" cy="3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70" name="Google Shape;70;p2"/>
          <p:cNvGrpSpPr/>
          <p:nvPr/>
        </p:nvGrpSpPr>
        <p:grpSpPr>
          <a:xfrm rot="153456" flipH="1">
            <a:off x="1388091" y="1595994"/>
            <a:ext cx="3563173" cy="1147206"/>
            <a:chOff x="1156722" y="1539350"/>
            <a:chExt cx="3479253" cy="1223248"/>
          </a:xfrm>
        </p:grpSpPr>
        <p:grpSp>
          <p:nvGrpSpPr>
            <p:cNvPr id="71" name="Google Shape;71;p2"/>
            <p:cNvGrpSpPr/>
            <p:nvPr/>
          </p:nvGrpSpPr>
          <p:grpSpPr>
            <a:xfrm rot="10800000">
              <a:off x="1194443" y="1539350"/>
              <a:ext cx="3363138" cy="1223248"/>
              <a:chOff x="1975200" y="1724250"/>
              <a:chExt cx="1386175" cy="632300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1975200" y="1724250"/>
                <a:ext cx="1386175" cy="632300"/>
              </a:xfrm>
              <a:custGeom>
                <a:avLst/>
                <a:gdLst/>
                <a:ahLst/>
                <a:cxnLst/>
                <a:rect l="l" t="t" r="r" b="b"/>
                <a:pathLst>
                  <a:path w="55447" h="25292" extrusionOk="0">
                    <a:moveTo>
                      <a:pt x="26309" y="1"/>
                    </a:moveTo>
                    <a:cubicBezTo>
                      <a:pt x="26157" y="1"/>
                      <a:pt x="26124" y="228"/>
                      <a:pt x="26055" y="325"/>
                    </a:cubicBezTo>
                    <a:cubicBezTo>
                      <a:pt x="25975" y="453"/>
                      <a:pt x="25124" y="854"/>
                      <a:pt x="25108" y="934"/>
                    </a:cubicBezTo>
                    <a:cubicBezTo>
                      <a:pt x="25108" y="1031"/>
                      <a:pt x="24675" y="1255"/>
                      <a:pt x="24643" y="1384"/>
                    </a:cubicBezTo>
                    <a:cubicBezTo>
                      <a:pt x="24627" y="1512"/>
                      <a:pt x="24451" y="1496"/>
                      <a:pt x="24322" y="1544"/>
                    </a:cubicBezTo>
                    <a:cubicBezTo>
                      <a:pt x="24210" y="1608"/>
                      <a:pt x="23841" y="1897"/>
                      <a:pt x="23681" y="1897"/>
                    </a:cubicBezTo>
                    <a:cubicBezTo>
                      <a:pt x="23504" y="1897"/>
                      <a:pt x="22750" y="1624"/>
                      <a:pt x="22622" y="1624"/>
                    </a:cubicBezTo>
                    <a:cubicBezTo>
                      <a:pt x="22509" y="1624"/>
                      <a:pt x="22285" y="1913"/>
                      <a:pt x="22237" y="2025"/>
                    </a:cubicBezTo>
                    <a:cubicBezTo>
                      <a:pt x="22222" y="2146"/>
                      <a:pt x="21735" y="2511"/>
                      <a:pt x="21586" y="2511"/>
                    </a:cubicBezTo>
                    <a:cubicBezTo>
                      <a:pt x="21577" y="2511"/>
                      <a:pt x="21569" y="2509"/>
                      <a:pt x="21563" y="2507"/>
                    </a:cubicBezTo>
                    <a:cubicBezTo>
                      <a:pt x="21474" y="2484"/>
                      <a:pt x="21149" y="2447"/>
                      <a:pt x="20929" y="2447"/>
                    </a:cubicBezTo>
                    <a:cubicBezTo>
                      <a:pt x="20831" y="2447"/>
                      <a:pt x="20753" y="2455"/>
                      <a:pt x="20729" y="2474"/>
                    </a:cubicBezTo>
                    <a:cubicBezTo>
                      <a:pt x="20664" y="2507"/>
                      <a:pt x="20311" y="2667"/>
                      <a:pt x="20263" y="2747"/>
                    </a:cubicBezTo>
                    <a:cubicBezTo>
                      <a:pt x="20199" y="2827"/>
                      <a:pt x="19830" y="2956"/>
                      <a:pt x="19638" y="2972"/>
                    </a:cubicBezTo>
                    <a:cubicBezTo>
                      <a:pt x="19625" y="2973"/>
                      <a:pt x="19611" y="2973"/>
                      <a:pt x="19596" y="2973"/>
                    </a:cubicBezTo>
                    <a:cubicBezTo>
                      <a:pt x="19384" y="2973"/>
                      <a:pt x="18915" y="2886"/>
                      <a:pt x="18765" y="2886"/>
                    </a:cubicBezTo>
                    <a:cubicBezTo>
                      <a:pt x="18745" y="2886"/>
                      <a:pt x="18730" y="2888"/>
                      <a:pt x="18723" y="2892"/>
                    </a:cubicBezTo>
                    <a:cubicBezTo>
                      <a:pt x="18675" y="2908"/>
                      <a:pt x="18691" y="3341"/>
                      <a:pt x="18627" y="3357"/>
                    </a:cubicBezTo>
                    <a:cubicBezTo>
                      <a:pt x="18595" y="3373"/>
                      <a:pt x="18113" y="3453"/>
                      <a:pt x="17857" y="3517"/>
                    </a:cubicBezTo>
                    <a:cubicBezTo>
                      <a:pt x="17584" y="3565"/>
                      <a:pt x="17247" y="3630"/>
                      <a:pt x="17071" y="3710"/>
                    </a:cubicBezTo>
                    <a:cubicBezTo>
                      <a:pt x="16894" y="3790"/>
                      <a:pt x="16509" y="4159"/>
                      <a:pt x="16445" y="4239"/>
                    </a:cubicBezTo>
                    <a:cubicBezTo>
                      <a:pt x="16381" y="4319"/>
                      <a:pt x="16108" y="4560"/>
                      <a:pt x="16044" y="4624"/>
                    </a:cubicBezTo>
                    <a:cubicBezTo>
                      <a:pt x="15964" y="4672"/>
                      <a:pt x="15498" y="4961"/>
                      <a:pt x="15386" y="4961"/>
                    </a:cubicBezTo>
                    <a:cubicBezTo>
                      <a:pt x="15258" y="4961"/>
                      <a:pt x="14760" y="4560"/>
                      <a:pt x="14680" y="4464"/>
                    </a:cubicBezTo>
                    <a:cubicBezTo>
                      <a:pt x="14662" y="4439"/>
                      <a:pt x="14637" y="4429"/>
                      <a:pt x="14606" y="4429"/>
                    </a:cubicBezTo>
                    <a:cubicBezTo>
                      <a:pt x="14500" y="4429"/>
                      <a:pt x="14338" y="4551"/>
                      <a:pt x="14263" y="4576"/>
                    </a:cubicBezTo>
                    <a:cubicBezTo>
                      <a:pt x="14169" y="4616"/>
                      <a:pt x="14075" y="4735"/>
                      <a:pt x="13896" y="4735"/>
                    </a:cubicBezTo>
                    <a:cubicBezTo>
                      <a:pt x="13861" y="4735"/>
                      <a:pt x="13824" y="4731"/>
                      <a:pt x="13782" y="4721"/>
                    </a:cubicBezTo>
                    <a:cubicBezTo>
                      <a:pt x="13509" y="4656"/>
                      <a:pt x="12739" y="4512"/>
                      <a:pt x="12578" y="4352"/>
                    </a:cubicBezTo>
                    <a:cubicBezTo>
                      <a:pt x="12528" y="4295"/>
                      <a:pt x="12487" y="4277"/>
                      <a:pt x="12451" y="4277"/>
                    </a:cubicBezTo>
                    <a:cubicBezTo>
                      <a:pt x="12385" y="4277"/>
                      <a:pt x="12336" y="4341"/>
                      <a:pt x="12274" y="4352"/>
                    </a:cubicBezTo>
                    <a:cubicBezTo>
                      <a:pt x="12187" y="4380"/>
                      <a:pt x="11818" y="4602"/>
                      <a:pt x="11604" y="4602"/>
                    </a:cubicBezTo>
                    <a:cubicBezTo>
                      <a:pt x="11579" y="4602"/>
                      <a:pt x="11556" y="4599"/>
                      <a:pt x="11536" y="4592"/>
                    </a:cubicBezTo>
                    <a:cubicBezTo>
                      <a:pt x="11519" y="4588"/>
                      <a:pt x="11501" y="4587"/>
                      <a:pt x="11483" y="4587"/>
                    </a:cubicBezTo>
                    <a:cubicBezTo>
                      <a:pt x="11277" y="4587"/>
                      <a:pt x="10996" y="4822"/>
                      <a:pt x="10878" y="4881"/>
                    </a:cubicBezTo>
                    <a:cubicBezTo>
                      <a:pt x="10750" y="4945"/>
                      <a:pt x="10493" y="5426"/>
                      <a:pt x="10397" y="5442"/>
                    </a:cubicBezTo>
                    <a:cubicBezTo>
                      <a:pt x="10383" y="5444"/>
                      <a:pt x="10364" y="5445"/>
                      <a:pt x="10341" y="5445"/>
                    </a:cubicBezTo>
                    <a:cubicBezTo>
                      <a:pt x="10234" y="5445"/>
                      <a:pt x="10035" y="5429"/>
                      <a:pt x="9864" y="5429"/>
                    </a:cubicBezTo>
                    <a:cubicBezTo>
                      <a:pt x="9751" y="5429"/>
                      <a:pt x="9650" y="5436"/>
                      <a:pt x="9594" y="5459"/>
                    </a:cubicBezTo>
                    <a:cubicBezTo>
                      <a:pt x="9450" y="5539"/>
                      <a:pt x="9225" y="5860"/>
                      <a:pt x="9113" y="6020"/>
                    </a:cubicBezTo>
                    <a:cubicBezTo>
                      <a:pt x="8985" y="6164"/>
                      <a:pt x="8584" y="6341"/>
                      <a:pt x="8391" y="6405"/>
                    </a:cubicBezTo>
                    <a:cubicBezTo>
                      <a:pt x="8346" y="6422"/>
                      <a:pt x="8299" y="6429"/>
                      <a:pt x="8251" y="6429"/>
                    </a:cubicBezTo>
                    <a:cubicBezTo>
                      <a:pt x="8075" y="6429"/>
                      <a:pt x="7881" y="6337"/>
                      <a:pt x="7717" y="6325"/>
                    </a:cubicBezTo>
                    <a:cubicBezTo>
                      <a:pt x="7525" y="6309"/>
                      <a:pt x="6707" y="6036"/>
                      <a:pt x="6594" y="6020"/>
                    </a:cubicBezTo>
                    <a:cubicBezTo>
                      <a:pt x="6498" y="6004"/>
                      <a:pt x="6338" y="5844"/>
                      <a:pt x="6177" y="5779"/>
                    </a:cubicBezTo>
                    <a:cubicBezTo>
                      <a:pt x="6094" y="5761"/>
                      <a:pt x="6043" y="5742"/>
                      <a:pt x="5999" y="5742"/>
                    </a:cubicBezTo>
                    <a:cubicBezTo>
                      <a:pt x="5966" y="5742"/>
                      <a:pt x="5938" y="5752"/>
                      <a:pt x="5904" y="5779"/>
                    </a:cubicBezTo>
                    <a:cubicBezTo>
                      <a:pt x="5897" y="5785"/>
                      <a:pt x="5887" y="5788"/>
                      <a:pt x="5874" y="5788"/>
                    </a:cubicBezTo>
                    <a:cubicBezTo>
                      <a:pt x="5743" y="5788"/>
                      <a:pt x="5353" y="5518"/>
                      <a:pt x="5295" y="5475"/>
                    </a:cubicBezTo>
                    <a:cubicBezTo>
                      <a:pt x="5231" y="5442"/>
                      <a:pt x="5038" y="4961"/>
                      <a:pt x="5038" y="4961"/>
                    </a:cubicBezTo>
                    <a:cubicBezTo>
                      <a:pt x="5038" y="4961"/>
                      <a:pt x="4635" y="4702"/>
                      <a:pt x="4456" y="4702"/>
                    </a:cubicBezTo>
                    <a:cubicBezTo>
                      <a:pt x="4446" y="4702"/>
                      <a:pt x="4437" y="4703"/>
                      <a:pt x="4428" y="4704"/>
                    </a:cubicBezTo>
                    <a:cubicBezTo>
                      <a:pt x="4426" y="4705"/>
                      <a:pt x="4424" y="4705"/>
                      <a:pt x="4422" y="4705"/>
                    </a:cubicBezTo>
                    <a:cubicBezTo>
                      <a:pt x="4254" y="4705"/>
                      <a:pt x="3737" y="4109"/>
                      <a:pt x="3610" y="3999"/>
                    </a:cubicBezTo>
                    <a:cubicBezTo>
                      <a:pt x="3482" y="3870"/>
                      <a:pt x="3193" y="3373"/>
                      <a:pt x="2952" y="3293"/>
                    </a:cubicBezTo>
                    <a:cubicBezTo>
                      <a:pt x="2712" y="3212"/>
                      <a:pt x="2230" y="2876"/>
                      <a:pt x="2150" y="2876"/>
                    </a:cubicBezTo>
                    <a:cubicBezTo>
                      <a:pt x="2070" y="2876"/>
                      <a:pt x="1845" y="2667"/>
                      <a:pt x="1733" y="2635"/>
                    </a:cubicBezTo>
                    <a:cubicBezTo>
                      <a:pt x="1605" y="2587"/>
                      <a:pt x="1252" y="2330"/>
                      <a:pt x="1107" y="2330"/>
                    </a:cubicBezTo>
                    <a:cubicBezTo>
                      <a:pt x="963" y="2330"/>
                      <a:pt x="0" y="2555"/>
                      <a:pt x="0" y="2555"/>
                    </a:cubicBezTo>
                    <a:lnTo>
                      <a:pt x="65" y="2555"/>
                    </a:lnTo>
                    <a:lnTo>
                      <a:pt x="65" y="21903"/>
                    </a:lnTo>
                    <a:cubicBezTo>
                      <a:pt x="65" y="21903"/>
                      <a:pt x="562" y="21775"/>
                      <a:pt x="642" y="21726"/>
                    </a:cubicBezTo>
                    <a:cubicBezTo>
                      <a:pt x="649" y="21721"/>
                      <a:pt x="659" y="21718"/>
                      <a:pt x="672" y="21718"/>
                    </a:cubicBezTo>
                    <a:cubicBezTo>
                      <a:pt x="798" y="21718"/>
                      <a:pt x="1182" y="21969"/>
                      <a:pt x="1396" y="21969"/>
                    </a:cubicBezTo>
                    <a:cubicBezTo>
                      <a:pt x="1407" y="21969"/>
                      <a:pt x="1418" y="21969"/>
                      <a:pt x="1428" y="21967"/>
                    </a:cubicBezTo>
                    <a:cubicBezTo>
                      <a:pt x="1468" y="21959"/>
                      <a:pt x="1505" y="21955"/>
                      <a:pt x="1541" y="21955"/>
                    </a:cubicBezTo>
                    <a:cubicBezTo>
                      <a:pt x="1705" y="21955"/>
                      <a:pt x="1829" y="22041"/>
                      <a:pt x="1974" y="22160"/>
                    </a:cubicBezTo>
                    <a:cubicBezTo>
                      <a:pt x="2134" y="22288"/>
                      <a:pt x="2311" y="22416"/>
                      <a:pt x="2535" y="22448"/>
                    </a:cubicBezTo>
                    <a:cubicBezTo>
                      <a:pt x="2744" y="22464"/>
                      <a:pt x="2952" y="22448"/>
                      <a:pt x="3113" y="22497"/>
                    </a:cubicBezTo>
                    <a:cubicBezTo>
                      <a:pt x="3289" y="22545"/>
                      <a:pt x="3434" y="23090"/>
                      <a:pt x="3658" y="23170"/>
                    </a:cubicBezTo>
                    <a:cubicBezTo>
                      <a:pt x="3851" y="23267"/>
                      <a:pt x="4236" y="23459"/>
                      <a:pt x="4316" y="23523"/>
                    </a:cubicBezTo>
                    <a:cubicBezTo>
                      <a:pt x="4396" y="23587"/>
                      <a:pt x="4621" y="23812"/>
                      <a:pt x="4733" y="23860"/>
                    </a:cubicBezTo>
                    <a:cubicBezTo>
                      <a:pt x="4797" y="23892"/>
                      <a:pt x="4914" y="23912"/>
                      <a:pt x="5024" y="23912"/>
                    </a:cubicBezTo>
                    <a:cubicBezTo>
                      <a:pt x="5134" y="23912"/>
                      <a:pt x="5239" y="23892"/>
                      <a:pt x="5279" y="23844"/>
                    </a:cubicBezTo>
                    <a:cubicBezTo>
                      <a:pt x="5309" y="23808"/>
                      <a:pt x="5393" y="23797"/>
                      <a:pt x="5492" y="23797"/>
                    </a:cubicBezTo>
                    <a:cubicBezTo>
                      <a:pt x="5658" y="23797"/>
                      <a:pt x="5866" y="23828"/>
                      <a:pt x="5936" y="23828"/>
                    </a:cubicBezTo>
                    <a:cubicBezTo>
                      <a:pt x="6065" y="23828"/>
                      <a:pt x="6674" y="24069"/>
                      <a:pt x="6867" y="24069"/>
                    </a:cubicBezTo>
                    <a:cubicBezTo>
                      <a:pt x="7060" y="24069"/>
                      <a:pt x="7300" y="23844"/>
                      <a:pt x="7429" y="23748"/>
                    </a:cubicBezTo>
                    <a:cubicBezTo>
                      <a:pt x="7541" y="23652"/>
                      <a:pt x="8503" y="23507"/>
                      <a:pt x="8728" y="23491"/>
                    </a:cubicBezTo>
                    <a:cubicBezTo>
                      <a:pt x="8953" y="23459"/>
                      <a:pt x="9065" y="23251"/>
                      <a:pt x="9241" y="23122"/>
                    </a:cubicBezTo>
                    <a:cubicBezTo>
                      <a:pt x="9294" y="23092"/>
                      <a:pt x="9335" y="23079"/>
                      <a:pt x="9370" y="23079"/>
                    </a:cubicBezTo>
                    <a:cubicBezTo>
                      <a:pt x="9466" y="23079"/>
                      <a:pt x="9527" y="23169"/>
                      <a:pt x="9691" y="23251"/>
                    </a:cubicBezTo>
                    <a:cubicBezTo>
                      <a:pt x="9728" y="23267"/>
                      <a:pt x="9768" y="23274"/>
                      <a:pt x="9808" y="23274"/>
                    </a:cubicBezTo>
                    <a:cubicBezTo>
                      <a:pt x="10009" y="23274"/>
                      <a:pt x="10236" y="23098"/>
                      <a:pt x="10397" y="22978"/>
                    </a:cubicBezTo>
                    <a:cubicBezTo>
                      <a:pt x="10573" y="22849"/>
                      <a:pt x="10750" y="22817"/>
                      <a:pt x="10910" y="22737"/>
                    </a:cubicBezTo>
                    <a:cubicBezTo>
                      <a:pt x="10959" y="22713"/>
                      <a:pt x="11016" y="22703"/>
                      <a:pt x="11078" y="22703"/>
                    </a:cubicBezTo>
                    <a:cubicBezTo>
                      <a:pt x="11219" y="22703"/>
                      <a:pt x="11390" y="22752"/>
                      <a:pt x="11568" y="22785"/>
                    </a:cubicBezTo>
                    <a:cubicBezTo>
                      <a:pt x="11840" y="22817"/>
                      <a:pt x="11921" y="23138"/>
                      <a:pt x="12033" y="23218"/>
                    </a:cubicBezTo>
                    <a:cubicBezTo>
                      <a:pt x="12047" y="23227"/>
                      <a:pt x="12069" y="23231"/>
                      <a:pt x="12099" y="23231"/>
                    </a:cubicBezTo>
                    <a:cubicBezTo>
                      <a:pt x="12347" y="23231"/>
                      <a:pt x="13095" y="22960"/>
                      <a:pt x="13252" y="22946"/>
                    </a:cubicBezTo>
                    <a:cubicBezTo>
                      <a:pt x="13445" y="22930"/>
                      <a:pt x="13653" y="22882"/>
                      <a:pt x="13862" y="22849"/>
                    </a:cubicBezTo>
                    <a:cubicBezTo>
                      <a:pt x="13871" y="22847"/>
                      <a:pt x="13880" y="22846"/>
                      <a:pt x="13887" y="22846"/>
                    </a:cubicBezTo>
                    <a:cubicBezTo>
                      <a:pt x="14024" y="22846"/>
                      <a:pt x="13745" y="23267"/>
                      <a:pt x="13974" y="23267"/>
                    </a:cubicBezTo>
                    <a:cubicBezTo>
                      <a:pt x="14215" y="23267"/>
                      <a:pt x="14407" y="23427"/>
                      <a:pt x="14616" y="23539"/>
                    </a:cubicBezTo>
                    <a:cubicBezTo>
                      <a:pt x="14825" y="23668"/>
                      <a:pt x="14969" y="23780"/>
                      <a:pt x="15290" y="24053"/>
                    </a:cubicBezTo>
                    <a:cubicBezTo>
                      <a:pt x="15355" y="24105"/>
                      <a:pt x="15415" y="24127"/>
                      <a:pt x="15470" y="24127"/>
                    </a:cubicBezTo>
                    <a:cubicBezTo>
                      <a:pt x="15682" y="24127"/>
                      <a:pt x="15820" y="23799"/>
                      <a:pt x="15948" y="23684"/>
                    </a:cubicBezTo>
                    <a:cubicBezTo>
                      <a:pt x="15967" y="23670"/>
                      <a:pt x="15989" y="23664"/>
                      <a:pt x="16012" y="23664"/>
                    </a:cubicBezTo>
                    <a:cubicBezTo>
                      <a:pt x="16181" y="23664"/>
                      <a:pt x="16436" y="23978"/>
                      <a:pt x="16605" y="24021"/>
                    </a:cubicBezTo>
                    <a:cubicBezTo>
                      <a:pt x="16814" y="24085"/>
                      <a:pt x="17408" y="24165"/>
                      <a:pt x="17728" y="24293"/>
                    </a:cubicBezTo>
                    <a:cubicBezTo>
                      <a:pt x="18049" y="24406"/>
                      <a:pt x="18354" y="24823"/>
                      <a:pt x="18579" y="24855"/>
                    </a:cubicBezTo>
                    <a:cubicBezTo>
                      <a:pt x="18635" y="24859"/>
                      <a:pt x="18710" y="24861"/>
                      <a:pt x="18796" y="24861"/>
                    </a:cubicBezTo>
                    <a:cubicBezTo>
                      <a:pt x="19030" y="24861"/>
                      <a:pt x="19342" y="24846"/>
                      <a:pt x="19541" y="24823"/>
                    </a:cubicBezTo>
                    <a:cubicBezTo>
                      <a:pt x="19580" y="24820"/>
                      <a:pt x="19617" y="24819"/>
                      <a:pt x="19653" y="24819"/>
                    </a:cubicBezTo>
                    <a:cubicBezTo>
                      <a:pt x="19793" y="24819"/>
                      <a:pt x="19912" y="24834"/>
                      <a:pt x="20018" y="24834"/>
                    </a:cubicBezTo>
                    <a:cubicBezTo>
                      <a:pt x="20065" y="24834"/>
                      <a:pt x="20109" y="24831"/>
                      <a:pt x="20151" y="24823"/>
                    </a:cubicBezTo>
                    <a:cubicBezTo>
                      <a:pt x="20295" y="24807"/>
                      <a:pt x="20616" y="24550"/>
                      <a:pt x="20857" y="24454"/>
                    </a:cubicBezTo>
                    <a:cubicBezTo>
                      <a:pt x="20885" y="24440"/>
                      <a:pt x="20913" y="24433"/>
                      <a:pt x="20940" y="24433"/>
                    </a:cubicBezTo>
                    <a:cubicBezTo>
                      <a:pt x="21128" y="24433"/>
                      <a:pt x="21291" y="24729"/>
                      <a:pt x="21515" y="24743"/>
                    </a:cubicBezTo>
                    <a:cubicBezTo>
                      <a:pt x="21787" y="24775"/>
                      <a:pt x="21707" y="24743"/>
                      <a:pt x="21868" y="24871"/>
                    </a:cubicBezTo>
                    <a:cubicBezTo>
                      <a:pt x="21985" y="24959"/>
                      <a:pt x="22236" y="25033"/>
                      <a:pt x="22389" y="25033"/>
                    </a:cubicBezTo>
                    <a:cubicBezTo>
                      <a:pt x="22403" y="25033"/>
                      <a:pt x="22417" y="25033"/>
                      <a:pt x="22429" y="25031"/>
                    </a:cubicBezTo>
                    <a:cubicBezTo>
                      <a:pt x="22558" y="25015"/>
                      <a:pt x="22429" y="24823"/>
                      <a:pt x="22686" y="24727"/>
                    </a:cubicBezTo>
                    <a:cubicBezTo>
                      <a:pt x="22719" y="24713"/>
                      <a:pt x="22750" y="24708"/>
                      <a:pt x="22781" y="24708"/>
                    </a:cubicBezTo>
                    <a:cubicBezTo>
                      <a:pt x="22960" y="24708"/>
                      <a:pt x="23097" y="24905"/>
                      <a:pt x="23251" y="24905"/>
                    </a:cubicBezTo>
                    <a:cubicBezTo>
                      <a:pt x="23260" y="24905"/>
                      <a:pt x="23270" y="24905"/>
                      <a:pt x="23279" y="24903"/>
                    </a:cubicBezTo>
                    <a:cubicBezTo>
                      <a:pt x="23302" y="24901"/>
                      <a:pt x="23327" y="24900"/>
                      <a:pt x="23352" y="24900"/>
                    </a:cubicBezTo>
                    <a:cubicBezTo>
                      <a:pt x="23556" y="24900"/>
                      <a:pt x="23825" y="24953"/>
                      <a:pt x="23953" y="24967"/>
                    </a:cubicBezTo>
                    <a:cubicBezTo>
                      <a:pt x="24067" y="24981"/>
                      <a:pt x="24359" y="25135"/>
                      <a:pt x="24490" y="25135"/>
                    </a:cubicBezTo>
                    <a:cubicBezTo>
                      <a:pt x="24506" y="25135"/>
                      <a:pt x="24520" y="25133"/>
                      <a:pt x="24531" y="25128"/>
                    </a:cubicBezTo>
                    <a:cubicBezTo>
                      <a:pt x="24627" y="25096"/>
                      <a:pt x="24996" y="24807"/>
                      <a:pt x="25124" y="24727"/>
                    </a:cubicBezTo>
                    <a:cubicBezTo>
                      <a:pt x="25144" y="24714"/>
                      <a:pt x="25168" y="24709"/>
                      <a:pt x="25195" y="24709"/>
                    </a:cubicBezTo>
                    <a:cubicBezTo>
                      <a:pt x="25347" y="24709"/>
                      <a:pt x="25608" y="24873"/>
                      <a:pt x="25798" y="24887"/>
                    </a:cubicBezTo>
                    <a:cubicBezTo>
                      <a:pt x="25838" y="24890"/>
                      <a:pt x="25876" y="24891"/>
                      <a:pt x="25912" y="24891"/>
                    </a:cubicBezTo>
                    <a:cubicBezTo>
                      <a:pt x="26064" y="24891"/>
                      <a:pt x="26191" y="24868"/>
                      <a:pt x="26360" y="24855"/>
                    </a:cubicBezTo>
                    <a:cubicBezTo>
                      <a:pt x="26401" y="24848"/>
                      <a:pt x="26440" y="24845"/>
                      <a:pt x="26478" y="24845"/>
                    </a:cubicBezTo>
                    <a:cubicBezTo>
                      <a:pt x="26618" y="24845"/>
                      <a:pt x="26748" y="24888"/>
                      <a:pt x="26937" y="24951"/>
                    </a:cubicBezTo>
                    <a:cubicBezTo>
                      <a:pt x="27009" y="24975"/>
                      <a:pt x="27087" y="24985"/>
                      <a:pt x="27168" y="24985"/>
                    </a:cubicBezTo>
                    <a:cubicBezTo>
                      <a:pt x="27358" y="24985"/>
                      <a:pt x="27564" y="24932"/>
                      <a:pt x="27756" y="24887"/>
                    </a:cubicBezTo>
                    <a:cubicBezTo>
                      <a:pt x="27798" y="24878"/>
                      <a:pt x="27840" y="24874"/>
                      <a:pt x="27882" y="24874"/>
                    </a:cubicBezTo>
                    <a:cubicBezTo>
                      <a:pt x="28083" y="24874"/>
                      <a:pt x="28269" y="24964"/>
                      <a:pt x="28365" y="24964"/>
                    </a:cubicBezTo>
                    <a:cubicBezTo>
                      <a:pt x="28385" y="24964"/>
                      <a:pt x="28402" y="24961"/>
                      <a:pt x="28413" y="24951"/>
                    </a:cubicBezTo>
                    <a:cubicBezTo>
                      <a:pt x="28494" y="24903"/>
                      <a:pt x="28574" y="24807"/>
                      <a:pt x="28847" y="24710"/>
                    </a:cubicBezTo>
                    <a:cubicBezTo>
                      <a:pt x="28872" y="24701"/>
                      <a:pt x="28898" y="24697"/>
                      <a:pt x="28924" y="24697"/>
                    </a:cubicBezTo>
                    <a:cubicBezTo>
                      <a:pt x="29162" y="24697"/>
                      <a:pt x="29421" y="25055"/>
                      <a:pt x="29536" y="25128"/>
                    </a:cubicBezTo>
                    <a:cubicBezTo>
                      <a:pt x="29681" y="25224"/>
                      <a:pt x="30018" y="25272"/>
                      <a:pt x="30178" y="25288"/>
                    </a:cubicBezTo>
                    <a:cubicBezTo>
                      <a:pt x="30200" y="25290"/>
                      <a:pt x="30220" y="25291"/>
                      <a:pt x="30240" y="25291"/>
                    </a:cubicBezTo>
                    <a:cubicBezTo>
                      <a:pt x="30370" y="25291"/>
                      <a:pt x="30472" y="25238"/>
                      <a:pt x="30611" y="25015"/>
                    </a:cubicBezTo>
                    <a:cubicBezTo>
                      <a:pt x="30656" y="24934"/>
                      <a:pt x="30699" y="24905"/>
                      <a:pt x="30743" y="24905"/>
                    </a:cubicBezTo>
                    <a:cubicBezTo>
                      <a:pt x="30855" y="24905"/>
                      <a:pt x="30977" y="25096"/>
                      <a:pt x="31173" y="25096"/>
                    </a:cubicBezTo>
                    <a:cubicBezTo>
                      <a:pt x="31430" y="25096"/>
                      <a:pt x="31863" y="25144"/>
                      <a:pt x="31991" y="25192"/>
                    </a:cubicBezTo>
                    <a:cubicBezTo>
                      <a:pt x="31997" y="25194"/>
                      <a:pt x="32004" y="25195"/>
                      <a:pt x="32012" y="25195"/>
                    </a:cubicBezTo>
                    <a:cubicBezTo>
                      <a:pt x="32132" y="25195"/>
                      <a:pt x="32462" y="24983"/>
                      <a:pt x="32553" y="24983"/>
                    </a:cubicBezTo>
                    <a:cubicBezTo>
                      <a:pt x="32649" y="24983"/>
                      <a:pt x="33275" y="24630"/>
                      <a:pt x="33531" y="24566"/>
                    </a:cubicBezTo>
                    <a:cubicBezTo>
                      <a:pt x="33546" y="24563"/>
                      <a:pt x="33561" y="24561"/>
                      <a:pt x="33575" y="24561"/>
                    </a:cubicBezTo>
                    <a:cubicBezTo>
                      <a:pt x="33838" y="24561"/>
                      <a:pt x="34001" y="25096"/>
                      <a:pt x="34093" y="25096"/>
                    </a:cubicBezTo>
                    <a:cubicBezTo>
                      <a:pt x="34157" y="25096"/>
                      <a:pt x="34342" y="25103"/>
                      <a:pt x="34525" y="25103"/>
                    </a:cubicBezTo>
                    <a:cubicBezTo>
                      <a:pt x="34617" y="25103"/>
                      <a:pt x="34708" y="25101"/>
                      <a:pt x="34783" y="25096"/>
                    </a:cubicBezTo>
                    <a:cubicBezTo>
                      <a:pt x="34991" y="25063"/>
                      <a:pt x="35216" y="24903"/>
                      <a:pt x="35456" y="24887"/>
                    </a:cubicBezTo>
                    <a:cubicBezTo>
                      <a:pt x="35697" y="24871"/>
                      <a:pt x="35697" y="24486"/>
                      <a:pt x="35825" y="24422"/>
                    </a:cubicBezTo>
                    <a:cubicBezTo>
                      <a:pt x="35854" y="24409"/>
                      <a:pt x="35903" y="24405"/>
                      <a:pt x="35962" y="24405"/>
                    </a:cubicBezTo>
                    <a:cubicBezTo>
                      <a:pt x="36058" y="24405"/>
                      <a:pt x="36182" y="24416"/>
                      <a:pt x="36296" y="24416"/>
                    </a:cubicBezTo>
                    <a:cubicBezTo>
                      <a:pt x="36381" y="24416"/>
                      <a:pt x="36459" y="24410"/>
                      <a:pt x="36515" y="24390"/>
                    </a:cubicBezTo>
                    <a:cubicBezTo>
                      <a:pt x="36599" y="24369"/>
                      <a:pt x="36809" y="24357"/>
                      <a:pt x="37042" y="24357"/>
                    </a:cubicBezTo>
                    <a:cubicBezTo>
                      <a:pt x="37343" y="24357"/>
                      <a:pt x="37684" y="24377"/>
                      <a:pt x="37847" y="24422"/>
                    </a:cubicBezTo>
                    <a:cubicBezTo>
                      <a:pt x="37938" y="24448"/>
                      <a:pt x="38002" y="24457"/>
                      <a:pt x="38056" y="24457"/>
                    </a:cubicBezTo>
                    <a:cubicBezTo>
                      <a:pt x="38164" y="24457"/>
                      <a:pt x="38232" y="24422"/>
                      <a:pt x="38392" y="24422"/>
                    </a:cubicBezTo>
                    <a:cubicBezTo>
                      <a:pt x="38633" y="24422"/>
                      <a:pt x="39211" y="24053"/>
                      <a:pt x="39387" y="23989"/>
                    </a:cubicBezTo>
                    <a:cubicBezTo>
                      <a:pt x="39401" y="23985"/>
                      <a:pt x="39418" y="23983"/>
                      <a:pt x="39435" y="23983"/>
                    </a:cubicBezTo>
                    <a:cubicBezTo>
                      <a:pt x="39634" y="23983"/>
                      <a:pt x="40019" y="24213"/>
                      <a:pt x="40093" y="24213"/>
                    </a:cubicBezTo>
                    <a:cubicBezTo>
                      <a:pt x="40173" y="24213"/>
                      <a:pt x="40895" y="23908"/>
                      <a:pt x="41056" y="23764"/>
                    </a:cubicBezTo>
                    <a:cubicBezTo>
                      <a:pt x="41232" y="23620"/>
                      <a:pt x="41810" y="23507"/>
                      <a:pt x="42018" y="23459"/>
                    </a:cubicBezTo>
                    <a:cubicBezTo>
                      <a:pt x="42030" y="23457"/>
                      <a:pt x="42043" y="23456"/>
                      <a:pt x="42056" y="23456"/>
                    </a:cubicBezTo>
                    <a:cubicBezTo>
                      <a:pt x="42256" y="23456"/>
                      <a:pt x="42589" y="23668"/>
                      <a:pt x="42724" y="23668"/>
                    </a:cubicBezTo>
                    <a:cubicBezTo>
                      <a:pt x="42852" y="23668"/>
                      <a:pt x="43494" y="23587"/>
                      <a:pt x="43655" y="23443"/>
                    </a:cubicBezTo>
                    <a:cubicBezTo>
                      <a:pt x="43719" y="23406"/>
                      <a:pt x="43779" y="23391"/>
                      <a:pt x="43839" y="23391"/>
                    </a:cubicBezTo>
                    <a:cubicBezTo>
                      <a:pt x="43958" y="23391"/>
                      <a:pt x="44072" y="23448"/>
                      <a:pt x="44200" y="23491"/>
                    </a:cubicBezTo>
                    <a:cubicBezTo>
                      <a:pt x="44409" y="23539"/>
                      <a:pt x="45131" y="23812"/>
                      <a:pt x="45291" y="23892"/>
                    </a:cubicBezTo>
                    <a:cubicBezTo>
                      <a:pt x="45425" y="23973"/>
                      <a:pt x="46376" y="24064"/>
                      <a:pt x="46732" y="24064"/>
                    </a:cubicBezTo>
                    <a:cubicBezTo>
                      <a:pt x="46803" y="24064"/>
                      <a:pt x="46850" y="24061"/>
                      <a:pt x="46863" y="24053"/>
                    </a:cubicBezTo>
                    <a:cubicBezTo>
                      <a:pt x="46875" y="24043"/>
                      <a:pt x="46895" y="24039"/>
                      <a:pt x="46920" y="24039"/>
                    </a:cubicBezTo>
                    <a:cubicBezTo>
                      <a:pt x="47064" y="24039"/>
                      <a:pt x="47400" y="24172"/>
                      <a:pt x="47714" y="24213"/>
                    </a:cubicBezTo>
                    <a:cubicBezTo>
                      <a:pt x="47850" y="24226"/>
                      <a:pt x="47946" y="24233"/>
                      <a:pt x="48030" y="24233"/>
                    </a:cubicBezTo>
                    <a:cubicBezTo>
                      <a:pt x="48162" y="24233"/>
                      <a:pt x="48265" y="24214"/>
                      <a:pt x="48452" y="24165"/>
                    </a:cubicBezTo>
                    <a:cubicBezTo>
                      <a:pt x="48756" y="24085"/>
                      <a:pt x="49815" y="24133"/>
                      <a:pt x="49992" y="24085"/>
                    </a:cubicBezTo>
                    <a:cubicBezTo>
                      <a:pt x="50010" y="24082"/>
                      <a:pt x="50037" y="24081"/>
                      <a:pt x="50072" y="24081"/>
                    </a:cubicBezTo>
                    <a:cubicBezTo>
                      <a:pt x="50354" y="24081"/>
                      <a:pt x="51136" y="24164"/>
                      <a:pt x="51536" y="24164"/>
                    </a:cubicBezTo>
                    <a:cubicBezTo>
                      <a:pt x="51628" y="24164"/>
                      <a:pt x="51700" y="24160"/>
                      <a:pt x="51741" y="24149"/>
                    </a:cubicBezTo>
                    <a:cubicBezTo>
                      <a:pt x="51772" y="24140"/>
                      <a:pt x="51804" y="24137"/>
                      <a:pt x="51835" y="24137"/>
                    </a:cubicBezTo>
                    <a:cubicBezTo>
                      <a:pt x="52036" y="24137"/>
                      <a:pt x="52211" y="24295"/>
                      <a:pt x="52350" y="24309"/>
                    </a:cubicBezTo>
                    <a:cubicBezTo>
                      <a:pt x="52511" y="24325"/>
                      <a:pt x="52864" y="24470"/>
                      <a:pt x="53072" y="24470"/>
                    </a:cubicBezTo>
                    <a:cubicBezTo>
                      <a:pt x="53231" y="24470"/>
                      <a:pt x="53576" y="24754"/>
                      <a:pt x="53800" y="24754"/>
                    </a:cubicBezTo>
                    <a:cubicBezTo>
                      <a:pt x="53847" y="24754"/>
                      <a:pt x="53889" y="24741"/>
                      <a:pt x="53922" y="24710"/>
                    </a:cubicBezTo>
                    <a:cubicBezTo>
                      <a:pt x="54131" y="24534"/>
                      <a:pt x="55447" y="24261"/>
                      <a:pt x="55447" y="24261"/>
                    </a:cubicBezTo>
                    <a:lnTo>
                      <a:pt x="55447" y="12999"/>
                    </a:lnTo>
                    <a:lnTo>
                      <a:pt x="55206" y="11731"/>
                    </a:lnTo>
                    <a:cubicBezTo>
                      <a:pt x="55206" y="11731"/>
                      <a:pt x="54789" y="11507"/>
                      <a:pt x="54757" y="11459"/>
                    </a:cubicBezTo>
                    <a:cubicBezTo>
                      <a:pt x="54709" y="11379"/>
                      <a:pt x="54372" y="10592"/>
                      <a:pt x="54436" y="10384"/>
                    </a:cubicBezTo>
                    <a:cubicBezTo>
                      <a:pt x="54484" y="10191"/>
                      <a:pt x="54227" y="9389"/>
                      <a:pt x="54195" y="9325"/>
                    </a:cubicBezTo>
                    <a:cubicBezTo>
                      <a:pt x="54167" y="9297"/>
                      <a:pt x="53680" y="9136"/>
                      <a:pt x="53426" y="9136"/>
                    </a:cubicBezTo>
                    <a:cubicBezTo>
                      <a:pt x="53388" y="9136"/>
                      <a:pt x="53354" y="9140"/>
                      <a:pt x="53329" y="9148"/>
                    </a:cubicBezTo>
                    <a:cubicBezTo>
                      <a:pt x="53290" y="9160"/>
                      <a:pt x="53251" y="9166"/>
                      <a:pt x="53212" y="9166"/>
                    </a:cubicBezTo>
                    <a:cubicBezTo>
                      <a:pt x="53045" y="9166"/>
                      <a:pt x="52885" y="9066"/>
                      <a:pt x="52767" y="8988"/>
                    </a:cubicBezTo>
                    <a:cubicBezTo>
                      <a:pt x="52623" y="8892"/>
                      <a:pt x="52511" y="8651"/>
                      <a:pt x="52222" y="8523"/>
                    </a:cubicBezTo>
                    <a:cubicBezTo>
                      <a:pt x="51985" y="8435"/>
                      <a:pt x="51524" y="8426"/>
                      <a:pt x="51294" y="8426"/>
                    </a:cubicBezTo>
                    <a:cubicBezTo>
                      <a:pt x="51228" y="8426"/>
                      <a:pt x="51181" y="8427"/>
                      <a:pt x="51163" y="8427"/>
                    </a:cubicBezTo>
                    <a:cubicBezTo>
                      <a:pt x="51083" y="8427"/>
                      <a:pt x="50714" y="8603"/>
                      <a:pt x="50585" y="8683"/>
                    </a:cubicBezTo>
                    <a:cubicBezTo>
                      <a:pt x="50441" y="8763"/>
                      <a:pt x="50184" y="9373"/>
                      <a:pt x="50056" y="9453"/>
                    </a:cubicBezTo>
                    <a:cubicBezTo>
                      <a:pt x="49944" y="9534"/>
                      <a:pt x="49623" y="9566"/>
                      <a:pt x="49494" y="9646"/>
                    </a:cubicBezTo>
                    <a:cubicBezTo>
                      <a:pt x="49382" y="9726"/>
                      <a:pt x="49158" y="9742"/>
                      <a:pt x="48981" y="9806"/>
                    </a:cubicBezTo>
                    <a:cubicBezTo>
                      <a:pt x="48962" y="9813"/>
                      <a:pt x="48942" y="9816"/>
                      <a:pt x="48920" y="9816"/>
                    </a:cubicBezTo>
                    <a:cubicBezTo>
                      <a:pt x="48726" y="9816"/>
                      <a:pt x="48444" y="9578"/>
                      <a:pt x="48227" y="9550"/>
                    </a:cubicBezTo>
                    <a:cubicBezTo>
                      <a:pt x="48007" y="9506"/>
                      <a:pt x="47813" y="9139"/>
                      <a:pt x="47696" y="9139"/>
                    </a:cubicBezTo>
                    <a:cubicBezTo>
                      <a:pt x="47685" y="9139"/>
                      <a:pt x="47675" y="9142"/>
                      <a:pt x="47666" y="9148"/>
                    </a:cubicBezTo>
                    <a:cubicBezTo>
                      <a:pt x="47569" y="9229"/>
                      <a:pt x="47345" y="9421"/>
                      <a:pt x="47216" y="9421"/>
                    </a:cubicBezTo>
                    <a:cubicBezTo>
                      <a:pt x="47088" y="9421"/>
                      <a:pt x="46815" y="9325"/>
                      <a:pt x="46655" y="9165"/>
                    </a:cubicBezTo>
                    <a:cubicBezTo>
                      <a:pt x="46462" y="9004"/>
                      <a:pt x="46206" y="8555"/>
                      <a:pt x="46013" y="8555"/>
                    </a:cubicBezTo>
                    <a:cubicBezTo>
                      <a:pt x="45808" y="8555"/>
                      <a:pt x="45618" y="8057"/>
                      <a:pt x="45536" y="8057"/>
                    </a:cubicBezTo>
                    <a:cubicBezTo>
                      <a:pt x="45534" y="8057"/>
                      <a:pt x="45533" y="8057"/>
                      <a:pt x="45532" y="8058"/>
                    </a:cubicBezTo>
                    <a:cubicBezTo>
                      <a:pt x="45525" y="8060"/>
                      <a:pt x="45517" y="8062"/>
                      <a:pt x="45510" y="8062"/>
                    </a:cubicBezTo>
                    <a:cubicBezTo>
                      <a:pt x="45430" y="8062"/>
                      <a:pt x="45320" y="7917"/>
                      <a:pt x="45291" y="7785"/>
                    </a:cubicBezTo>
                    <a:cubicBezTo>
                      <a:pt x="45243" y="7656"/>
                      <a:pt x="45179" y="7320"/>
                      <a:pt x="45083" y="7207"/>
                    </a:cubicBezTo>
                    <a:cubicBezTo>
                      <a:pt x="44986" y="7079"/>
                      <a:pt x="44970" y="6421"/>
                      <a:pt x="44938" y="6405"/>
                    </a:cubicBezTo>
                    <a:cubicBezTo>
                      <a:pt x="44922" y="6405"/>
                      <a:pt x="45179" y="5442"/>
                      <a:pt x="45018" y="5410"/>
                    </a:cubicBezTo>
                    <a:cubicBezTo>
                      <a:pt x="44858" y="5410"/>
                      <a:pt x="44345" y="4913"/>
                      <a:pt x="44296" y="4849"/>
                    </a:cubicBezTo>
                    <a:cubicBezTo>
                      <a:pt x="44264" y="4801"/>
                      <a:pt x="43799" y="4528"/>
                      <a:pt x="43607" y="4496"/>
                    </a:cubicBezTo>
                    <a:cubicBezTo>
                      <a:pt x="43596" y="4493"/>
                      <a:pt x="43584" y="4492"/>
                      <a:pt x="43572" y="4492"/>
                    </a:cubicBezTo>
                    <a:cubicBezTo>
                      <a:pt x="43378" y="4492"/>
                      <a:pt x="43099" y="4823"/>
                      <a:pt x="42962" y="4823"/>
                    </a:cubicBezTo>
                    <a:cubicBezTo>
                      <a:pt x="42951" y="4823"/>
                      <a:pt x="42942" y="4821"/>
                      <a:pt x="42933" y="4817"/>
                    </a:cubicBezTo>
                    <a:cubicBezTo>
                      <a:pt x="42820" y="4769"/>
                      <a:pt x="42275" y="4416"/>
                      <a:pt x="42179" y="4352"/>
                    </a:cubicBezTo>
                    <a:cubicBezTo>
                      <a:pt x="42082" y="4287"/>
                      <a:pt x="41938" y="3999"/>
                      <a:pt x="41810" y="3934"/>
                    </a:cubicBezTo>
                    <a:cubicBezTo>
                      <a:pt x="41697" y="3886"/>
                      <a:pt x="41409" y="3822"/>
                      <a:pt x="41056" y="3774"/>
                    </a:cubicBezTo>
                    <a:cubicBezTo>
                      <a:pt x="40687" y="3726"/>
                      <a:pt x="40205" y="3469"/>
                      <a:pt x="40125" y="3453"/>
                    </a:cubicBezTo>
                    <a:cubicBezTo>
                      <a:pt x="40123" y="3453"/>
                      <a:pt x="40122" y="3453"/>
                      <a:pt x="40120" y="3453"/>
                    </a:cubicBezTo>
                    <a:cubicBezTo>
                      <a:pt x="40020" y="3453"/>
                      <a:pt x="39767" y="3872"/>
                      <a:pt x="39467" y="3950"/>
                    </a:cubicBezTo>
                    <a:cubicBezTo>
                      <a:pt x="39437" y="3959"/>
                      <a:pt x="39407" y="3962"/>
                      <a:pt x="39380" y="3962"/>
                    </a:cubicBezTo>
                    <a:cubicBezTo>
                      <a:pt x="39135" y="3962"/>
                      <a:pt x="39007" y="3671"/>
                      <a:pt x="38761" y="3614"/>
                    </a:cubicBezTo>
                    <a:cubicBezTo>
                      <a:pt x="38521" y="3549"/>
                      <a:pt x="38023" y="3325"/>
                      <a:pt x="37911" y="3325"/>
                    </a:cubicBezTo>
                    <a:cubicBezTo>
                      <a:pt x="37783" y="3325"/>
                      <a:pt x="37590" y="3646"/>
                      <a:pt x="37366" y="3678"/>
                    </a:cubicBezTo>
                    <a:cubicBezTo>
                      <a:pt x="37357" y="3678"/>
                      <a:pt x="37349" y="3679"/>
                      <a:pt x="37341" y="3679"/>
                    </a:cubicBezTo>
                    <a:cubicBezTo>
                      <a:pt x="37128" y="3679"/>
                      <a:pt x="36959" y="3484"/>
                      <a:pt x="36804" y="3453"/>
                    </a:cubicBezTo>
                    <a:cubicBezTo>
                      <a:pt x="36644" y="3421"/>
                      <a:pt x="36355" y="2843"/>
                      <a:pt x="36275" y="2795"/>
                    </a:cubicBezTo>
                    <a:cubicBezTo>
                      <a:pt x="36194" y="2731"/>
                      <a:pt x="36243" y="2105"/>
                      <a:pt x="36066" y="1929"/>
                    </a:cubicBezTo>
                    <a:cubicBezTo>
                      <a:pt x="35874" y="1753"/>
                      <a:pt x="34943" y="1512"/>
                      <a:pt x="34735" y="1384"/>
                    </a:cubicBezTo>
                    <a:cubicBezTo>
                      <a:pt x="34542" y="1271"/>
                      <a:pt x="34478" y="1303"/>
                      <a:pt x="34333" y="1223"/>
                    </a:cubicBezTo>
                    <a:cubicBezTo>
                      <a:pt x="34189" y="1143"/>
                      <a:pt x="34077" y="1111"/>
                      <a:pt x="33932" y="1031"/>
                    </a:cubicBezTo>
                    <a:cubicBezTo>
                      <a:pt x="33903" y="1009"/>
                      <a:pt x="33854" y="1002"/>
                      <a:pt x="33796" y="1002"/>
                    </a:cubicBezTo>
                    <a:cubicBezTo>
                      <a:pt x="33633" y="1002"/>
                      <a:pt x="33393" y="1063"/>
                      <a:pt x="33275" y="1063"/>
                    </a:cubicBezTo>
                    <a:cubicBezTo>
                      <a:pt x="33114" y="1063"/>
                      <a:pt x="33018" y="1063"/>
                      <a:pt x="32793" y="1015"/>
                    </a:cubicBezTo>
                    <a:cubicBezTo>
                      <a:pt x="32585" y="934"/>
                      <a:pt x="32424" y="341"/>
                      <a:pt x="32328" y="244"/>
                    </a:cubicBezTo>
                    <a:cubicBezTo>
                      <a:pt x="32323" y="240"/>
                      <a:pt x="32317" y="237"/>
                      <a:pt x="32309" y="237"/>
                    </a:cubicBezTo>
                    <a:cubicBezTo>
                      <a:pt x="32155" y="237"/>
                      <a:pt x="31442" y="1065"/>
                      <a:pt x="31381" y="1111"/>
                    </a:cubicBezTo>
                    <a:cubicBezTo>
                      <a:pt x="31380" y="1112"/>
                      <a:pt x="31378" y="1113"/>
                      <a:pt x="31376" y="1113"/>
                    </a:cubicBezTo>
                    <a:cubicBezTo>
                      <a:pt x="31334" y="1113"/>
                      <a:pt x="31169" y="798"/>
                      <a:pt x="31093" y="629"/>
                    </a:cubicBezTo>
                    <a:cubicBezTo>
                      <a:pt x="31038" y="487"/>
                      <a:pt x="30803" y="464"/>
                      <a:pt x="30618" y="464"/>
                    </a:cubicBezTo>
                    <a:cubicBezTo>
                      <a:pt x="30533" y="464"/>
                      <a:pt x="30459" y="469"/>
                      <a:pt x="30419" y="469"/>
                    </a:cubicBezTo>
                    <a:cubicBezTo>
                      <a:pt x="30307" y="469"/>
                      <a:pt x="29777" y="501"/>
                      <a:pt x="29729" y="549"/>
                    </a:cubicBezTo>
                    <a:cubicBezTo>
                      <a:pt x="29710" y="559"/>
                      <a:pt x="29659" y="564"/>
                      <a:pt x="29592" y="564"/>
                    </a:cubicBezTo>
                    <a:cubicBezTo>
                      <a:pt x="29437" y="564"/>
                      <a:pt x="29191" y="536"/>
                      <a:pt x="29023" y="469"/>
                    </a:cubicBezTo>
                    <a:cubicBezTo>
                      <a:pt x="28828" y="391"/>
                      <a:pt x="28696" y="271"/>
                      <a:pt x="28568" y="271"/>
                    </a:cubicBezTo>
                    <a:cubicBezTo>
                      <a:pt x="28538" y="271"/>
                      <a:pt x="28508" y="277"/>
                      <a:pt x="28478" y="293"/>
                    </a:cubicBezTo>
                    <a:cubicBezTo>
                      <a:pt x="28339" y="376"/>
                      <a:pt x="27971" y="459"/>
                      <a:pt x="27792" y="459"/>
                    </a:cubicBezTo>
                    <a:cubicBezTo>
                      <a:pt x="27764" y="459"/>
                      <a:pt x="27741" y="457"/>
                      <a:pt x="27724" y="453"/>
                    </a:cubicBezTo>
                    <a:cubicBezTo>
                      <a:pt x="27579" y="405"/>
                      <a:pt x="27290" y="293"/>
                      <a:pt x="27162" y="228"/>
                    </a:cubicBezTo>
                    <a:cubicBezTo>
                      <a:pt x="27018" y="164"/>
                      <a:pt x="26617" y="132"/>
                      <a:pt x="26392" y="20"/>
                    </a:cubicBezTo>
                    <a:cubicBezTo>
                      <a:pt x="26361" y="6"/>
                      <a:pt x="26333" y="1"/>
                      <a:pt x="263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975200" y="1747150"/>
                <a:ext cx="1382175" cy="596450"/>
              </a:xfrm>
              <a:custGeom>
                <a:avLst/>
                <a:gdLst/>
                <a:ahLst/>
                <a:cxnLst/>
                <a:rect l="l" t="t" r="r" b="b"/>
                <a:pathLst>
                  <a:path w="55287" h="23858" extrusionOk="0">
                    <a:moveTo>
                      <a:pt x="28681" y="1"/>
                    </a:moveTo>
                    <a:cubicBezTo>
                      <a:pt x="27577" y="1"/>
                      <a:pt x="26257" y="91"/>
                      <a:pt x="26007" y="131"/>
                    </a:cubicBezTo>
                    <a:cubicBezTo>
                      <a:pt x="25606" y="195"/>
                      <a:pt x="22606" y="2072"/>
                      <a:pt x="22349" y="2136"/>
                    </a:cubicBezTo>
                    <a:cubicBezTo>
                      <a:pt x="22087" y="2198"/>
                      <a:pt x="20521" y="2748"/>
                      <a:pt x="20114" y="2748"/>
                    </a:cubicBezTo>
                    <a:cubicBezTo>
                      <a:pt x="20098" y="2748"/>
                      <a:pt x="20083" y="2748"/>
                      <a:pt x="20071" y="2746"/>
                    </a:cubicBezTo>
                    <a:cubicBezTo>
                      <a:pt x="20049" y="2742"/>
                      <a:pt x="20023" y="2740"/>
                      <a:pt x="19992" y="2740"/>
                    </a:cubicBezTo>
                    <a:cubicBezTo>
                      <a:pt x="19551" y="2740"/>
                      <a:pt x="18261" y="3150"/>
                      <a:pt x="18065" y="3195"/>
                    </a:cubicBezTo>
                    <a:cubicBezTo>
                      <a:pt x="17873" y="3259"/>
                      <a:pt x="16397" y="4398"/>
                      <a:pt x="16124" y="4543"/>
                    </a:cubicBezTo>
                    <a:cubicBezTo>
                      <a:pt x="16094" y="4560"/>
                      <a:pt x="16020" y="4567"/>
                      <a:pt x="15912" y="4567"/>
                    </a:cubicBezTo>
                    <a:cubicBezTo>
                      <a:pt x="15157" y="4567"/>
                      <a:pt x="12745" y="4200"/>
                      <a:pt x="12198" y="4200"/>
                    </a:cubicBezTo>
                    <a:cubicBezTo>
                      <a:pt x="12161" y="4200"/>
                      <a:pt x="12132" y="4202"/>
                      <a:pt x="12113" y="4206"/>
                    </a:cubicBezTo>
                    <a:cubicBezTo>
                      <a:pt x="11776" y="4270"/>
                      <a:pt x="10236" y="5264"/>
                      <a:pt x="9835" y="5473"/>
                    </a:cubicBezTo>
                    <a:cubicBezTo>
                      <a:pt x="9491" y="5638"/>
                      <a:pt x="7863" y="6110"/>
                      <a:pt x="7111" y="6110"/>
                    </a:cubicBezTo>
                    <a:cubicBezTo>
                      <a:pt x="6986" y="6110"/>
                      <a:pt x="6885" y="6096"/>
                      <a:pt x="6819" y="6067"/>
                    </a:cubicBezTo>
                    <a:cubicBezTo>
                      <a:pt x="6354" y="5874"/>
                      <a:pt x="5022" y="4863"/>
                      <a:pt x="4621" y="4671"/>
                    </a:cubicBezTo>
                    <a:cubicBezTo>
                      <a:pt x="4220" y="4462"/>
                      <a:pt x="2407" y="2457"/>
                      <a:pt x="2006" y="2457"/>
                    </a:cubicBezTo>
                    <a:lnTo>
                      <a:pt x="0" y="2457"/>
                    </a:lnTo>
                    <a:lnTo>
                      <a:pt x="0" y="20361"/>
                    </a:lnTo>
                    <a:cubicBezTo>
                      <a:pt x="0" y="20361"/>
                      <a:pt x="3065" y="21115"/>
                      <a:pt x="3610" y="21308"/>
                    </a:cubicBezTo>
                    <a:cubicBezTo>
                      <a:pt x="4156" y="21516"/>
                      <a:pt x="5070" y="22511"/>
                      <a:pt x="5423" y="22511"/>
                    </a:cubicBezTo>
                    <a:cubicBezTo>
                      <a:pt x="5760" y="22511"/>
                      <a:pt x="8022" y="22367"/>
                      <a:pt x="8632" y="22110"/>
                    </a:cubicBezTo>
                    <a:cubicBezTo>
                      <a:pt x="9182" y="21872"/>
                      <a:pt x="10092" y="21509"/>
                      <a:pt x="10643" y="21509"/>
                    </a:cubicBezTo>
                    <a:cubicBezTo>
                      <a:pt x="10686" y="21509"/>
                      <a:pt x="10727" y="21512"/>
                      <a:pt x="10766" y="21516"/>
                    </a:cubicBezTo>
                    <a:cubicBezTo>
                      <a:pt x="11311" y="21564"/>
                      <a:pt x="14038" y="21645"/>
                      <a:pt x="14776" y="21709"/>
                    </a:cubicBezTo>
                    <a:cubicBezTo>
                      <a:pt x="15451" y="21768"/>
                      <a:pt x="16621" y="22268"/>
                      <a:pt x="17026" y="22268"/>
                    </a:cubicBezTo>
                    <a:cubicBezTo>
                      <a:pt x="17064" y="22268"/>
                      <a:pt x="17095" y="22264"/>
                      <a:pt x="17119" y="22254"/>
                    </a:cubicBezTo>
                    <a:cubicBezTo>
                      <a:pt x="17392" y="22110"/>
                      <a:pt x="18996" y="21388"/>
                      <a:pt x="18996" y="21388"/>
                    </a:cubicBezTo>
                    <a:lnTo>
                      <a:pt x="19253" y="22992"/>
                    </a:lnTo>
                    <a:cubicBezTo>
                      <a:pt x="19253" y="22992"/>
                      <a:pt x="21258" y="23538"/>
                      <a:pt x="21803" y="23538"/>
                    </a:cubicBezTo>
                    <a:cubicBezTo>
                      <a:pt x="22167" y="23538"/>
                      <a:pt x="23023" y="23595"/>
                      <a:pt x="23634" y="23595"/>
                    </a:cubicBezTo>
                    <a:cubicBezTo>
                      <a:pt x="23939" y="23595"/>
                      <a:pt x="24183" y="23581"/>
                      <a:pt x="24274" y="23538"/>
                    </a:cubicBezTo>
                    <a:cubicBezTo>
                      <a:pt x="24315" y="23515"/>
                      <a:pt x="24449" y="23506"/>
                      <a:pt x="24649" y="23506"/>
                    </a:cubicBezTo>
                    <a:cubicBezTo>
                      <a:pt x="25434" y="23506"/>
                      <a:pt x="27226" y="23647"/>
                      <a:pt x="28302" y="23647"/>
                    </a:cubicBezTo>
                    <a:cubicBezTo>
                      <a:pt x="28671" y="23647"/>
                      <a:pt x="28956" y="23631"/>
                      <a:pt x="29087" y="23586"/>
                    </a:cubicBezTo>
                    <a:cubicBezTo>
                      <a:pt x="29151" y="23565"/>
                      <a:pt x="29224" y="23556"/>
                      <a:pt x="29306" y="23556"/>
                    </a:cubicBezTo>
                    <a:cubicBezTo>
                      <a:pt x="29780" y="23556"/>
                      <a:pt x="30531" y="23857"/>
                      <a:pt x="31288" y="23857"/>
                    </a:cubicBezTo>
                    <a:cubicBezTo>
                      <a:pt x="31608" y="23857"/>
                      <a:pt x="31929" y="23803"/>
                      <a:pt x="32232" y="23650"/>
                    </a:cubicBezTo>
                    <a:cubicBezTo>
                      <a:pt x="33371" y="23073"/>
                      <a:pt x="36900" y="23265"/>
                      <a:pt x="37911" y="23137"/>
                    </a:cubicBezTo>
                    <a:cubicBezTo>
                      <a:pt x="38906" y="22992"/>
                      <a:pt x="40655" y="22335"/>
                      <a:pt x="41120" y="22126"/>
                    </a:cubicBezTo>
                    <a:cubicBezTo>
                      <a:pt x="41195" y="22094"/>
                      <a:pt x="41345" y="22080"/>
                      <a:pt x="41546" y="22080"/>
                    </a:cubicBezTo>
                    <a:cubicBezTo>
                      <a:pt x="42545" y="22080"/>
                      <a:pt x="44819" y="22420"/>
                      <a:pt x="45580" y="22527"/>
                    </a:cubicBezTo>
                    <a:cubicBezTo>
                      <a:pt x="46398" y="22652"/>
                      <a:pt x="47802" y="22813"/>
                      <a:pt x="48739" y="22813"/>
                    </a:cubicBezTo>
                    <a:cubicBezTo>
                      <a:pt x="48886" y="22813"/>
                      <a:pt x="49022" y="22809"/>
                      <a:pt x="49142" y="22800"/>
                    </a:cubicBezTo>
                    <a:cubicBezTo>
                      <a:pt x="49992" y="22736"/>
                      <a:pt x="51083" y="22447"/>
                      <a:pt x="51339" y="22447"/>
                    </a:cubicBezTo>
                    <a:cubicBezTo>
                      <a:pt x="51596" y="22447"/>
                      <a:pt x="55286" y="22992"/>
                      <a:pt x="55286" y="22992"/>
                    </a:cubicBezTo>
                    <a:lnTo>
                      <a:pt x="55286" y="13286"/>
                    </a:lnTo>
                    <a:lnTo>
                      <a:pt x="53682" y="9420"/>
                    </a:lnTo>
                    <a:cubicBezTo>
                      <a:pt x="53682" y="9420"/>
                      <a:pt x="51703" y="8066"/>
                      <a:pt x="51270" y="8066"/>
                    </a:cubicBezTo>
                    <a:cubicBezTo>
                      <a:pt x="51253" y="8066"/>
                      <a:pt x="51239" y="8068"/>
                      <a:pt x="51227" y="8072"/>
                    </a:cubicBezTo>
                    <a:cubicBezTo>
                      <a:pt x="50874" y="8216"/>
                      <a:pt x="49960" y="9131"/>
                      <a:pt x="49414" y="9131"/>
                    </a:cubicBezTo>
                    <a:cubicBezTo>
                      <a:pt x="49087" y="9131"/>
                      <a:pt x="48286" y="9183"/>
                      <a:pt x="47611" y="9183"/>
                    </a:cubicBezTo>
                    <a:cubicBezTo>
                      <a:pt x="47161" y="9183"/>
                      <a:pt x="46767" y="9160"/>
                      <a:pt x="46607" y="9083"/>
                    </a:cubicBezTo>
                    <a:cubicBezTo>
                      <a:pt x="46206" y="8874"/>
                      <a:pt x="44938" y="7206"/>
                      <a:pt x="44665" y="7013"/>
                    </a:cubicBezTo>
                    <a:cubicBezTo>
                      <a:pt x="44409" y="6805"/>
                      <a:pt x="44056" y="4462"/>
                      <a:pt x="43719" y="4398"/>
                    </a:cubicBezTo>
                    <a:cubicBezTo>
                      <a:pt x="43382" y="4350"/>
                      <a:pt x="40574" y="3869"/>
                      <a:pt x="39852" y="3740"/>
                    </a:cubicBezTo>
                    <a:cubicBezTo>
                      <a:pt x="39114" y="3596"/>
                      <a:pt x="37189" y="3275"/>
                      <a:pt x="36836" y="3195"/>
                    </a:cubicBezTo>
                    <a:cubicBezTo>
                      <a:pt x="36499" y="3147"/>
                      <a:pt x="35296" y="1462"/>
                      <a:pt x="35039" y="1334"/>
                    </a:cubicBezTo>
                    <a:cubicBezTo>
                      <a:pt x="34783" y="1189"/>
                      <a:pt x="30772" y="387"/>
                      <a:pt x="30162" y="131"/>
                    </a:cubicBezTo>
                    <a:cubicBezTo>
                      <a:pt x="29938" y="34"/>
                      <a:pt x="29349" y="1"/>
                      <a:pt x="286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74" name="Google Shape;74;p2"/>
            <p:cNvSpPr/>
            <p:nvPr/>
          </p:nvSpPr>
          <p:spPr>
            <a:xfrm>
              <a:off x="4446375" y="1730850"/>
              <a:ext cx="189600" cy="865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56722" y="1608501"/>
              <a:ext cx="163400" cy="479625"/>
            </a:xfrm>
            <a:custGeom>
              <a:avLst/>
              <a:gdLst/>
              <a:ahLst/>
              <a:cxnLst/>
              <a:rect l="l" t="t" r="r" b="b"/>
              <a:pathLst>
                <a:path w="6536" h="19185" extrusionOk="0">
                  <a:moveTo>
                    <a:pt x="3100" y="19094"/>
                  </a:moveTo>
                  <a:cubicBezTo>
                    <a:pt x="2103" y="19679"/>
                    <a:pt x="928" y="17340"/>
                    <a:pt x="432" y="15215"/>
                  </a:cubicBezTo>
                  <a:cubicBezTo>
                    <a:pt x="-64" y="13090"/>
                    <a:pt x="-84" y="8878"/>
                    <a:pt x="126" y="6346"/>
                  </a:cubicBezTo>
                  <a:cubicBezTo>
                    <a:pt x="336" y="3815"/>
                    <a:pt x="808" y="349"/>
                    <a:pt x="1691" y="26"/>
                  </a:cubicBezTo>
                  <a:cubicBezTo>
                    <a:pt x="2575" y="-297"/>
                    <a:pt x="4640" y="2463"/>
                    <a:pt x="5427" y="4409"/>
                  </a:cubicBezTo>
                  <a:cubicBezTo>
                    <a:pt x="6214" y="6355"/>
                    <a:pt x="6801" y="9256"/>
                    <a:pt x="6413" y="11703"/>
                  </a:cubicBezTo>
                  <a:cubicBezTo>
                    <a:pt x="6025" y="14151"/>
                    <a:pt x="4097" y="18509"/>
                    <a:pt x="3100" y="190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76" name="Google Shape;76;p2"/>
          <p:cNvSpPr/>
          <p:nvPr/>
        </p:nvSpPr>
        <p:spPr>
          <a:xfrm>
            <a:off x="-6458" y="4312118"/>
            <a:ext cx="2060004" cy="837741"/>
          </a:xfrm>
          <a:custGeom>
            <a:avLst/>
            <a:gdLst/>
            <a:ahLst/>
            <a:cxnLst/>
            <a:rect l="l" t="t" r="r" b="b"/>
            <a:pathLst>
              <a:path w="19509" h="6338" extrusionOk="0">
                <a:moveTo>
                  <a:pt x="0" y="1"/>
                </a:moveTo>
                <a:lnTo>
                  <a:pt x="0" y="6338"/>
                </a:lnTo>
                <a:lnTo>
                  <a:pt x="19509" y="6338"/>
                </a:lnTo>
                <a:cubicBezTo>
                  <a:pt x="19509" y="6338"/>
                  <a:pt x="18604" y="5811"/>
                  <a:pt x="18145" y="5811"/>
                </a:cubicBezTo>
                <a:cubicBezTo>
                  <a:pt x="18104" y="5811"/>
                  <a:pt x="18066" y="5815"/>
                  <a:pt x="18033" y="5825"/>
                </a:cubicBezTo>
                <a:cubicBezTo>
                  <a:pt x="17963" y="5841"/>
                  <a:pt x="17894" y="5849"/>
                  <a:pt x="17824" y="5849"/>
                </a:cubicBezTo>
                <a:cubicBezTo>
                  <a:pt x="17495" y="5849"/>
                  <a:pt x="17178" y="5679"/>
                  <a:pt x="16926" y="5520"/>
                </a:cubicBezTo>
                <a:cubicBezTo>
                  <a:pt x="16657" y="5336"/>
                  <a:pt x="16700" y="5003"/>
                  <a:pt x="16308" y="5003"/>
                </a:cubicBezTo>
                <a:cubicBezTo>
                  <a:pt x="16255" y="5003"/>
                  <a:pt x="16194" y="5009"/>
                  <a:pt x="16124" y="5022"/>
                </a:cubicBezTo>
                <a:cubicBezTo>
                  <a:pt x="15937" y="5052"/>
                  <a:pt x="15781" y="5072"/>
                  <a:pt x="15637" y="5072"/>
                </a:cubicBezTo>
                <a:cubicBezTo>
                  <a:pt x="15308" y="5072"/>
                  <a:pt x="15039" y="4967"/>
                  <a:pt x="14616" y="4621"/>
                </a:cubicBezTo>
                <a:cubicBezTo>
                  <a:pt x="14022" y="4108"/>
                  <a:pt x="14022" y="4108"/>
                  <a:pt x="13108" y="3819"/>
                </a:cubicBezTo>
                <a:cubicBezTo>
                  <a:pt x="12939" y="3762"/>
                  <a:pt x="12795" y="3740"/>
                  <a:pt x="12669" y="3740"/>
                </a:cubicBezTo>
                <a:cubicBezTo>
                  <a:pt x="12279" y="3740"/>
                  <a:pt x="12055" y="3946"/>
                  <a:pt x="11780" y="3946"/>
                </a:cubicBezTo>
                <a:cubicBezTo>
                  <a:pt x="11669" y="3946"/>
                  <a:pt x="11549" y="3913"/>
                  <a:pt x="11407" y="3819"/>
                </a:cubicBezTo>
                <a:cubicBezTo>
                  <a:pt x="10813" y="3418"/>
                  <a:pt x="10428" y="3627"/>
                  <a:pt x="9771" y="3177"/>
                </a:cubicBezTo>
                <a:cubicBezTo>
                  <a:pt x="9097" y="2712"/>
                  <a:pt x="8696" y="2407"/>
                  <a:pt x="8407" y="2407"/>
                </a:cubicBezTo>
                <a:cubicBezTo>
                  <a:pt x="8102" y="2407"/>
                  <a:pt x="7204" y="2215"/>
                  <a:pt x="6690" y="2006"/>
                </a:cubicBezTo>
                <a:cubicBezTo>
                  <a:pt x="6193" y="1814"/>
                  <a:pt x="5888" y="1300"/>
                  <a:pt x="5487" y="1300"/>
                </a:cubicBezTo>
                <a:cubicBezTo>
                  <a:pt x="5121" y="1300"/>
                  <a:pt x="4596" y="887"/>
                  <a:pt x="3971" y="887"/>
                </a:cubicBezTo>
                <a:cubicBezTo>
                  <a:pt x="3910" y="887"/>
                  <a:pt x="3849" y="891"/>
                  <a:pt x="3786" y="899"/>
                </a:cubicBezTo>
                <a:cubicBezTo>
                  <a:pt x="3343" y="970"/>
                  <a:pt x="3019" y="1155"/>
                  <a:pt x="2717" y="1155"/>
                </a:cubicBezTo>
                <a:cubicBezTo>
                  <a:pt x="2538" y="1155"/>
                  <a:pt x="2367" y="1090"/>
                  <a:pt x="2182" y="899"/>
                </a:cubicBezTo>
                <a:cubicBezTo>
                  <a:pt x="1701" y="402"/>
                  <a:pt x="0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77" name="Google Shape;77;p2"/>
          <p:cNvCxnSpPr/>
          <p:nvPr/>
        </p:nvCxnSpPr>
        <p:spPr>
          <a:xfrm rot="5400000">
            <a:off x="-469283" y="4750259"/>
            <a:ext cx="896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2"/>
          <p:cNvSpPr/>
          <p:nvPr/>
        </p:nvSpPr>
        <p:spPr>
          <a:xfrm rot="10800000">
            <a:off x="-45558" y="4291471"/>
            <a:ext cx="2091005" cy="879085"/>
          </a:xfrm>
          <a:custGeom>
            <a:avLst/>
            <a:gdLst/>
            <a:ahLst/>
            <a:cxnLst/>
            <a:rect l="l" t="t" r="r" b="b"/>
            <a:pathLst>
              <a:path w="110256" h="46353" extrusionOk="0">
                <a:moveTo>
                  <a:pt x="0" y="0"/>
                </a:moveTo>
                <a:cubicBezTo>
                  <a:pt x="1314" y="899"/>
                  <a:pt x="5876" y="4407"/>
                  <a:pt x="7881" y="5392"/>
                </a:cubicBezTo>
                <a:cubicBezTo>
                  <a:pt x="9886" y="6377"/>
                  <a:pt x="10629" y="5306"/>
                  <a:pt x="12029" y="5911"/>
                </a:cubicBezTo>
                <a:cubicBezTo>
                  <a:pt x="13429" y="6516"/>
                  <a:pt x="15261" y="8157"/>
                  <a:pt x="16281" y="9021"/>
                </a:cubicBezTo>
                <a:cubicBezTo>
                  <a:pt x="17301" y="9885"/>
                  <a:pt x="16955" y="10888"/>
                  <a:pt x="18147" y="11095"/>
                </a:cubicBezTo>
                <a:cubicBezTo>
                  <a:pt x="19340" y="11303"/>
                  <a:pt x="21621" y="9627"/>
                  <a:pt x="23436" y="10266"/>
                </a:cubicBezTo>
                <a:cubicBezTo>
                  <a:pt x="25251" y="10906"/>
                  <a:pt x="27083" y="13446"/>
                  <a:pt x="29036" y="14932"/>
                </a:cubicBezTo>
                <a:cubicBezTo>
                  <a:pt x="30989" y="16418"/>
                  <a:pt x="33236" y="18320"/>
                  <a:pt x="35154" y="19184"/>
                </a:cubicBezTo>
                <a:cubicBezTo>
                  <a:pt x="37072" y="20048"/>
                  <a:pt x="39198" y="20221"/>
                  <a:pt x="40546" y="20117"/>
                </a:cubicBezTo>
                <a:cubicBezTo>
                  <a:pt x="41894" y="20013"/>
                  <a:pt x="42015" y="18476"/>
                  <a:pt x="43242" y="18562"/>
                </a:cubicBezTo>
                <a:cubicBezTo>
                  <a:pt x="44469" y="18649"/>
                  <a:pt x="46025" y="19824"/>
                  <a:pt x="47909" y="20636"/>
                </a:cubicBezTo>
                <a:cubicBezTo>
                  <a:pt x="49793" y="21448"/>
                  <a:pt x="52403" y="22088"/>
                  <a:pt x="54546" y="23436"/>
                </a:cubicBezTo>
                <a:cubicBezTo>
                  <a:pt x="56689" y="24784"/>
                  <a:pt x="58418" y="27462"/>
                  <a:pt x="60768" y="28724"/>
                </a:cubicBezTo>
                <a:cubicBezTo>
                  <a:pt x="63119" y="29986"/>
                  <a:pt x="65331" y="29658"/>
                  <a:pt x="68649" y="31006"/>
                </a:cubicBezTo>
                <a:cubicBezTo>
                  <a:pt x="71967" y="32354"/>
                  <a:pt x="77705" y="35339"/>
                  <a:pt x="80678" y="36813"/>
                </a:cubicBezTo>
                <a:cubicBezTo>
                  <a:pt x="83651" y="38287"/>
                  <a:pt x="84187" y="39662"/>
                  <a:pt x="86486" y="39852"/>
                </a:cubicBezTo>
                <a:cubicBezTo>
                  <a:pt x="88785" y="40042"/>
                  <a:pt x="92496" y="37717"/>
                  <a:pt x="94470" y="37954"/>
                </a:cubicBezTo>
                <a:cubicBezTo>
                  <a:pt x="96444" y="38191"/>
                  <a:pt x="95700" y="39872"/>
                  <a:pt x="98331" y="41272"/>
                </a:cubicBezTo>
                <a:cubicBezTo>
                  <a:pt x="100962" y="42672"/>
                  <a:pt x="108269" y="45506"/>
                  <a:pt x="110256" y="46353"/>
                </a:cubicBezTo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79" name="Google Shape;7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28"/>
          <p:cNvSpPr/>
          <p:nvPr/>
        </p:nvSpPr>
        <p:spPr>
          <a:xfrm>
            <a:off x="4068975" y="4652650"/>
            <a:ext cx="5206125" cy="678475"/>
          </a:xfrm>
          <a:custGeom>
            <a:avLst/>
            <a:gdLst/>
            <a:ahLst/>
            <a:cxnLst/>
            <a:rect l="l" t="t" r="r" b="b"/>
            <a:pathLst>
              <a:path w="208245" h="27139" extrusionOk="0">
                <a:moveTo>
                  <a:pt x="204882" y="18303"/>
                </a:moveTo>
                <a:lnTo>
                  <a:pt x="207164" y="14940"/>
                </a:lnTo>
                <a:lnTo>
                  <a:pt x="207415" y="11873"/>
                </a:lnTo>
                <a:lnTo>
                  <a:pt x="208245" y="4407"/>
                </a:lnTo>
                <a:lnTo>
                  <a:pt x="206709" y="1408"/>
                </a:lnTo>
                <a:lnTo>
                  <a:pt x="160214" y="1157"/>
                </a:lnTo>
                <a:lnTo>
                  <a:pt x="153325" y="3410"/>
                </a:lnTo>
                <a:lnTo>
                  <a:pt x="143240" y="2660"/>
                </a:lnTo>
                <a:lnTo>
                  <a:pt x="125280" y="8666"/>
                </a:lnTo>
                <a:lnTo>
                  <a:pt x="115194" y="4161"/>
                </a:lnTo>
                <a:lnTo>
                  <a:pt x="104370" y="4411"/>
                </a:lnTo>
                <a:lnTo>
                  <a:pt x="96482" y="4148"/>
                </a:lnTo>
                <a:lnTo>
                  <a:pt x="86942" y="0"/>
                </a:lnTo>
                <a:lnTo>
                  <a:pt x="75340" y="2409"/>
                </a:lnTo>
                <a:lnTo>
                  <a:pt x="63040" y="2409"/>
                </a:lnTo>
                <a:lnTo>
                  <a:pt x="56891" y="4912"/>
                </a:lnTo>
                <a:lnTo>
                  <a:pt x="51478" y="4161"/>
                </a:lnTo>
                <a:lnTo>
                  <a:pt x="36471" y="657"/>
                </a:lnTo>
                <a:lnTo>
                  <a:pt x="9164" y="907"/>
                </a:lnTo>
                <a:lnTo>
                  <a:pt x="0" y="2881"/>
                </a:lnTo>
                <a:lnTo>
                  <a:pt x="664" y="21746"/>
                </a:lnTo>
                <a:lnTo>
                  <a:pt x="8545" y="22161"/>
                </a:lnTo>
                <a:lnTo>
                  <a:pt x="17671" y="23820"/>
                </a:lnTo>
                <a:lnTo>
                  <a:pt x="26796" y="23820"/>
                </a:lnTo>
                <a:lnTo>
                  <a:pt x="38825" y="24650"/>
                </a:lnTo>
                <a:lnTo>
                  <a:pt x="51269" y="25894"/>
                </a:lnTo>
                <a:lnTo>
                  <a:pt x="62884" y="26309"/>
                </a:lnTo>
                <a:lnTo>
                  <a:pt x="74913" y="25894"/>
                </a:lnTo>
                <a:lnTo>
                  <a:pt x="84038" y="27139"/>
                </a:lnTo>
                <a:lnTo>
                  <a:pt x="90675" y="25894"/>
                </a:lnTo>
                <a:lnTo>
                  <a:pt x="99386" y="25894"/>
                </a:lnTo>
                <a:lnTo>
                  <a:pt x="113074" y="25568"/>
                </a:lnTo>
                <a:lnTo>
                  <a:pt x="125518" y="24738"/>
                </a:lnTo>
                <a:lnTo>
                  <a:pt x="133399" y="24412"/>
                </a:lnTo>
                <a:lnTo>
                  <a:pt x="145014" y="24412"/>
                </a:lnTo>
                <a:lnTo>
                  <a:pt x="154365" y="23324"/>
                </a:lnTo>
                <a:lnTo>
                  <a:pt x="165979" y="22910"/>
                </a:lnTo>
                <a:lnTo>
                  <a:pt x="180290" y="24776"/>
                </a:lnTo>
                <a:lnTo>
                  <a:pt x="195015" y="22495"/>
                </a:lnTo>
                <a:lnTo>
                  <a:pt x="201859" y="23117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823" name="Google Shape;1823;p28"/>
          <p:cNvCxnSpPr/>
          <p:nvPr/>
        </p:nvCxnSpPr>
        <p:spPr>
          <a:xfrm rot="5400000">
            <a:off x="8956775" y="4928164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4" name="Google Shape;1824;p28"/>
          <p:cNvCxnSpPr/>
          <p:nvPr/>
        </p:nvCxnSpPr>
        <p:spPr>
          <a:xfrm rot="5400000">
            <a:off x="8785541" y="4918076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5" name="Google Shape;1825;p28"/>
          <p:cNvCxnSpPr/>
          <p:nvPr/>
        </p:nvCxnSpPr>
        <p:spPr>
          <a:xfrm rot="5400000">
            <a:off x="8609769" y="4918087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6" name="Google Shape;1826;p28"/>
          <p:cNvCxnSpPr/>
          <p:nvPr/>
        </p:nvCxnSpPr>
        <p:spPr>
          <a:xfrm rot="5400000">
            <a:off x="8419072" y="4926838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7" name="Google Shape;1827;p28"/>
          <p:cNvCxnSpPr/>
          <p:nvPr/>
        </p:nvCxnSpPr>
        <p:spPr>
          <a:xfrm rot="5400000">
            <a:off x="8252713" y="4941062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8" name="Google Shape;1828;p28"/>
          <p:cNvCxnSpPr/>
          <p:nvPr/>
        </p:nvCxnSpPr>
        <p:spPr>
          <a:xfrm rot="5400000">
            <a:off x="8076716" y="4924132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9" name="Google Shape;1829;p28"/>
          <p:cNvCxnSpPr/>
          <p:nvPr/>
        </p:nvCxnSpPr>
        <p:spPr>
          <a:xfrm>
            <a:off x="8122925" y="4659125"/>
            <a:ext cx="15600" cy="539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0" name="Google Shape;1830;p28"/>
          <p:cNvCxnSpPr/>
          <p:nvPr/>
        </p:nvCxnSpPr>
        <p:spPr>
          <a:xfrm rot="5400000">
            <a:off x="7714259" y="4962141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1" name="Google Shape;1831;p28"/>
          <p:cNvCxnSpPr/>
          <p:nvPr/>
        </p:nvCxnSpPr>
        <p:spPr>
          <a:xfrm rot="5400000">
            <a:off x="7581575" y="4936252"/>
            <a:ext cx="40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2" name="Google Shape;1832;p28"/>
          <p:cNvCxnSpPr/>
          <p:nvPr/>
        </p:nvCxnSpPr>
        <p:spPr>
          <a:xfrm rot="5400000">
            <a:off x="7406175" y="4941239"/>
            <a:ext cx="40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3" name="Google Shape;1833;p28"/>
          <p:cNvCxnSpPr/>
          <p:nvPr/>
        </p:nvCxnSpPr>
        <p:spPr>
          <a:xfrm rot="5400000">
            <a:off x="7226869" y="4955914"/>
            <a:ext cx="41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4" name="Google Shape;1834;p28"/>
          <p:cNvCxnSpPr/>
          <p:nvPr/>
        </p:nvCxnSpPr>
        <p:spPr>
          <a:xfrm rot="-5400000" flipH="1">
            <a:off x="7070988" y="4968538"/>
            <a:ext cx="3660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5" name="Google Shape;1835;p28"/>
          <p:cNvCxnSpPr/>
          <p:nvPr/>
        </p:nvCxnSpPr>
        <p:spPr>
          <a:xfrm rot="5400000">
            <a:off x="6889575" y="4968409"/>
            <a:ext cx="370500" cy="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6" name="Google Shape;1836;p28"/>
          <p:cNvCxnSpPr/>
          <p:nvPr/>
        </p:nvCxnSpPr>
        <p:spPr>
          <a:xfrm rot="5400000">
            <a:off x="6693825" y="4944307"/>
            <a:ext cx="405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7" name="Google Shape;1837;p28"/>
          <p:cNvCxnSpPr/>
          <p:nvPr/>
        </p:nvCxnSpPr>
        <p:spPr>
          <a:xfrm rot="5400000">
            <a:off x="6515800" y="4947074"/>
            <a:ext cx="415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8" name="Google Shape;1838;p28"/>
          <p:cNvCxnSpPr/>
          <p:nvPr/>
        </p:nvCxnSpPr>
        <p:spPr>
          <a:xfrm rot="5400000">
            <a:off x="6335675" y="4941006"/>
            <a:ext cx="42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9" name="Google Shape;1839;p28"/>
          <p:cNvCxnSpPr/>
          <p:nvPr/>
        </p:nvCxnSpPr>
        <p:spPr>
          <a:xfrm rot="5400000">
            <a:off x="6144763" y="4929477"/>
            <a:ext cx="4584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0" name="Google Shape;1840;p28"/>
          <p:cNvCxnSpPr/>
          <p:nvPr/>
        </p:nvCxnSpPr>
        <p:spPr>
          <a:xfrm rot="5400000">
            <a:off x="5956075" y="4918176"/>
            <a:ext cx="48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1" name="Google Shape;1841;p28"/>
          <p:cNvCxnSpPr/>
          <p:nvPr/>
        </p:nvCxnSpPr>
        <p:spPr>
          <a:xfrm rot="5400000">
            <a:off x="5786344" y="4936077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2" name="Google Shape;1842;p28"/>
          <p:cNvCxnSpPr/>
          <p:nvPr/>
        </p:nvCxnSpPr>
        <p:spPr>
          <a:xfrm rot="5400000">
            <a:off x="5617225" y="4944319"/>
            <a:ext cx="457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3" name="Google Shape;1843;p28"/>
          <p:cNvCxnSpPr/>
          <p:nvPr/>
        </p:nvCxnSpPr>
        <p:spPr>
          <a:xfrm rot="5400000">
            <a:off x="5442100" y="4943569"/>
            <a:ext cx="45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4" name="Google Shape;1844;p28"/>
          <p:cNvCxnSpPr/>
          <p:nvPr/>
        </p:nvCxnSpPr>
        <p:spPr>
          <a:xfrm>
            <a:off x="5494525" y="4807525"/>
            <a:ext cx="0" cy="36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5" name="Google Shape;1845;p28"/>
          <p:cNvCxnSpPr/>
          <p:nvPr/>
        </p:nvCxnSpPr>
        <p:spPr>
          <a:xfrm rot="5400000">
            <a:off x="5105625" y="4956391"/>
            <a:ext cx="425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6" name="Google Shape;1846;p28"/>
          <p:cNvCxnSpPr/>
          <p:nvPr/>
        </p:nvCxnSpPr>
        <p:spPr>
          <a:xfrm rot="5400000">
            <a:off x="4920500" y="4946953"/>
            <a:ext cx="444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7" name="Google Shape;1847;p28"/>
          <p:cNvCxnSpPr/>
          <p:nvPr/>
        </p:nvCxnSpPr>
        <p:spPr>
          <a:xfrm rot="5400000">
            <a:off x="4731113" y="4936077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8" name="Google Shape;1848;p28"/>
          <p:cNvCxnSpPr/>
          <p:nvPr/>
        </p:nvCxnSpPr>
        <p:spPr>
          <a:xfrm rot="5400000">
            <a:off x="4555241" y="4933435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9" name="Google Shape;1849;p28"/>
          <p:cNvCxnSpPr/>
          <p:nvPr/>
        </p:nvCxnSpPr>
        <p:spPr>
          <a:xfrm rot="5400000">
            <a:off x="4379369" y="4932114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0" name="Google Shape;1850;p28"/>
          <p:cNvCxnSpPr/>
          <p:nvPr/>
        </p:nvCxnSpPr>
        <p:spPr>
          <a:xfrm rot="5400000">
            <a:off x="4203497" y="4930793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1" name="Google Shape;1851;p28"/>
          <p:cNvCxnSpPr/>
          <p:nvPr/>
        </p:nvCxnSpPr>
        <p:spPr>
          <a:xfrm rot="5400000">
            <a:off x="4027625" y="4926831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2" name="Google Shape;1852;p28"/>
          <p:cNvCxnSpPr/>
          <p:nvPr/>
        </p:nvCxnSpPr>
        <p:spPr>
          <a:xfrm flipH="1">
            <a:off x="4130500" y="4825050"/>
            <a:ext cx="51072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3" name="Google Shape;1853;p28"/>
          <p:cNvCxnSpPr/>
          <p:nvPr/>
        </p:nvCxnSpPr>
        <p:spPr>
          <a:xfrm flipH="1">
            <a:off x="4130550" y="5016875"/>
            <a:ext cx="5091600" cy="5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4" name="Google Shape;1854;p28"/>
          <p:cNvSpPr/>
          <p:nvPr/>
        </p:nvSpPr>
        <p:spPr>
          <a:xfrm>
            <a:off x="-155300" y="4652650"/>
            <a:ext cx="4285800" cy="678475"/>
          </a:xfrm>
          <a:custGeom>
            <a:avLst/>
            <a:gdLst/>
            <a:ahLst/>
            <a:cxnLst/>
            <a:rect l="l" t="t" r="r" b="b"/>
            <a:pathLst>
              <a:path w="171432" h="27139" extrusionOk="0">
                <a:moveTo>
                  <a:pt x="256" y="402"/>
                </a:moveTo>
                <a:lnTo>
                  <a:pt x="0" y="820"/>
                </a:lnTo>
                <a:lnTo>
                  <a:pt x="2074" y="2982"/>
                </a:lnTo>
                <a:lnTo>
                  <a:pt x="2074" y="167"/>
                </a:lnTo>
                <a:lnTo>
                  <a:pt x="3150" y="1408"/>
                </a:lnTo>
                <a:lnTo>
                  <a:pt x="41002" y="1157"/>
                </a:lnTo>
                <a:lnTo>
                  <a:pt x="46610" y="3410"/>
                </a:lnTo>
                <a:lnTo>
                  <a:pt x="54820" y="2660"/>
                </a:lnTo>
                <a:lnTo>
                  <a:pt x="69442" y="8666"/>
                </a:lnTo>
                <a:lnTo>
                  <a:pt x="77653" y="4161"/>
                </a:lnTo>
                <a:lnTo>
                  <a:pt x="86464" y="4411"/>
                </a:lnTo>
                <a:lnTo>
                  <a:pt x="92886" y="4148"/>
                </a:lnTo>
                <a:lnTo>
                  <a:pt x="100653" y="0"/>
                </a:lnTo>
                <a:lnTo>
                  <a:pt x="110098" y="2409"/>
                </a:lnTo>
                <a:lnTo>
                  <a:pt x="120111" y="2409"/>
                </a:lnTo>
                <a:lnTo>
                  <a:pt x="125117" y="4912"/>
                </a:lnTo>
                <a:lnTo>
                  <a:pt x="129524" y="4161"/>
                </a:lnTo>
                <a:lnTo>
                  <a:pt x="141741" y="657"/>
                </a:lnTo>
                <a:lnTo>
                  <a:pt x="163972" y="907"/>
                </a:lnTo>
                <a:lnTo>
                  <a:pt x="171432" y="2881"/>
                </a:lnTo>
                <a:lnTo>
                  <a:pt x="170891" y="21746"/>
                </a:lnTo>
                <a:lnTo>
                  <a:pt x="164476" y="22161"/>
                </a:lnTo>
                <a:lnTo>
                  <a:pt x="157046" y="23820"/>
                </a:lnTo>
                <a:lnTo>
                  <a:pt x="149617" y="23820"/>
                </a:lnTo>
                <a:lnTo>
                  <a:pt x="139825" y="24650"/>
                </a:lnTo>
                <a:lnTo>
                  <a:pt x="129694" y="25894"/>
                </a:lnTo>
                <a:lnTo>
                  <a:pt x="120238" y="26309"/>
                </a:lnTo>
                <a:lnTo>
                  <a:pt x="110445" y="25894"/>
                </a:lnTo>
                <a:lnTo>
                  <a:pt x="103017" y="27139"/>
                </a:lnTo>
                <a:lnTo>
                  <a:pt x="97613" y="25894"/>
                </a:lnTo>
                <a:lnTo>
                  <a:pt x="90522" y="25894"/>
                </a:lnTo>
                <a:lnTo>
                  <a:pt x="79378" y="25568"/>
                </a:lnTo>
                <a:lnTo>
                  <a:pt x="69248" y="24738"/>
                </a:lnTo>
                <a:lnTo>
                  <a:pt x="62832" y="24412"/>
                </a:lnTo>
                <a:lnTo>
                  <a:pt x="53376" y="24412"/>
                </a:lnTo>
                <a:lnTo>
                  <a:pt x="45272" y="25656"/>
                </a:lnTo>
                <a:lnTo>
                  <a:pt x="36492" y="26071"/>
                </a:lnTo>
                <a:lnTo>
                  <a:pt x="25010" y="26900"/>
                </a:lnTo>
                <a:lnTo>
                  <a:pt x="12516" y="26486"/>
                </a:lnTo>
                <a:lnTo>
                  <a:pt x="4563" y="2645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cxnSp>
        <p:nvCxnSpPr>
          <p:cNvPr id="1855" name="Google Shape;1855;p28"/>
          <p:cNvCxnSpPr/>
          <p:nvPr/>
        </p:nvCxnSpPr>
        <p:spPr>
          <a:xfrm rot="5400000">
            <a:off x="3860200" y="4928714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6" name="Google Shape;1856;p28"/>
          <p:cNvCxnSpPr/>
          <p:nvPr/>
        </p:nvCxnSpPr>
        <p:spPr>
          <a:xfrm rot="5400000">
            <a:off x="3688966" y="4918626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7" name="Google Shape;1857;p28"/>
          <p:cNvCxnSpPr/>
          <p:nvPr/>
        </p:nvCxnSpPr>
        <p:spPr>
          <a:xfrm rot="5400000">
            <a:off x="3513194" y="4918637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8" name="Google Shape;1858;p28"/>
          <p:cNvCxnSpPr/>
          <p:nvPr/>
        </p:nvCxnSpPr>
        <p:spPr>
          <a:xfrm rot="5400000">
            <a:off x="3322497" y="4927388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9" name="Google Shape;1859;p28"/>
          <p:cNvCxnSpPr/>
          <p:nvPr/>
        </p:nvCxnSpPr>
        <p:spPr>
          <a:xfrm rot="5400000">
            <a:off x="3156138" y="4941612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0" name="Google Shape;1860;p28"/>
          <p:cNvCxnSpPr/>
          <p:nvPr/>
        </p:nvCxnSpPr>
        <p:spPr>
          <a:xfrm rot="5400000">
            <a:off x="2980141" y="4924682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1" name="Google Shape;1861;p28"/>
          <p:cNvCxnSpPr/>
          <p:nvPr/>
        </p:nvCxnSpPr>
        <p:spPr>
          <a:xfrm rot="5400000">
            <a:off x="2799106" y="4969434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2" name="Google Shape;1862;p28"/>
          <p:cNvCxnSpPr/>
          <p:nvPr/>
        </p:nvCxnSpPr>
        <p:spPr>
          <a:xfrm>
            <a:off x="2862550" y="4690225"/>
            <a:ext cx="0" cy="446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3" name="Google Shape;1863;p28"/>
          <p:cNvCxnSpPr/>
          <p:nvPr/>
        </p:nvCxnSpPr>
        <p:spPr>
          <a:xfrm rot="5400000">
            <a:off x="2485000" y="4936802"/>
            <a:ext cx="40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4" name="Google Shape;1864;p28"/>
          <p:cNvCxnSpPr/>
          <p:nvPr/>
        </p:nvCxnSpPr>
        <p:spPr>
          <a:xfrm rot="5400000">
            <a:off x="2309600" y="4941789"/>
            <a:ext cx="40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5" name="Google Shape;1865;p28"/>
          <p:cNvCxnSpPr/>
          <p:nvPr/>
        </p:nvCxnSpPr>
        <p:spPr>
          <a:xfrm>
            <a:off x="2335950" y="4672900"/>
            <a:ext cx="0" cy="489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6" name="Google Shape;1866;p28"/>
          <p:cNvCxnSpPr/>
          <p:nvPr/>
        </p:nvCxnSpPr>
        <p:spPr>
          <a:xfrm rot="-5400000" flipH="1">
            <a:off x="1974413" y="4969088"/>
            <a:ext cx="3660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7" name="Google Shape;1867;p28"/>
          <p:cNvCxnSpPr/>
          <p:nvPr/>
        </p:nvCxnSpPr>
        <p:spPr>
          <a:xfrm rot="5400000">
            <a:off x="1793000" y="4968959"/>
            <a:ext cx="370500" cy="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8" name="Google Shape;1868;p28"/>
          <p:cNvCxnSpPr/>
          <p:nvPr/>
        </p:nvCxnSpPr>
        <p:spPr>
          <a:xfrm rot="5400000">
            <a:off x="1597250" y="4944857"/>
            <a:ext cx="405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9" name="Google Shape;1869;p28"/>
          <p:cNvCxnSpPr/>
          <p:nvPr/>
        </p:nvCxnSpPr>
        <p:spPr>
          <a:xfrm>
            <a:off x="1626825" y="4831900"/>
            <a:ext cx="0" cy="32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0" name="Google Shape;1870;p28"/>
          <p:cNvCxnSpPr/>
          <p:nvPr/>
        </p:nvCxnSpPr>
        <p:spPr>
          <a:xfrm>
            <a:off x="1453450" y="4815650"/>
            <a:ext cx="0" cy="340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1" name="Google Shape;1871;p28"/>
          <p:cNvCxnSpPr/>
          <p:nvPr/>
        </p:nvCxnSpPr>
        <p:spPr>
          <a:xfrm>
            <a:off x="1274700" y="4798950"/>
            <a:ext cx="0" cy="36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2" name="Google Shape;1872;p28"/>
          <p:cNvCxnSpPr/>
          <p:nvPr/>
        </p:nvCxnSpPr>
        <p:spPr>
          <a:xfrm>
            <a:off x="1101300" y="4766450"/>
            <a:ext cx="0" cy="394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3" name="Google Shape;1873;p28"/>
          <p:cNvCxnSpPr/>
          <p:nvPr/>
        </p:nvCxnSpPr>
        <p:spPr>
          <a:xfrm rot="5400000">
            <a:off x="689769" y="4936627"/>
            <a:ext cx="47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4" name="Google Shape;1874;p28"/>
          <p:cNvCxnSpPr/>
          <p:nvPr/>
        </p:nvCxnSpPr>
        <p:spPr>
          <a:xfrm rot="5400000">
            <a:off x="520650" y="4944869"/>
            <a:ext cx="457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5" name="Google Shape;1875;p28"/>
          <p:cNvCxnSpPr/>
          <p:nvPr/>
        </p:nvCxnSpPr>
        <p:spPr>
          <a:xfrm flipH="1">
            <a:off x="573575" y="4669500"/>
            <a:ext cx="2100" cy="50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6" name="Google Shape;1876;p28"/>
          <p:cNvCxnSpPr/>
          <p:nvPr/>
        </p:nvCxnSpPr>
        <p:spPr>
          <a:xfrm flipH="1">
            <a:off x="397875" y="4659125"/>
            <a:ext cx="1500" cy="51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7" name="Google Shape;1877;p28"/>
          <p:cNvCxnSpPr/>
          <p:nvPr/>
        </p:nvCxnSpPr>
        <p:spPr>
          <a:xfrm flipH="1">
            <a:off x="221900" y="4669500"/>
            <a:ext cx="1200" cy="50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8" name="Google Shape;1878;p28"/>
          <p:cNvCxnSpPr/>
          <p:nvPr/>
        </p:nvCxnSpPr>
        <p:spPr>
          <a:xfrm flipH="1">
            <a:off x="46000" y="4664300"/>
            <a:ext cx="6000" cy="505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9" name="Google Shape;1879;p28"/>
          <p:cNvCxnSpPr/>
          <p:nvPr/>
        </p:nvCxnSpPr>
        <p:spPr>
          <a:xfrm>
            <a:off x="2166375" y="2663525"/>
            <a:ext cx="0" cy="433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0" name="Google Shape;1880;p28"/>
          <p:cNvCxnSpPr/>
          <p:nvPr/>
        </p:nvCxnSpPr>
        <p:spPr>
          <a:xfrm>
            <a:off x="2166375" y="2855950"/>
            <a:ext cx="0" cy="433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1" name="Google Shape;1881;p28"/>
          <p:cNvSpPr/>
          <p:nvPr/>
        </p:nvSpPr>
        <p:spPr>
          <a:xfrm>
            <a:off x="-103400" y="4657355"/>
            <a:ext cx="9291500" cy="212600"/>
          </a:xfrm>
          <a:custGeom>
            <a:avLst/>
            <a:gdLst/>
            <a:ahLst/>
            <a:cxnLst/>
            <a:rect l="l" t="t" r="r" b="b"/>
            <a:pathLst>
              <a:path w="371660" h="8504" extrusionOk="0">
                <a:moveTo>
                  <a:pt x="0" y="622"/>
                </a:moveTo>
                <a:cubicBezTo>
                  <a:pt x="4839" y="553"/>
                  <a:pt x="21431" y="-414"/>
                  <a:pt x="29036" y="208"/>
                </a:cubicBezTo>
                <a:cubicBezTo>
                  <a:pt x="36641" y="830"/>
                  <a:pt x="41757" y="3872"/>
                  <a:pt x="45628" y="4356"/>
                </a:cubicBezTo>
                <a:cubicBezTo>
                  <a:pt x="49500" y="4840"/>
                  <a:pt x="49016" y="2489"/>
                  <a:pt x="52265" y="3111"/>
                </a:cubicBezTo>
                <a:cubicBezTo>
                  <a:pt x="55514" y="3733"/>
                  <a:pt x="61322" y="7951"/>
                  <a:pt x="65124" y="8089"/>
                </a:cubicBezTo>
                <a:cubicBezTo>
                  <a:pt x="68926" y="8227"/>
                  <a:pt x="70793" y="4425"/>
                  <a:pt x="75079" y="3941"/>
                </a:cubicBezTo>
                <a:cubicBezTo>
                  <a:pt x="79365" y="3457"/>
                  <a:pt x="87039" y="5738"/>
                  <a:pt x="90841" y="5185"/>
                </a:cubicBezTo>
                <a:cubicBezTo>
                  <a:pt x="94643" y="4632"/>
                  <a:pt x="95128" y="1106"/>
                  <a:pt x="97893" y="622"/>
                </a:cubicBezTo>
                <a:cubicBezTo>
                  <a:pt x="100658" y="138"/>
                  <a:pt x="104046" y="2213"/>
                  <a:pt x="107433" y="2282"/>
                </a:cubicBezTo>
                <a:cubicBezTo>
                  <a:pt x="110821" y="2351"/>
                  <a:pt x="115107" y="622"/>
                  <a:pt x="118218" y="1037"/>
                </a:cubicBezTo>
                <a:cubicBezTo>
                  <a:pt x="121329" y="1452"/>
                  <a:pt x="122712" y="4632"/>
                  <a:pt x="126099" y="4770"/>
                </a:cubicBezTo>
                <a:cubicBezTo>
                  <a:pt x="129487" y="4908"/>
                  <a:pt x="132390" y="2489"/>
                  <a:pt x="138543" y="1867"/>
                </a:cubicBezTo>
                <a:cubicBezTo>
                  <a:pt x="144696" y="1245"/>
                  <a:pt x="158108" y="761"/>
                  <a:pt x="163016" y="1037"/>
                </a:cubicBezTo>
                <a:cubicBezTo>
                  <a:pt x="167925" y="1314"/>
                  <a:pt x="165574" y="3388"/>
                  <a:pt x="167994" y="3526"/>
                </a:cubicBezTo>
                <a:cubicBezTo>
                  <a:pt x="170414" y="3664"/>
                  <a:pt x="172004" y="2282"/>
                  <a:pt x="177534" y="1867"/>
                </a:cubicBezTo>
                <a:cubicBezTo>
                  <a:pt x="183065" y="1452"/>
                  <a:pt x="193642" y="484"/>
                  <a:pt x="201177" y="1037"/>
                </a:cubicBezTo>
                <a:cubicBezTo>
                  <a:pt x="208713" y="1590"/>
                  <a:pt x="217700" y="5254"/>
                  <a:pt x="222747" y="5185"/>
                </a:cubicBezTo>
                <a:cubicBezTo>
                  <a:pt x="227794" y="5116"/>
                  <a:pt x="228071" y="968"/>
                  <a:pt x="231458" y="622"/>
                </a:cubicBezTo>
                <a:cubicBezTo>
                  <a:pt x="234846" y="276"/>
                  <a:pt x="239408" y="3111"/>
                  <a:pt x="243072" y="3111"/>
                </a:cubicBezTo>
                <a:cubicBezTo>
                  <a:pt x="246736" y="3111"/>
                  <a:pt x="250331" y="553"/>
                  <a:pt x="253442" y="622"/>
                </a:cubicBezTo>
                <a:cubicBezTo>
                  <a:pt x="256553" y="691"/>
                  <a:pt x="257314" y="3042"/>
                  <a:pt x="261738" y="3526"/>
                </a:cubicBezTo>
                <a:cubicBezTo>
                  <a:pt x="266163" y="4010"/>
                  <a:pt x="275011" y="2696"/>
                  <a:pt x="279989" y="3526"/>
                </a:cubicBezTo>
                <a:cubicBezTo>
                  <a:pt x="284967" y="4356"/>
                  <a:pt x="286626" y="8504"/>
                  <a:pt x="291604" y="8504"/>
                </a:cubicBezTo>
                <a:cubicBezTo>
                  <a:pt x="296582" y="8504"/>
                  <a:pt x="305154" y="4356"/>
                  <a:pt x="309855" y="3526"/>
                </a:cubicBezTo>
                <a:cubicBezTo>
                  <a:pt x="314556" y="2696"/>
                  <a:pt x="316630" y="4010"/>
                  <a:pt x="319810" y="3526"/>
                </a:cubicBezTo>
                <a:cubicBezTo>
                  <a:pt x="322990" y="3042"/>
                  <a:pt x="320293" y="760"/>
                  <a:pt x="328935" y="622"/>
                </a:cubicBezTo>
                <a:cubicBezTo>
                  <a:pt x="337577" y="484"/>
                  <a:pt x="364539" y="2350"/>
                  <a:pt x="371660" y="2696"/>
                </a:cubicBezTo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82" name="Google Shape;1882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/>
          <p:nvPr/>
        </p:nvSpPr>
        <p:spPr>
          <a:xfrm rot="5400000">
            <a:off x="5736510" y="1390361"/>
            <a:ext cx="1085976" cy="1078803"/>
          </a:xfrm>
          <a:custGeom>
            <a:avLst/>
            <a:gdLst/>
            <a:ahLst/>
            <a:cxnLst/>
            <a:rect l="l" t="t" r="r" b="b"/>
            <a:pathLst>
              <a:path w="22654" h="6097" extrusionOk="0">
                <a:moveTo>
                  <a:pt x="1043" y="0"/>
                </a:moveTo>
                <a:cubicBezTo>
                  <a:pt x="1156" y="177"/>
                  <a:pt x="1284" y="337"/>
                  <a:pt x="1300" y="530"/>
                </a:cubicBezTo>
                <a:cubicBezTo>
                  <a:pt x="1348" y="867"/>
                  <a:pt x="1027" y="883"/>
                  <a:pt x="819" y="1091"/>
                </a:cubicBezTo>
                <a:cubicBezTo>
                  <a:pt x="674" y="1204"/>
                  <a:pt x="642" y="1364"/>
                  <a:pt x="626" y="1573"/>
                </a:cubicBezTo>
                <a:cubicBezTo>
                  <a:pt x="594" y="1733"/>
                  <a:pt x="642" y="1893"/>
                  <a:pt x="626" y="2054"/>
                </a:cubicBezTo>
                <a:cubicBezTo>
                  <a:pt x="626" y="2262"/>
                  <a:pt x="546" y="2471"/>
                  <a:pt x="514" y="2696"/>
                </a:cubicBezTo>
                <a:cubicBezTo>
                  <a:pt x="498" y="2936"/>
                  <a:pt x="562" y="3097"/>
                  <a:pt x="594" y="3305"/>
                </a:cubicBezTo>
                <a:cubicBezTo>
                  <a:pt x="642" y="3610"/>
                  <a:pt x="482" y="3738"/>
                  <a:pt x="257" y="3915"/>
                </a:cubicBezTo>
                <a:cubicBezTo>
                  <a:pt x="0" y="4107"/>
                  <a:pt x="113" y="4380"/>
                  <a:pt x="209" y="4637"/>
                </a:cubicBezTo>
                <a:lnTo>
                  <a:pt x="578" y="5599"/>
                </a:lnTo>
                <a:cubicBezTo>
                  <a:pt x="642" y="5760"/>
                  <a:pt x="722" y="5920"/>
                  <a:pt x="803" y="6097"/>
                </a:cubicBezTo>
                <a:lnTo>
                  <a:pt x="22638" y="6097"/>
                </a:lnTo>
                <a:cubicBezTo>
                  <a:pt x="22638" y="5984"/>
                  <a:pt x="22638" y="5872"/>
                  <a:pt x="22574" y="5776"/>
                </a:cubicBezTo>
                <a:cubicBezTo>
                  <a:pt x="22541" y="5760"/>
                  <a:pt x="22493" y="5712"/>
                  <a:pt x="22461" y="5696"/>
                </a:cubicBezTo>
                <a:cubicBezTo>
                  <a:pt x="22413" y="5632"/>
                  <a:pt x="22381" y="5551"/>
                  <a:pt x="22381" y="5503"/>
                </a:cubicBezTo>
                <a:cubicBezTo>
                  <a:pt x="22365" y="5439"/>
                  <a:pt x="22317" y="5327"/>
                  <a:pt x="22301" y="5279"/>
                </a:cubicBezTo>
                <a:cubicBezTo>
                  <a:pt x="22285" y="5118"/>
                  <a:pt x="22365" y="4942"/>
                  <a:pt x="22381" y="4781"/>
                </a:cubicBezTo>
                <a:cubicBezTo>
                  <a:pt x="22397" y="4492"/>
                  <a:pt x="22333" y="4348"/>
                  <a:pt x="22221" y="4139"/>
                </a:cubicBezTo>
                <a:cubicBezTo>
                  <a:pt x="22076" y="3899"/>
                  <a:pt x="22301" y="3819"/>
                  <a:pt x="22285" y="3594"/>
                </a:cubicBezTo>
                <a:cubicBezTo>
                  <a:pt x="22253" y="3450"/>
                  <a:pt x="21996" y="3257"/>
                  <a:pt x="21884" y="3193"/>
                </a:cubicBezTo>
                <a:cubicBezTo>
                  <a:pt x="22060" y="2904"/>
                  <a:pt x="22574" y="2936"/>
                  <a:pt x="22638" y="2487"/>
                </a:cubicBezTo>
                <a:cubicBezTo>
                  <a:pt x="22654" y="2375"/>
                  <a:pt x="22606" y="2214"/>
                  <a:pt x="22558" y="2086"/>
                </a:cubicBezTo>
                <a:cubicBezTo>
                  <a:pt x="22574" y="2006"/>
                  <a:pt x="22558" y="1926"/>
                  <a:pt x="22493" y="1861"/>
                </a:cubicBezTo>
                <a:cubicBezTo>
                  <a:pt x="22477" y="1781"/>
                  <a:pt x="22413" y="1749"/>
                  <a:pt x="22365" y="1701"/>
                </a:cubicBezTo>
                <a:cubicBezTo>
                  <a:pt x="22285" y="1444"/>
                  <a:pt x="22558" y="1252"/>
                  <a:pt x="22558" y="979"/>
                </a:cubicBezTo>
                <a:cubicBezTo>
                  <a:pt x="22558" y="883"/>
                  <a:pt x="22461" y="738"/>
                  <a:pt x="22461" y="642"/>
                </a:cubicBezTo>
                <a:cubicBezTo>
                  <a:pt x="22445" y="417"/>
                  <a:pt x="22445" y="225"/>
                  <a:pt x="224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4853300" y="2554650"/>
            <a:ext cx="28524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3"/>
          <p:cNvSpPr txBox="1">
            <a:spLocks noGrp="1"/>
          </p:cNvSpPr>
          <p:nvPr>
            <p:ph type="title" idx="2" hasCustomPrompt="1"/>
          </p:nvPr>
        </p:nvSpPr>
        <p:spPr>
          <a:xfrm>
            <a:off x="5416700" y="1372838"/>
            <a:ext cx="17256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5129600" y="3073275"/>
            <a:ext cx="22998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" name="Google Shape;85;p3"/>
          <p:cNvGrpSpPr/>
          <p:nvPr/>
        </p:nvGrpSpPr>
        <p:grpSpPr>
          <a:xfrm>
            <a:off x="6428436" y="-74100"/>
            <a:ext cx="2767051" cy="1205625"/>
            <a:chOff x="6428436" y="-74100"/>
            <a:chExt cx="2767051" cy="1205625"/>
          </a:xfrm>
        </p:grpSpPr>
        <p:sp>
          <p:nvSpPr>
            <p:cNvPr id="86" name="Google Shape;86;p3"/>
            <p:cNvSpPr/>
            <p:nvPr/>
          </p:nvSpPr>
          <p:spPr>
            <a:xfrm rot="10800000">
              <a:off x="6428436" y="-24"/>
              <a:ext cx="2715458" cy="1104301"/>
            </a:xfrm>
            <a:custGeom>
              <a:avLst/>
              <a:gdLst/>
              <a:ahLst/>
              <a:cxnLst/>
              <a:rect l="l" t="t" r="r" b="b"/>
              <a:pathLst>
                <a:path w="19509" h="6338" extrusionOk="0">
                  <a:moveTo>
                    <a:pt x="0" y="1"/>
                  </a:moveTo>
                  <a:lnTo>
                    <a:pt x="0" y="6338"/>
                  </a:lnTo>
                  <a:lnTo>
                    <a:pt x="19509" y="6338"/>
                  </a:lnTo>
                  <a:cubicBezTo>
                    <a:pt x="19509" y="6338"/>
                    <a:pt x="18604" y="5811"/>
                    <a:pt x="18145" y="5811"/>
                  </a:cubicBezTo>
                  <a:cubicBezTo>
                    <a:pt x="18104" y="5811"/>
                    <a:pt x="18066" y="5815"/>
                    <a:pt x="18033" y="5825"/>
                  </a:cubicBezTo>
                  <a:cubicBezTo>
                    <a:pt x="17963" y="5841"/>
                    <a:pt x="17894" y="5849"/>
                    <a:pt x="17824" y="5849"/>
                  </a:cubicBezTo>
                  <a:cubicBezTo>
                    <a:pt x="17495" y="5849"/>
                    <a:pt x="17178" y="5679"/>
                    <a:pt x="16926" y="5520"/>
                  </a:cubicBezTo>
                  <a:cubicBezTo>
                    <a:pt x="16657" y="5336"/>
                    <a:pt x="16700" y="5003"/>
                    <a:pt x="16308" y="5003"/>
                  </a:cubicBezTo>
                  <a:cubicBezTo>
                    <a:pt x="16255" y="5003"/>
                    <a:pt x="16194" y="5009"/>
                    <a:pt x="16124" y="5022"/>
                  </a:cubicBezTo>
                  <a:cubicBezTo>
                    <a:pt x="15937" y="5052"/>
                    <a:pt x="15781" y="5072"/>
                    <a:pt x="15637" y="5072"/>
                  </a:cubicBezTo>
                  <a:cubicBezTo>
                    <a:pt x="15308" y="5072"/>
                    <a:pt x="15039" y="4967"/>
                    <a:pt x="14616" y="4621"/>
                  </a:cubicBezTo>
                  <a:cubicBezTo>
                    <a:pt x="14022" y="4108"/>
                    <a:pt x="14022" y="4108"/>
                    <a:pt x="13108" y="3819"/>
                  </a:cubicBezTo>
                  <a:cubicBezTo>
                    <a:pt x="12939" y="3762"/>
                    <a:pt x="12795" y="3740"/>
                    <a:pt x="12669" y="3740"/>
                  </a:cubicBezTo>
                  <a:cubicBezTo>
                    <a:pt x="12279" y="3740"/>
                    <a:pt x="12055" y="3946"/>
                    <a:pt x="11780" y="3946"/>
                  </a:cubicBezTo>
                  <a:cubicBezTo>
                    <a:pt x="11669" y="3946"/>
                    <a:pt x="11549" y="3913"/>
                    <a:pt x="11407" y="3819"/>
                  </a:cubicBezTo>
                  <a:cubicBezTo>
                    <a:pt x="10813" y="3418"/>
                    <a:pt x="10428" y="3627"/>
                    <a:pt x="9771" y="3177"/>
                  </a:cubicBezTo>
                  <a:cubicBezTo>
                    <a:pt x="9097" y="2712"/>
                    <a:pt x="8696" y="2407"/>
                    <a:pt x="8407" y="2407"/>
                  </a:cubicBezTo>
                  <a:cubicBezTo>
                    <a:pt x="8102" y="2407"/>
                    <a:pt x="7204" y="2215"/>
                    <a:pt x="6690" y="2006"/>
                  </a:cubicBezTo>
                  <a:cubicBezTo>
                    <a:pt x="6193" y="1814"/>
                    <a:pt x="5888" y="1300"/>
                    <a:pt x="5487" y="1300"/>
                  </a:cubicBezTo>
                  <a:cubicBezTo>
                    <a:pt x="5121" y="1300"/>
                    <a:pt x="4596" y="887"/>
                    <a:pt x="3971" y="887"/>
                  </a:cubicBezTo>
                  <a:cubicBezTo>
                    <a:pt x="3910" y="887"/>
                    <a:pt x="3849" y="891"/>
                    <a:pt x="3786" y="899"/>
                  </a:cubicBezTo>
                  <a:cubicBezTo>
                    <a:pt x="3343" y="970"/>
                    <a:pt x="3019" y="1155"/>
                    <a:pt x="2717" y="1155"/>
                  </a:cubicBezTo>
                  <a:cubicBezTo>
                    <a:pt x="2538" y="1155"/>
                    <a:pt x="2367" y="1090"/>
                    <a:pt x="2182" y="899"/>
                  </a:cubicBezTo>
                  <a:cubicBezTo>
                    <a:pt x="1701" y="40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87" name="Google Shape;87;p3"/>
            <p:cNvCxnSpPr/>
            <p:nvPr/>
          </p:nvCxnSpPr>
          <p:spPr>
            <a:xfrm rot="10800000">
              <a:off x="6526850" y="-60800"/>
              <a:ext cx="0" cy="136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 rot="10800000" flipH="1">
              <a:off x="6696850" y="-57600"/>
              <a:ext cx="1200" cy="164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 rot="10800000">
              <a:off x="6874900" y="-64300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 rot="10800000">
              <a:off x="7052100" y="-64375"/>
              <a:ext cx="0" cy="370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 rot="10800000">
              <a:off x="7230350" y="-51125"/>
              <a:ext cx="0" cy="51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 rot="10800000">
              <a:off x="7401450" y="-59450"/>
              <a:ext cx="0" cy="506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 rot="10800000">
              <a:off x="7579700" y="-57525"/>
              <a:ext cx="0" cy="613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 rot="10800000">
              <a:off x="7755575" y="-61100"/>
              <a:ext cx="0" cy="585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 rot="10800000">
              <a:off x="7931925" y="-40825"/>
              <a:ext cx="0" cy="712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 rot="10800000">
              <a:off x="8107775" y="-40750"/>
              <a:ext cx="0" cy="753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 rot="10800000">
              <a:off x="8283625" y="-70850"/>
              <a:ext cx="0" cy="887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 rot="10800000">
              <a:off x="8459500" y="-74100"/>
              <a:ext cx="0" cy="1000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 rot="10800000">
              <a:off x="8635375" y="-70900"/>
              <a:ext cx="0" cy="1012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 rot="10800000">
              <a:off x="8811225" y="-64250"/>
              <a:ext cx="0" cy="1018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 rot="10800000">
              <a:off x="8987150" y="-64150"/>
              <a:ext cx="0" cy="1105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 rot="-5400000">
              <a:off x="8571975" y="526735"/>
              <a:ext cx="1182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7129775" y="364350"/>
              <a:ext cx="20331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6795350" y="190500"/>
              <a:ext cx="23676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7703075" y="533350"/>
              <a:ext cx="145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7987425" y="696675"/>
              <a:ext cx="11781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8417775" y="862600"/>
              <a:ext cx="745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8838600" y="1023350"/>
              <a:ext cx="305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6529225" y="32025"/>
              <a:ext cx="2633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" name="Google Shape;110;p3"/>
            <p:cNvSpPr/>
            <p:nvPr/>
          </p:nvSpPr>
          <p:spPr>
            <a:xfrm>
              <a:off x="6439088" y="-27300"/>
              <a:ext cx="2756400" cy="1158825"/>
            </a:xfrm>
            <a:custGeom>
              <a:avLst/>
              <a:gdLst/>
              <a:ahLst/>
              <a:cxnLst/>
              <a:rect l="l" t="t" r="r" b="b"/>
              <a:pathLst>
                <a:path w="110256" h="46353" extrusionOk="0">
                  <a:moveTo>
                    <a:pt x="0" y="0"/>
                  </a:moveTo>
                  <a:cubicBezTo>
                    <a:pt x="1314" y="899"/>
                    <a:pt x="5876" y="4407"/>
                    <a:pt x="7881" y="5392"/>
                  </a:cubicBezTo>
                  <a:cubicBezTo>
                    <a:pt x="9886" y="6377"/>
                    <a:pt x="10629" y="5306"/>
                    <a:pt x="12029" y="5911"/>
                  </a:cubicBezTo>
                  <a:cubicBezTo>
                    <a:pt x="13429" y="6516"/>
                    <a:pt x="15261" y="8157"/>
                    <a:pt x="16281" y="9021"/>
                  </a:cubicBezTo>
                  <a:cubicBezTo>
                    <a:pt x="17301" y="9885"/>
                    <a:pt x="16955" y="10888"/>
                    <a:pt x="18147" y="11095"/>
                  </a:cubicBezTo>
                  <a:cubicBezTo>
                    <a:pt x="19340" y="11303"/>
                    <a:pt x="21621" y="9627"/>
                    <a:pt x="23436" y="10266"/>
                  </a:cubicBezTo>
                  <a:cubicBezTo>
                    <a:pt x="25251" y="10906"/>
                    <a:pt x="27083" y="13446"/>
                    <a:pt x="29036" y="14932"/>
                  </a:cubicBezTo>
                  <a:cubicBezTo>
                    <a:pt x="30989" y="16418"/>
                    <a:pt x="33236" y="18320"/>
                    <a:pt x="35154" y="19184"/>
                  </a:cubicBezTo>
                  <a:cubicBezTo>
                    <a:pt x="37072" y="20048"/>
                    <a:pt x="39198" y="20221"/>
                    <a:pt x="40546" y="20117"/>
                  </a:cubicBezTo>
                  <a:cubicBezTo>
                    <a:pt x="41894" y="20013"/>
                    <a:pt x="42015" y="18476"/>
                    <a:pt x="43242" y="18562"/>
                  </a:cubicBezTo>
                  <a:cubicBezTo>
                    <a:pt x="44469" y="18649"/>
                    <a:pt x="46025" y="19824"/>
                    <a:pt x="47909" y="20636"/>
                  </a:cubicBezTo>
                  <a:cubicBezTo>
                    <a:pt x="49793" y="21448"/>
                    <a:pt x="52403" y="22088"/>
                    <a:pt x="54546" y="23436"/>
                  </a:cubicBezTo>
                  <a:cubicBezTo>
                    <a:pt x="56689" y="24784"/>
                    <a:pt x="58418" y="27462"/>
                    <a:pt x="60768" y="28724"/>
                  </a:cubicBezTo>
                  <a:cubicBezTo>
                    <a:pt x="63119" y="29986"/>
                    <a:pt x="65331" y="29658"/>
                    <a:pt x="68649" y="31006"/>
                  </a:cubicBezTo>
                  <a:cubicBezTo>
                    <a:pt x="71967" y="32354"/>
                    <a:pt x="77705" y="35339"/>
                    <a:pt x="80678" y="36813"/>
                  </a:cubicBezTo>
                  <a:cubicBezTo>
                    <a:pt x="83651" y="38287"/>
                    <a:pt x="84187" y="39662"/>
                    <a:pt x="86486" y="39852"/>
                  </a:cubicBezTo>
                  <a:cubicBezTo>
                    <a:pt x="88785" y="40042"/>
                    <a:pt x="92496" y="37717"/>
                    <a:pt x="94470" y="37954"/>
                  </a:cubicBezTo>
                  <a:cubicBezTo>
                    <a:pt x="96444" y="38191"/>
                    <a:pt x="95700" y="39872"/>
                    <a:pt x="98331" y="41272"/>
                  </a:cubicBezTo>
                  <a:cubicBezTo>
                    <a:pt x="100962" y="42672"/>
                    <a:pt x="108269" y="45506"/>
                    <a:pt x="110256" y="46353"/>
                  </a:cubicBezTo>
                </a:path>
              </a:pathLst>
            </a:custGeom>
            <a:noFill/>
            <a:ln w="762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111" name="Google Shape;111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l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6"/>
          <p:cNvGrpSpPr/>
          <p:nvPr/>
        </p:nvGrpSpPr>
        <p:grpSpPr>
          <a:xfrm rot="10800000">
            <a:off x="-45589" y="4002800"/>
            <a:ext cx="2767051" cy="1205625"/>
            <a:chOff x="6428436" y="-74100"/>
            <a:chExt cx="2767051" cy="1205625"/>
          </a:xfrm>
        </p:grpSpPr>
        <p:sp>
          <p:nvSpPr>
            <p:cNvPr id="268" name="Google Shape;268;p6"/>
            <p:cNvSpPr/>
            <p:nvPr/>
          </p:nvSpPr>
          <p:spPr>
            <a:xfrm rot="10800000">
              <a:off x="6428436" y="-24"/>
              <a:ext cx="2715458" cy="1104301"/>
            </a:xfrm>
            <a:custGeom>
              <a:avLst/>
              <a:gdLst/>
              <a:ahLst/>
              <a:cxnLst/>
              <a:rect l="l" t="t" r="r" b="b"/>
              <a:pathLst>
                <a:path w="19509" h="6338" extrusionOk="0">
                  <a:moveTo>
                    <a:pt x="0" y="1"/>
                  </a:moveTo>
                  <a:lnTo>
                    <a:pt x="0" y="6338"/>
                  </a:lnTo>
                  <a:lnTo>
                    <a:pt x="19509" y="6338"/>
                  </a:lnTo>
                  <a:cubicBezTo>
                    <a:pt x="19509" y="6338"/>
                    <a:pt x="18604" y="5811"/>
                    <a:pt x="18145" y="5811"/>
                  </a:cubicBezTo>
                  <a:cubicBezTo>
                    <a:pt x="18104" y="5811"/>
                    <a:pt x="18066" y="5815"/>
                    <a:pt x="18033" y="5825"/>
                  </a:cubicBezTo>
                  <a:cubicBezTo>
                    <a:pt x="17963" y="5841"/>
                    <a:pt x="17894" y="5849"/>
                    <a:pt x="17824" y="5849"/>
                  </a:cubicBezTo>
                  <a:cubicBezTo>
                    <a:pt x="17495" y="5849"/>
                    <a:pt x="17178" y="5679"/>
                    <a:pt x="16926" y="5520"/>
                  </a:cubicBezTo>
                  <a:cubicBezTo>
                    <a:pt x="16657" y="5336"/>
                    <a:pt x="16700" y="5003"/>
                    <a:pt x="16308" y="5003"/>
                  </a:cubicBezTo>
                  <a:cubicBezTo>
                    <a:pt x="16255" y="5003"/>
                    <a:pt x="16194" y="5009"/>
                    <a:pt x="16124" y="5022"/>
                  </a:cubicBezTo>
                  <a:cubicBezTo>
                    <a:pt x="15937" y="5052"/>
                    <a:pt x="15781" y="5072"/>
                    <a:pt x="15637" y="5072"/>
                  </a:cubicBezTo>
                  <a:cubicBezTo>
                    <a:pt x="15308" y="5072"/>
                    <a:pt x="15039" y="4967"/>
                    <a:pt x="14616" y="4621"/>
                  </a:cubicBezTo>
                  <a:cubicBezTo>
                    <a:pt x="14022" y="4108"/>
                    <a:pt x="14022" y="4108"/>
                    <a:pt x="13108" y="3819"/>
                  </a:cubicBezTo>
                  <a:cubicBezTo>
                    <a:pt x="12939" y="3762"/>
                    <a:pt x="12795" y="3740"/>
                    <a:pt x="12669" y="3740"/>
                  </a:cubicBezTo>
                  <a:cubicBezTo>
                    <a:pt x="12279" y="3740"/>
                    <a:pt x="12055" y="3946"/>
                    <a:pt x="11780" y="3946"/>
                  </a:cubicBezTo>
                  <a:cubicBezTo>
                    <a:pt x="11669" y="3946"/>
                    <a:pt x="11549" y="3913"/>
                    <a:pt x="11407" y="3819"/>
                  </a:cubicBezTo>
                  <a:cubicBezTo>
                    <a:pt x="10813" y="3418"/>
                    <a:pt x="10428" y="3627"/>
                    <a:pt x="9771" y="3177"/>
                  </a:cubicBezTo>
                  <a:cubicBezTo>
                    <a:pt x="9097" y="2712"/>
                    <a:pt x="8696" y="2407"/>
                    <a:pt x="8407" y="2407"/>
                  </a:cubicBezTo>
                  <a:cubicBezTo>
                    <a:pt x="8102" y="2407"/>
                    <a:pt x="7204" y="2215"/>
                    <a:pt x="6690" y="2006"/>
                  </a:cubicBezTo>
                  <a:cubicBezTo>
                    <a:pt x="6193" y="1814"/>
                    <a:pt x="5888" y="1300"/>
                    <a:pt x="5487" y="1300"/>
                  </a:cubicBezTo>
                  <a:cubicBezTo>
                    <a:pt x="5121" y="1300"/>
                    <a:pt x="4596" y="887"/>
                    <a:pt x="3971" y="887"/>
                  </a:cubicBezTo>
                  <a:cubicBezTo>
                    <a:pt x="3910" y="887"/>
                    <a:pt x="3849" y="891"/>
                    <a:pt x="3786" y="899"/>
                  </a:cubicBezTo>
                  <a:cubicBezTo>
                    <a:pt x="3343" y="970"/>
                    <a:pt x="3019" y="1155"/>
                    <a:pt x="2717" y="1155"/>
                  </a:cubicBezTo>
                  <a:cubicBezTo>
                    <a:pt x="2538" y="1155"/>
                    <a:pt x="2367" y="1090"/>
                    <a:pt x="2182" y="899"/>
                  </a:cubicBezTo>
                  <a:cubicBezTo>
                    <a:pt x="1701" y="40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69" name="Google Shape;269;p6"/>
            <p:cNvCxnSpPr/>
            <p:nvPr/>
          </p:nvCxnSpPr>
          <p:spPr>
            <a:xfrm rot="10800000">
              <a:off x="6526850" y="-60800"/>
              <a:ext cx="0" cy="136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6"/>
            <p:cNvCxnSpPr/>
            <p:nvPr/>
          </p:nvCxnSpPr>
          <p:spPr>
            <a:xfrm rot="10800000" flipH="1">
              <a:off x="6696850" y="-57600"/>
              <a:ext cx="1200" cy="164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6"/>
            <p:cNvCxnSpPr/>
            <p:nvPr/>
          </p:nvCxnSpPr>
          <p:spPr>
            <a:xfrm rot="10800000">
              <a:off x="6874900" y="-64400"/>
              <a:ext cx="0" cy="318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6"/>
            <p:cNvCxnSpPr/>
            <p:nvPr/>
          </p:nvCxnSpPr>
          <p:spPr>
            <a:xfrm rot="10800000">
              <a:off x="7052100" y="-64450"/>
              <a:ext cx="0" cy="298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6"/>
            <p:cNvCxnSpPr/>
            <p:nvPr/>
          </p:nvCxnSpPr>
          <p:spPr>
            <a:xfrm rot="10800000">
              <a:off x="7230350" y="-51050"/>
              <a:ext cx="0" cy="461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6"/>
            <p:cNvCxnSpPr/>
            <p:nvPr/>
          </p:nvCxnSpPr>
          <p:spPr>
            <a:xfrm rot="10800000">
              <a:off x="7401450" y="-59450"/>
              <a:ext cx="0" cy="506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6"/>
            <p:cNvCxnSpPr/>
            <p:nvPr/>
          </p:nvCxnSpPr>
          <p:spPr>
            <a:xfrm rot="10800000">
              <a:off x="7579700" y="-57575"/>
              <a:ext cx="0" cy="54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6"/>
            <p:cNvCxnSpPr/>
            <p:nvPr/>
          </p:nvCxnSpPr>
          <p:spPr>
            <a:xfrm rot="10800000">
              <a:off x="7755575" y="-61100"/>
              <a:ext cx="0" cy="585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6"/>
            <p:cNvCxnSpPr/>
            <p:nvPr/>
          </p:nvCxnSpPr>
          <p:spPr>
            <a:xfrm rot="10800000">
              <a:off x="7931925" y="-40825"/>
              <a:ext cx="0" cy="712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6"/>
            <p:cNvCxnSpPr/>
            <p:nvPr/>
          </p:nvCxnSpPr>
          <p:spPr>
            <a:xfrm rot="10800000">
              <a:off x="8107775" y="-40750"/>
              <a:ext cx="0" cy="753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6"/>
            <p:cNvCxnSpPr/>
            <p:nvPr/>
          </p:nvCxnSpPr>
          <p:spPr>
            <a:xfrm rot="10800000">
              <a:off x="8283625" y="-70850"/>
              <a:ext cx="0" cy="887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6"/>
            <p:cNvCxnSpPr/>
            <p:nvPr/>
          </p:nvCxnSpPr>
          <p:spPr>
            <a:xfrm rot="10800000">
              <a:off x="8459500" y="-74100"/>
              <a:ext cx="0" cy="1000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6"/>
            <p:cNvCxnSpPr/>
            <p:nvPr/>
          </p:nvCxnSpPr>
          <p:spPr>
            <a:xfrm rot="10800000">
              <a:off x="8635375" y="-70900"/>
              <a:ext cx="0" cy="1012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6"/>
            <p:cNvCxnSpPr/>
            <p:nvPr/>
          </p:nvCxnSpPr>
          <p:spPr>
            <a:xfrm rot="10800000">
              <a:off x="8811225" y="-64250"/>
              <a:ext cx="0" cy="1018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6"/>
            <p:cNvCxnSpPr/>
            <p:nvPr/>
          </p:nvCxnSpPr>
          <p:spPr>
            <a:xfrm rot="10800000">
              <a:off x="8987150" y="-64150"/>
              <a:ext cx="0" cy="1105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6"/>
            <p:cNvCxnSpPr/>
            <p:nvPr/>
          </p:nvCxnSpPr>
          <p:spPr>
            <a:xfrm rot="-5400000">
              <a:off x="8571975" y="526735"/>
              <a:ext cx="1182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6"/>
            <p:cNvCxnSpPr/>
            <p:nvPr/>
          </p:nvCxnSpPr>
          <p:spPr>
            <a:xfrm>
              <a:off x="7163550" y="364350"/>
              <a:ext cx="1999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6"/>
            <p:cNvCxnSpPr/>
            <p:nvPr/>
          </p:nvCxnSpPr>
          <p:spPr>
            <a:xfrm>
              <a:off x="6795350" y="190500"/>
              <a:ext cx="23676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6"/>
            <p:cNvCxnSpPr/>
            <p:nvPr/>
          </p:nvCxnSpPr>
          <p:spPr>
            <a:xfrm>
              <a:off x="7703075" y="533350"/>
              <a:ext cx="145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6"/>
            <p:cNvCxnSpPr/>
            <p:nvPr/>
          </p:nvCxnSpPr>
          <p:spPr>
            <a:xfrm>
              <a:off x="7987425" y="696675"/>
              <a:ext cx="11781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6"/>
            <p:cNvCxnSpPr/>
            <p:nvPr/>
          </p:nvCxnSpPr>
          <p:spPr>
            <a:xfrm>
              <a:off x="8417775" y="862600"/>
              <a:ext cx="745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6"/>
            <p:cNvCxnSpPr/>
            <p:nvPr/>
          </p:nvCxnSpPr>
          <p:spPr>
            <a:xfrm>
              <a:off x="8905975" y="1023350"/>
              <a:ext cx="237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6"/>
            <p:cNvCxnSpPr/>
            <p:nvPr/>
          </p:nvCxnSpPr>
          <p:spPr>
            <a:xfrm>
              <a:off x="6529225" y="32025"/>
              <a:ext cx="2633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2" name="Google Shape;292;p6"/>
            <p:cNvSpPr/>
            <p:nvPr/>
          </p:nvSpPr>
          <p:spPr>
            <a:xfrm>
              <a:off x="6439088" y="-27300"/>
              <a:ext cx="2756400" cy="1158825"/>
            </a:xfrm>
            <a:custGeom>
              <a:avLst/>
              <a:gdLst/>
              <a:ahLst/>
              <a:cxnLst/>
              <a:rect l="l" t="t" r="r" b="b"/>
              <a:pathLst>
                <a:path w="110256" h="46353" extrusionOk="0">
                  <a:moveTo>
                    <a:pt x="0" y="0"/>
                  </a:moveTo>
                  <a:cubicBezTo>
                    <a:pt x="1314" y="899"/>
                    <a:pt x="5876" y="4407"/>
                    <a:pt x="7881" y="5392"/>
                  </a:cubicBezTo>
                  <a:cubicBezTo>
                    <a:pt x="9886" y="6377"/>
                    <a:pt x="10629" y="5306"/>
                    <a:pt x="12029" y="5911"/>
                  </a:cubicBezTo>
                  <a:cubicBezTo>
                    <a:pt x="13429" y="6516"/>
                    <a:pt x="15261" y="8157"/>
                    <a:pt x="16281" y="9021"/>
                  </a:cubicBezTo>
                  <a:cubicBezTo>
                    <a:pt x="17301" y="9885"/>
                    <a:pt x="16955" y="10888"/>
                    <a:pt x="18147" y="11095"/>
                  </a:cubicBezTo>
                  <a:cubicBezTo>
                    <a:pt x="19340" y="11303"/>
                    <a:pt x="21621" y="9627"/>
                    <a:pt x="23436" y="10266"/>
                  </a:cubicBezTo>
                  <a:cubicBezTo>
                    <a:pt x="25251" y="10906"/>
                    <a:pt x="27083" y="13446"/>
                    <a:pt x="29036" y="14932"/>
                  </a:cubicBezTo>
                  <a:cubicBezTo>
                    <a:pt x="30989" y="16418"/>
                    <a:pt x="33236" y="18320"/>
                    <a:pt x="35154" y="19184"/>
                  </a:cubicBezTo>
                  <a:cubicBezTo>
                    <a:pt x="37072" y="20048"/>
                    <a:pt x="39198" y="20221"/>
                    <a:pt x="40546" y="20117"/>
                  </a:cubicBezTo>
                  <a:cubicBezTo>
                    <a:pt x="41894" y="20013"/>
                    <a:pt x="42015" y="18476"/>
                    <a:pt x="43242" y="18562"/>
                  </a:cubicBezTo>
                  <a:cubicBezTo>
                    <a:pt x="44469" y="18649"/>
                    <a:pt x="46025" y="19824"/>
                    <a:pt x="47909" y="20636"/>
                  </a:cubicBezTo>
                  <a:cubicBezTo>
                    <a:pt x="49793" y="21448"/>
                    <a:pt x="52403" y="22088"/>
                    <a:pt x="54546" y="23436"/>
                  </a:cubicBezTo>
                  <a:cubicBezTo>
                    <a:pt x="56689" y="24784"/>
                    <a:pt x="58418" y="27462"/>
                    <a:pt x="60768" y="28724"/>
                  </a:cubicBezTo>
                  <a:cubicBezTo>
                    <a:pt x="63119" y="29986"/>
                    <a:pt x="65331" y="29658"/>
                    <a:pt x="68649" y="31006"/>
                  </a:cubicBezTo>
                  <a:cubicBezTo>
                    <a:pt x="71967" y="32354"/>
                    <a:pt x="77705" y="35339"/>
                    <a:pt x="80678" y="36813"/>
                  </a:cubicBezTo>
                  <a:cubicBezTo>
                    <a:pt x="83651" y="38287"/>
                    <a:pt x="84187" y="39662"/>
                    <a:pt x="86486" y="39852"/>
                  </a:cubicBezTo>
                  <a:cubicBezTo>
                    <a:pt x="88785" y="40042"/>
                    <a:pt x="92496" y="37717"/>
                    <a:pt x="94470" y="37954"/>
                  </a:cubicBezTo>
                  <a:cubicBezTo>
                    <a:pt x="96444" y="38191"/>
                    <a:pt x="95700" y="39872"/>
                    <a:pt x="98331" y="41272"/>
                  </a:cubicBezTo>
                  <a:cubicBezTo>
                    <a:pt x="100962" y="42672"/>
                    <a:pt x="108269" y="45506"/>
                    <a:pt x="110256" y="46353"/>
                  </a:cubicBezTo>
                </a:path>
              </a:pathLst>
            </a:custGeom>
            <a:noFill/>
            <a:ln w="762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3" name="Google Shape;293;p6"/>
          <p:cNvGrpSpPr/>
          <p:nvPr/>
        </p:nvGrpSpPr>
        <p:grpSpPr>
          <a:xfrm>
            <a:off x="6428436" y="-74100"/>
            <a:ext cx="2767051" cy="1205625"/>
            <a:chOff x="6428436" y="-74100"/>
            <a:chExt cx="2767051" cy="1205625"/>
          </a:xfrm>
        </p:grpSpPr>
        <p:sp>
          <p:nvSpPr>
            <p:cNvPr id="294" name="Google Shape;294;p6"/>
            <p:cNvSpPr/>
            <p:nvPr/>
          </p:nvSpPr>
          <p:spPr>
            <a:xfrm rot="10800000">
              <a:off x="6428436" y="-24"/>
              <a:ext cx="2715458" cy="1104301"/>
            </a:xfrm>
            <a:custGeom>
              <a:avLst/>
              <a:gdLst/>
              <a:ahLst/>
              <a:cxnLst/>
              <a:rect l="l" t="t" r="r" b="b"/>
              <a:pathLst>
                <a:path w="19509" h="6338" extrusionOk="0">
                  <a:moveTo>
                    <a:pt x="0" y="1"/>
                  </a:moveTo>
                  <a:lnTo>
                    <a:pt x="0" y="6338"/>
                  </a:lnTo>
                  <a:lnTo>
                    <a:pt x="19509" y="6338"/>
                  </a:lnTo>
                  <a:cubicBezTo>
                    <a:pt x="19509" y="6338"/>
                    <a:pt x="18604" y="5811"/>
                    <a:pt x="18145" y="5811"/>
                  </a:cubicBezTo>
                  <a:cubicBezTo>
                    <a:pt x="18104" y="5811"/>
                    <a:pt x="18066" y="5815"/>
                    <a:pt x="18033" y="5825"/>
                  </a:cubicBezTo>
                  <a:cubicBezTo>
                    <a:pt x="17963" y="5841"/>
                    <a:pt x="17894" y="5849"/>
                    <a:pt x="17824" y="5849"/>
                  </a:cubicBezTo>
                  <a:cubicBezTo>
                    <a:pt x="17495" y="5849"/>
                    <a:pt x="17178" y="5679"/>
                    <a:pt x="16926" y="5520"/>
                  </a:cubicBezTo>
                  <a:cubicBezTo>
                    <a:pt x="16657" y="5336"/>
                    <a:pt x="16700" y="5003"/>
                    <a:pt x="16308" y="5003"/>
                  </a:cubicBezTo>
                  <a:cubicBezTo>
                    <a:pt x="16255" y="5003"/>
                    <a:pt x="16194" y="5009"/>
                    <a:pt x="16124" y="5022"/>
                  </a:cubicBezTo>
                  <a:cubicBezTo>
                    <a:pt x="15937" y="5052"/>
                    <a:pt x="15781" y="5072"/>
                    <a:pt x="15637" y="5072"/>
                  </a:cubicBezTo>
                  <a:cubicBezTo>
                    <a:pt x="15308" y="5072"/>
                    <a:pt x="15039" y="4967"/>
                    <a:pt x="14616" y="4621"/>
                  </a:cubicBezTo>
                  <a:cubicBezTo>
                    <a:pt x="14022" y="4108"/>
                    <a:pt x="14022" y="4108"/>
                    <a:pt x="13108" y="3819"/>
                  </a:cubicBezTo>
                  <a:cubicBezTo>
                    <a:pt x="12939" y="3762"/>
                    <a:pt x="12795" y="3740"/>
                    <a:pt x="12669" y="3740"/>
                  </a:cubicBezTo>
                  <a:cubicBezTo>
                    <a:pt x="12279" y="3740"/>
                    <a:pt x="12055" y="3946"/>
                    <a:pt x="11780" y="3946"/>
                  </a:cubicBezTo>
                  <a:cubicBezTo>
                    <a:pt x="11669" y="3946"/>
                    <a:pt x="11549" y="3913"/>
                    <a:pt x="11407" y="3819"/>
                  </a:cubicBezTo>
                  <a:cubicBezTo>
                    <a:pt x="10813" y="3418"/>
                    <a:pt x="10428" y="3627"/>
                    <a:pt x="9771" y="3177"/>
                  </a:cubicBezTo>
                  <a:cubicBezTo>
                    <a:pt x="9097" y="2712"/>
                    <a:pt x="8696" y="2407"/>
                    <a:pt x="8407" y="2407"/>
                  </a:cubicBezTo>
                  <a:cubicBezTo>
                    <a:pt x="8102" y="2407"/>
                    <a:pt x="7204" y="2215"/>
                    <a:pt x="6690" y="2006"/>
                  </a:cubicBezTo>
                  <a:cubicBezTo>
                    <a:pt x="6193" y="1814"/>
                    <a:pt x="5888" y="1300"/>
                    <a:pt x="5487" y="1300"/>
                  </a:cubicBezTo>
                  <a:cubicBezTo>
                    <a:pt x="5121" y="1300"/>
                    <a:pt x="4596" y="887"/>
                    <a:pt x="3971" y="887"/>
                  </a:cubicBezTo>
                  <a:cubicBezTo>
                    <a:pt x="3910" y="887"/>
                    <a:pt x="3849" y="891"/>
                    <a:pt x="3786" y="899"/>
                  </a:cubicBezTo>
                  <a:cubicBezTo>
                    <a:pt x="3343" y="970"/>
                    <a:pt x="3019" y="1155"/>
                    <a:pt x="2717" y="1155"/>
                  </a:cubicBezTo>
                  <a:cubicBezTo>
                    <a:pt x="2538" y="1155"/>
                    <a:pt x="2367" y="1090"/>
                    <a:pt x="2182" y="899"/>
                  </a:cubicBezTo>
                  <a:cubicBezTo>
                    <a:pt x="1701" y="40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95" name="Google Shape;295;p6"/>
            <p:cNvCxnSpPr/>
            <p:nvPr/>
          </p:nvCxnSpPr>
          <p:spPr>
            <a:xfrm rot="10800000">
              <a:off x="6526850" y="-60800"/>
              <a:ext cx="0" cy="136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6"/>
            <p:cNvCxnSpPr/>
            <p:nvPr/>
          </p:nvCxnSpPr>
          <p:spPr>
            <a:xfrm rot="10800000" flipH="1">
              <a:off x="6696850" y="-57600"/>
              <a:ext cx="1200" cy="164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6"/>
            <p:cNvCxnSpPr/>
            <p:nvPr/>
          </p:nvCxnSpPr>
          <p:spPr>
            <a:xfrm rot="10800000">
              <a:off x="6874900" y="-64300"/>
              <a:ext cx="0" cy="347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 rot="10800000">
              <a:off x="7052100" y="-64375"/>
              <a:ext cx="0" cy="370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6"/>
            <p:cNvCxnSpPr/>
            <p:nvPr/>
          </p:nvCxnSpPr>
          <p:spPr>
            <a:xfrm rot="10800000">
              <a:off x="7230350" y="-51125"/>
              <a:ext cx="0" cy="51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6"/>
            <p:cNvCxnSpPr/>
            <p:nvPr/>
          </p:nvCxnSpPr>
          <p:spPr>
            <a:xfrm rot="10800000">
              <a:off x="7401450" y="-59450"/>
              <a:ext cx="0" cy="506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6"/>
            <p:cNvCxnSpPr/>
            <p:nvPr/>
          </p:nvCxnSpPr>
          <p:spPr>
            <a:xfrm rot="10800000">
              <a:off x="7579700" y="-57525"/>
              <a:ext cx="0" cy="613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6"/>
            <p:cNvCxnSpPr/>
            <p:nvPr/>
          </p:nvCxnSpPr>
          <p:spPr>
            <a:xfrm rot="10800000">
              <a:off x="7755575" y="-61100"/>
              <a:ext cx="0" cy="585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6"/>
            <p:cNvCxnSpPr/>
            <p:nvPr/>
          </p:nvCxnSpPr>
          <p:spPr>
            <a:xfrm rot="10800000">
              <a:off x="7931925" y="-40825"/>
              <a:ext cx="0" cy="712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6"/>
            <p:cNvCxnSpPr/>
            <p:nvPr/>
          </p:nvCxnSpPr>
          <p:spPr>
            <a:xfrm rot="10800000">
              <a:off x="8107775" y="-40750"/>
              <a:ext cx="0" cy="753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6"/>
            <p:cNvCxnSpPr/>
            <p:nvPr/>
          </p:nvCxnSpPr>
          <p:spPr>
            <a:xfrm rot="10800000">
              <a:off x="8283625" y="-70850"/>
              <a:ext cx="0" cy="887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6"/>
            <p:cNvCxnSpPr/>
            <p:nvPr/>
          </p:nvCxnSpPr>
          <p:spPr>
            <a:xfrm rot="10800000">
              <a:off x="8459500" y="-74100"/>
              <a:ext cx="0" cy="1000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6"/>
            <p:cNvCxnSpPr/>
            <p:nvPr/>
          </p:nvCxnSpPr>
          <p:spPr>
            <a:xfrm rot="10800000">
              <a:off x="8635375" y="-70900"/>
              <a:ext cx="0" cy="1012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6"/>
            <p:cNvCxnSpPr/>
            <p:nvPr/>
          </p:nvCxnSpPr>
          <p:spPr>
            <a:xfrm rot="10800000">
              <a:off x="8811225" y="-64250"/>
              <a:ext cx="0" cy="1018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6"/>
            <p:cNvCxnSpPr/>
            <p:nvPr/>
          </p:nvCxnSpPr>
          <p:spPr>
            <a:xfrm rot="10800000">
              <a:off x="8987150" y="-64150"/>
              <a:ext cx="0" cy="1105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6"/>
            <p:cNvCxnSpPr/>
            <p:nvPr/>
          </p:nvCxnSpPr>
          <p:spPr>
            <a:xfrm rot="-5400000">
              <a:off x="8571975" y="526735"/>
              <a:ext cx="1182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6"/>
            <p:cNvCxnSpPr/>
            <p:nvPr/>
          </p:nvCxnSpPr>
          <p:spPr>
            <a:xfrm>
              <a:off x="7129775" y="364350"/>
              <a:ext cx="20331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6"/>
            <p:cNvCxnSpPr/>
            <p:nvPr/>
          </p:nvCxnSpPr>
          <p:spPr>
            <a:xfrm>
              <a:off x="6795350" y="190500"/>
              <a:ext cx="23676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6"/>
            <p:cNvCxnSpPr/>
            <p:nvPr/>
          </p:nvCxnSpPr>
          <p:spPr>
            <a:xfrm>
              <a:off x="7703075" y="533350"/>
              <a:ext cx="145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6"/>
            <p:cNvCxnSpPr/>
            <p:nvPr/>
          </p:nvCxnSpPr>
          <p:spPr>
            <a:xfrm>
              <a:off x="7987425" y="696675"/>
              <a:ext cx="11781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6"/>
            <p:cNvCxnSpPr/>
            <p:nvPr/>
          </p:nvCxnSpPr>
          <p:spPr>
            <a:xfrm>
              <a:off x="8417775" y="862600"/>
              <a:ext cx="745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6"/>
            <p:cNvCxnSpPr/>
            <p:nvPr/>
          </p:nvCxnSpPr>
          <p:spPr>
            <a:xfrm>
              <a:off x="8838600" y="1023350"/>
              <a:ext cx="305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6"/>
            <p:cNvCxnSpPr/>
            <p:nvPr/>
          </p:nvCxnSpPr>
          <p:spPr>
            <a:xfrm>
              <a:off x="6529225" y="32025"/>
              <a:ext cx="2633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8" name="Google Shape;318;p6"/>
            <p:cNvSpPr/>
            <p:nvPr/>
          </p:nvSpPr>
          <p:spPr>
            <a:xfrm>
              <a:off x="6439088" y="-27300"/>
              <a:ext cx="2756400" cy="1158825"/>
            </a:xfrm>
            <a:custGeom>
              <a:avLst/>
              <a:gdLst/>
              <a:ahLst/>
              <a:cxnLst/>
              <a:rect l="l" t="t" r="r" b="b"/>
              <a:pathLst>
                <a:path w="110256" h="46353" extrusionOk="0">
                  <a:moveTo>
                    <a:pt x="0" y="0"/>
                  </a:moveTo>
                  <a:cubicBezTo>
                    <a:pt x="1314" y="899"/>
                    <a:pt x="5876" y="4407"/>
                    <a:pt x="7881" y="5392"/>
                  </a:cubicBezTo>
                  <a:cubicBezTo>
                    <a:pt x="9886" y="6377"/>
                    <a:pt x="10629" y="5306"/>
                    <a:pt x="12029" y="5911"/>
                  </a:cubicBezTo>
                  <a:cubicBezTo>
                    <a:pt x="13429" y="6516"/>
                    <a:pt x="15261" y="8157"/>
                    <a:pt x="16281" y="9021"/>
                  </a:cubicBezTo>
                  <a:cubicBezTo>
                    <a:pt x="17301" y="9885"/>
                    <a:pt x="16955" y="10888"/>
                    <a:pt x="18147" y="11095"/>
                  </a:cubicBezTo>
                  <a:cubicBezTo>
                    <a:pt x="19340" y="11303"/>
                    <a:pt x="21621" y="9627"/>
                    <a:pt x="23436" y="10266"/>
                  </a:cubicBezTo>
                  <a:cubicBezTo>
                    <a:pt x="25251" y="10906"/>
                    <a:pt x="27083" y="13446"/>
                    <a:pt x="29036" y="14932"/>
                  </a:cubicBezTo>
                  <a:cubicBezTo>
                    <a:pt x="30989" y="16418"/>
                    <a:pt x="33236" y="18320"/>
                    <a:pt x="35154" y="19184"/>
                  </a:cubicBezTo>
                  <a:cubicBezTo>
                    <a:pt x="37072" y="20048"/>
                    <a:pt x="39198" y="20221"/>
                    <a:pt x="40546" y="20117"/>
                  </a:cubicBezTo>
                  <a:cubicBezTo>
                    <a:pt x="41894" y="20013"/>
                    <a:pt x="42015" y="18476"/>
                    <a:pt x="43242" y="18562"/>
                  </a:cubicBezTo>
                  <a:cubicBezTo>
                    <a:pt x="44469" y="18649"/>
                    <a:pt x="46025" y="19824"/>
                    <a:pt x="47909" y="20636"/>
                  </a:cubicBezTo>
                  <a:cubicBezTo>
                    <a:pt x="49793" y="21448"/>
                    <a:pt x="52403" y="22088"/>
                    <a:pt x="54546" y="23436"/>
                  </a:cubicBezTo>
                  <a:cubicBezTo>
                    <a:pt x="56689" y="24784"/>
                    <a:pt x="58418" y="27462"/>
                    <a:pt x="60768" y="28724"/>
                  </a:cubicBezTo>
                  <a:cubicBezTo>
                    <a:pt x="63119" y="29986"/>
                    <a:pt x="65331" y="29658"/>
                    <a:pt x="68649" y="31006"/>
                  </a:cubicBezTo>
                  <a:cubicBezTo>
                    <a:pt x="71967" y="32354"/>
                    <a:pt x="77705" y="35339"/>
                    <a:pt x="80678" y="36813"/>
                  </a:cubicBezTo>
                  <a:cubicBezTo>
                    <a:pt x="83651" y="38287"/>
                    <a:pt x="84187" y="39662"/>
                    <a:pt x="86486" y="39852"/>
                  </a:cubicBezTo>
                  <a:cubicBezTo>
                    <a:pt x="88785" y="40042"/>
                    <a:pt x="92496" y="37717"/>
                    <a:pt x="94470" y="37954"/>
                  </a:cubicBezTo>
                  <a:cubicBezTo>
                    <a:pt x="96444" y="38191"/>
                    <a:pt x="95700" y="39872"/>
                    <a:pt x="98331" y="41272"/>
                  </a:cubicBezTo>
                  <a:cubicBezTo>
                    <a:pt x="100962" y="42672"/>
                    <a:pt x="108269" y="45506"/>
                    <a:pt x="110256" y="46353"/>
                  </a:cubicBezTo>
                </a:path>
              </a:pathLst>
            </a:custGeom>
            <a:noFill/>
            <a:ln w="762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319" name="Google Shape;319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9"/>
          <p:cNvSpPr txBox="1">
            <a:spLocks noGrp="1"/>
          </p:cNvSpPr>
          <p:nvPr>
            <p:ph type="title"/>
          </p:nvPr>
        </p:nvSpPr>
        <p:spPr>
          <a:xfrm>
            <a:off x="774950" y="1653250"/>
            <a:ext cx="332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8" name="Google Shape;488;p9"/>
          <p:cNvSpPr txBox="1">
            <a:spLocks noGrp="1"/>
          </p:cNvSpPr>
          <p:nvPr>
            <p:ph type="body" idx="1"/>
          </p:nvPr>
        </p:nvSpPr>
        <p:spPr>
          <a:xfrm>
            <a:off x="682250" y="2280075"/>
            <a:ext cx="3508200" cy="1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grpSp>
        <p:nvGrpSpPr>
          <p:cNvPr id="489" name="Google Shape;489;p9"/>
          <p:cNvGrpSpPr/>
          <p:nvPr/>
        </p:nvGrpSpPr>
        <p:grpSpPr>
          <a:xfrm>
            <a:off x="7506350" y="-77153"/>
            <a:ext cx="1745796" cy="1813180"/>
            <a:chOff x="7506350" y="-77153"/>
            <a:chExt cx="1745796" cy="1813180"/>
          </a:xfrm>
        </p:grpSpPr>
        <p:sp>
          <p:nvSpPr>
            <p:cNvPr id="490" name="Google Shape;490;p9"/>
            <p:cNvSpPr/>
            <p:nvPr/>
          </p:nvSpPr>
          <p:spPr>
            <a:xfrm flipH="1">
              <a:off x="7534411" y="-77153"/>
              <a:ext cx="1717736" cy="1813180"/>
            </a:xfrm>
            <a:custGeom>
              <a:avLst/>
              <a:gdLst/>
              <a:ahLst/>
              <a:cxnLst/>
              <a:rect l="l" t="t" r="r" b="b"/>
              <a:pathLst>
                <a:path w="27371" h="28893" extrusionOk="0">
                  <a:moveTo>
                    <a:pt x="0" y="0"/>
                  </a:moveTo>
                  <a:lnTo>
                    <a:pt x="0" y="28573"/>
                  </a:lnTo>
                  <a:cubicBezTo>
                    <a:pt x="578" y="28381"/>
                    <a:pt x="1348" y="28092"/>
                    <a:pt x="1525" y="27996"/>
                  </a:cubicBezTo>
                  <a:cubicBezTo>
                    <a:pt x="1543" y="27986"/>
                    <a:pt x="1566" y="27982"/>
                    <a:pt x="1595" y="27982"/>
                  </a:cubicBezTo>
                  <a:cubicBezTo>
                    <a:pt x="1997" y="27982"/>
                    <a:pt x="3350" y="28893"/>
                    <a:pt x="3709" y="28893"/>
                  </a:cubicBezTo>
                  <a:cubicBezTo>
                    <a:pt x="3746" y="28893"/>
                    <a:pt x="3773" y="28883"/>
                    <a:pt x="3787" y="28862"/>
                  </a:cubicBezTo>
                  <a:cubicBezTo>
                    <a:pt x="3947" y="28622"/>
                    <a:pt x="5199" y="28172"/>
                    <a:pt x="5600" y="27996"/>
                  </a:cubicBezTo>
                  <a:cubicBezTo>
                    <a:pt x="6001" y="27819"/>
                    <a:pt x="9466" y="27819"/>
                    <a:pt x="9771" y="27547"/>
                  </a:cubicBezTo>
                  <a:cubicBezTo>
                    <a:pt x="10076" y="27290"/>
                    <a:pt x="10076" y="24787"/>
                    <a:pt x="10477" y="24338"/>
                  </a:cubicBezTo>
                  <a:cubicBezTo>
                    <a:pt x="10878" y="23905"/>
                    <a:pt x="11937" y="22846"/>
                    <a:pt x="12274" y="22541"/>
                  </a:cubicBezTo>
                  <a:cubicBezTo>
                    <a:pt x="12611" y="22236"/>
                    <a:pt x="13381" y="21482"/>
                    <a:pt x="13637" y="21434"/>
                  </a:cubicBezTo>
                  <a:cubicBezTo>
                    <a:pt x="13894" y="21402"/>
                    <a:pt x="14937" y="21338"/>
                    <a:pt x="15450" y="20969"/>
                  </a:cubicBezTo>
                  <a:cubicBezTo>
                    <a:pt x="15948" y="20616"/>
                    <a:pt x="17616" y="19718"/>
                    <a:pt x="18210" y="19172"/>
                  </a:cubicBezTo>
                  <a:cubicBezTo>
                    <a:pt x="18819" y="18627"/>
                    <a:pt x="19317" y="18306"/>
                    <a:pt x="19381" y="17664"/>
                  </a:cubicBezTo>
                  <a:cubicBezTo>
                    <a:pt x="19429" y="17022"/>
                    <a:pt x="19076" y="14552"/>
                    <a:pt x="19381" y="13557"/>
                  </a:cubicBezTo>
                  <a:cubicBezTo>
                    <a:pt x="19670" y="12546"/>
                    <a:pt x="19670" y="11086"/>
                    <a:pt x="19975" y="10749"/>
                  </a:cubicBezTo>
                  <a:cubicBezTo>
                    <a:pt x="20279" y="10412"/>
                    <a:pt x="23087" y="8535"/>
                    <a:pt x="23440" y="8182"/>
                  </a:cubicBezTo>
                  <a:cubicBezTo>
                    <a:pt x="23809" y="7813"/>
                    <a:pt x="25253" y="7380"/>
                    <a:pt x="25654" y="6979"/>
                  </a:cubicBezTo>
                  <a:cubicBezTo>
                    <a:pt x="26055" y="6578"/>
                    <a:pt x="26520" y="4878"/>
                    <a:pt x="26456" y="3771"/>
                  </a:cubicBezTo>
                  <a:cubicBezTo>
                    <a:pt x="26392" y="2664"/>
                    <a:pt x="27050" y="1765"/>
                    <a:pt x="27258" y="1364"/>
                  </a:cubicBezTo>
                  <a:cubicBezTo>
                    <a:pt x="27371" y="1139"/>
                    <a:pt x="27355" y="514"/>
                    <a:pt x="27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491" name="Google Shape;491;p9"/>
            <p:cNvCxnSpPr/>
            <p:nvPr/>
          </p:nvCxnSpPr>
          <p:spPr>
            <a:xfrm rot="10800000">
              <a:off x="7579700" y="-57425"/>
              <a:ext cx="0" cy="324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9"/>
            <p:cNvCxnSpPr/>
            <p:nvPr/>
          </p:nvCxnSpPr>
          <p:spPr>
            <a:xfrm rot="10800000">
              <a:off x="7755575" y="-61150"/>
              <a:ext cx="0" cy="495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9"/>
            <p:cNvCxnSpPr/>
            <p:nvPr/>
          </p:nvCxnSpPr>
          <p:spPr>
            <a:xfrm rot="10800000">
              <a:off x="7931925" y="-40875"/>
              <a:ext cx="0" cy="569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9"/>
            <p:cNvCxnSpPr/>
            <p:nvPr/>
          </p:nvCxnSpPr>
          <p:spPr>
            <a:xfrm rot="10800000">
              <a:off x="8107775" y="-40625"/>
              <a:ext cx="0" cy="1166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9"/>
            <p:cNvCxnSpPr/>
            <p:nvPr/>
          </p:nvCxnSpPr>
          <p:spPr>
            <a:xfrm rot="10800000">
              <a:off x="8283625" y="-70825"/>
              <a:ext cx="0" cy="1320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9"/>
            <p:cNvCxnSpPr/>
            <p:nvPr/>
          </p:nvCxnSpPr>
          <p:spPr>
            <a:xfrm rot="10800000">
              <a:off x="8459500" y="-74200"/>
              <a:ext cx="0" cy="1407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9"/>
            <p:cNvCxnSpPr/>
            <p:nvPr/>
          </p:nvCxnSpPr>
          <p:spPr>
            <a:xfrm rot="10800000">
              <a:off x="8635375" y="-71000"/>
              <a:ext cx="0" cy="1705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9"/>
            <p:cNvCxnSpPr/>
            <p:nvPr/>
          </p:nvCxnSpPr>
          <p:spPr>
            <a:xfrm rot="10800000">
              <a:off x="8811225" y="-64225"/>
              <a:ext cx="0" cy="1737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9"/>
            <p:cNvCxnSpPr/>
            <p:nvPr/>
          </p:nvCxnSpPr>
          <p:spPr>
            <a:xfrm rot="10800000">
              <a:off x="8987150" y="-64075"/>
              <a:ext cx="0" cy="1797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9"/>
            <p:cNvCxnSpPr/>
            <p:nvPr/>
          </p:nvCxnSpPr>
          <p:spPr>
            <a:xfrm rot="10800000">
              <a:off x="9162975" y="-64150"/>
              <a:ext cx="0" cy="1772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9"/>
            <p:cNvCxnSpPr/>
            <p:nvPr/>
          </p:nvCxnSpPr>
          <p:spPr>
            <a:xfrm>
              <a:off x="7656550" y="364350"/>
              <a:ext cx="1506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9"/>
            <p:cNvCxnSpPr/>
            <p:nvPr/>
          </p:nvCxnSpPr>
          <p:spPr>
            <a:xfrm>
              <a:off x="7583675" y="190500"/>
              <a:ext cx="1579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9"/>
            <p:cNvCxnSpPr/>
            <p:nvPr/>
          </p:nvCxnSpPr>
          <p:spPr>
            <a:xfrm>
              <a:off x="7934125" y="533350"/>
              <a:ext cx="1228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9"/>
            <p:cNvCxnSpPr/>
            <p:nvPr/>
          </p:nvCxnSpPr>
          <p:spPr>
            <a:xfrm>
              <a:off x="7987425" y="696675"/>
              <a:ext cx="11781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9"/>
            <p:cNvCxnSpPr/>
            <p:nvPr/>
          </p:nvCxnSpPr>
          <p:spPr>
            <a:xfrm>
              <a:off x="8026750" y="862600"/>
              <a:ext cx="11361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9"/>
            <p:cNvCxnSpPr/>
            <p:nvPr/>
          </p:nvCxnSpPr>
          <p:spPr>
            <a:xfrm>
              <a:off x="8007000" y="1023350"/>
              <a:ext cx="1137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9"/>
            <p:cNvCxnSpPr/>
            <p:nvPr/>
          </p:nvCxnSpPr>
          <p:spPr>
            <a:xfrm>
              <a:off x="7506350" y="32025"/>
              <a:ext cx="16566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9"/>
            <p:cNvCxnSpPr/>
            <p:nvPr/>
          </p:nvCxnSpPr>
          <p:spPr>
            <a:xfrm>
              <a:off x="8145225" y="1191175"/>
              <a:ext cx="1048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9"/>
            <p:cNvCxnSpPr/>
            <p:nvPr/>
          </p:nvCxnSpPr>
          <p:spPr>
            <a:xfrm>
              <a:off x="8461150" y="1349125"/>
              <a:ext cx="7326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9"/>
            <p:cNvCxnSpPr/>
            <p:nvPr/>
          </p:nvCxnSpPr>
          <p:spPr>
            <a:xfrm>
              <a:off x="8589475" y="1497225"/>
              <a:ext cx="618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9"/>
            <p:cNvCxnSpPr/>
            <p:nvPr/>
          </p:nvCxnSpPr>
          <p:spPr>
            <a:xfrm>
              <a:off x="8635375" y="1673675"/>
              <a:ext cx="559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2" name="Google Shape;512;p9"/>
            <p:cNvSpPr/>
            <p:nvPr/>
          </p:nvSpPr>
          <p:spPr>
            <a:xfrm>
              <a:off x="7517400" y="-58875"/>
              <a:ext cx="1714975" cy="1791925"/>
            </a:xfrm>
            <a:custGeom>
              <a:avLst/>
              <a:gdLst/>
              <a:ahLst/>
              <a:cxnLst/>
              <a:rect l="l" t="t" r="r" b="b"/>
              <a:pathLst>
                <a:path w="68599" h="71677" extrusionOk="0">
                  <a:moveTo>
                    <a:pt x="0" y="0"/>
                  </a:moveTo>
                  <a:cubicBezTo>
                    <a:pt x="428" y="922"/>
                    <a:pt x="1876" y="2962"/>
                    <a:pt x="2567" y="5529"/>
                  </a:cubicBezTo>
                  <a:cubicBezTo>
                    <a:pt x="3258" y="8096"/>
                    <a:pt x="2731" y="12966"/>
                    <a:pt x="4146" y="15401"/>
                  </a:cubicBezTo>
                  <a:cubicBezTo>
                    <a:pt x="5561" y="17836"/>
                    <a:pt x="8490" y="18199"/>
                    <a:pt x="11057" y="20140"/>
                  </a:cubicBezTo>
                  <a:cubicBezTo>
                    <a:pt x="13624" y="22082"/>
                    <a:pt x="17968" y="24714"/>
                    <a:pt x="19547" y="27050"/>
                  </a:cubicBezTo>
                  <a:cubicBezTo>
                    <a:pt x="21127" y="29387"/>
                    <a:pt x="20205" y="31099"/>
                    <a:pt x="20534" y="34159"/>
                  </a:cubicBezTo>
                  <a:cubicBezTo>
                    <a:pt x="20863" y="37220"/>
                    <a:pt x="19942" y="42484"/>
                    <a:pt x="21522" y="45413"/>
                  </a:cubicBezTo>
                  <a:cubicBezTo>
                    <a:pt x="23102" y="48342"/>
                    <a:pt x="27742" y="50448"/>
                    <a:pt x="30012" y="51731"/>
                  </a:cubicBezTo>
                  <a:cubicBezTo>
                    <a:pt x="32283" y="53015"/>
                    <a:pt x="33236" y="52061"/>
                    <a:pt x="35145" y="53114"/>
                  </a:cubicBezTo>
                  <a:cubicBezTo>
                    <a:pt x="37054" y="54167"/>
                    <a:pt x="40016" y="56569"/>
                    <a:pt x="41464" y="58050"/>
                  </a:cubicBezTo>
                  <a:cubicBezTo>
                    <a:pt x="42912" y="59531"/>
                    <a:pt x="43398" y="60321"/>
                    <a:pt x="43833" y="61999"/>
                  </a:cubicBezTo>
                  <a:cubicBezTo>
                    <a:pt x="44268" y="63677"/>
                    <a:pt x="43217" y="67000"/>
                    <a:pt x="44073" y="68119"/>
                  </a:cubicBezTo>
                  <a:cubicBezTo>
                    <a:pt x="44929" y="69238"/>
                    <a:pt x="47033" y="68580"/>
                    <a:pt x="48967" y="68712"/>
                  </a:cubicBezTo>
                  <a:cubicBezTo>
                    <a:pt x="50902" y="68844"/>
                    <a:pt x="53771" y="68415"/>
                    <a:pt x="55680" y="68909"/>
                  </a:cubicBezTo>
                  <a:cubicBezTo>
                    <a:pt x="57589" y="69403"/>
                    <a:pt x="58412" y="71773"/>
                    <a:pt x="60419" y="71674"/>
                  </a:cubicBezTo>
                  <a:cubicBezTo>
                    <a:pt x="62426" y="71575"/>
                    <a:pt x="66368" y="68679"/>
                    <a:pt x="67724" y="68317"/>
                  </a:cubicBezTo>
                  <a:cubicBezTo>
                    <a:pt x="69080" y="67955"/>
                    <a:pt x="68417" y="69305"/>
                    <a:pt x="68556" y="69502"/>
                  </a:cubicBezTo>
                </a:path>
              </a:pathLst>
            </a:custGeom>
            <a:noFill/>
            <a:ln w="762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513" name="Google Shape;513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dk1"/>
        </a:solid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bg>
      <p:bgPr>
        <a:solidFill>
          <a:schemeClr val="lt1"/>
        </a:solid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15"/>
          <p:cNvGrpSpPr/>
          <p:nvPr/>
        </p:nvGrpSpPr>
        <p:grpSpPr>
          <a:xfrm>
            <a:off x="-155300" y="4805050"/>
            <a:ext cx="9430400" cy="678475"/>
            <a:chOff x="-155300" y="4805050"/>
            <a:chExt cx="9430400" cy="678475"/>
          </a:xfrm>
        </p:grpSpPr>
        <p:sp>
          <p:nvSpPr>
            <p:cNvPr id="815" name="Google Shape;815;p15"/>
            <p:cNvSpPr/>
            <p:nvPr/>
          </p:nvSpPr>
          <p:spPr>
            <a:xfrm>
              <a:off x="4068975" y="4805050"/>
              <a:ext cx="5206125" cy="678475"/>
            </a:xfrm>
            <a:custGeom>
              <a:avLst/>
              <a:gdLst/>
              <a:ahLst/>
              <a:cxnLst/>
              <a:rect l="l" t="t" r="r" b="b"/>
              <a:pathLst>
                <a:path w="208245" h="27139" extrusionOk="0">
                  <a:moveTo>
                    <a:pt x="204882" y="18303"/>
                  </a:moveTo>
                  <a:lnTo>
                    <a:pt x="207164" y="14940"/>
                  </a:lnTo>
                  <a:lnTo>
                    <a:pt x="207415" y="11873"/>
                  </a:lnTo>
                  <a:lnTo>
                    <a:pt x="208245" y="4407"/>
                  </a:lnTo>
                  <a:lnTo>
                    <a:pt x="206709" y="1408"/>
                  </a:lnTo>
                  <a:lnTo>
                    <a:pt x="160214" y="1157"/>
                  </a:lnTo>
                  <a:lnTo>
                    <a:pt x="153325" y="3410"/>
                  </a:lnTo>
                  <a:lnTo>
                    <a:pt x="143240" y="2660"/>
                  </a:lnTo>
                  <a:lnTo>
                    <a:pt x="125280" y="8666"/>
                  </a:lnTo>
                  <a:lnTo>
                    <a:pt x="115194" y="4161"/>
                  </a:lnTo>
                  <a:lnTo>
                    <a:pt x="104370" y="4411"/>
                  </a:lnTo>
                  <a:lnTo>
                    <a:pt x="96482" y="4148"/>
                  </a:lnTo>
                  <a:lnTo>
                    <a:pt x="86942" y="0"/>
                  </a:lnTo>
                  <a:lnTo>
                    <a:pt x="75340" y="2409"/>
                  </a:lnTo>
                  <a:lnTo>
                    <a:pt x="63040" y="2409"/>
                  </a:lnTo>
                  <a:lnTo>
                    <a:pt x="56891" y="4912"/>
                  </a:lnTo>
                  <a:lnTo>
                    <a:pt x="51478" y="4161"/>
                  </a:lnTo>
                  <a:lnTo>
                    <a:pt x="36471" y="657"/>
                  </a:lnTo>
                  <a:lnTo>
                    <a:pt x="9164" y="907"/>
                  </a:lnTo>
                  <a:lnTo>
                    <a:pt x="0" y="2881"/>
                  </a:lnTo>
                  <a:lnTo>
                    <a:pt x="664" y="21746"/>
                  </a:lnTo>
                  <a:lnTo>
                    <a:pt x="8545" y="22161"/>
                  </a:lnTo>
                  <a:lnTo>
                    <a:pt x="17671" y="23820"/>
                  </a:lnTo>
                  <a:lnTo>
                    <a:pt x="26796" y="23820"/>
                  </a:lnTo>
                  <a:lnTo>
                    <a:pt x="38825" y="24650"/>
                  </a:lnTo>
                  <a:lnTo>
                    <a:pt x="51269" y="25894"/>
                  </a:lnTo>
                  <a:lnTo>
                    <a:pt x="62884" y="26309"/>
                  </a:lnTo>
                  <a:lnTo>
                    <a:pt x="74913" y="25894"/>
                  </a:lnTo>
                  <a:lnTo>
                    <a:pt x="84038" y="27139"/>
                  </a:lnTo>
                  <a:lnTo>
                    <a:pt x="90675" y="25894"/>
                  </a:lnTo>
                  <a:lnTo>
                    <a:pt x="99386" y="25894"/>
                  </a:lnTo>
                  <a:lnTo>
                    <a:pt x="113074" y="25568"/>
                  </a:lnTo>
                  <a:lnTo>
                    <a:pt x="125518" y="24738"/>
                  </a:lnTo>
                  <a:lnTo>
                    <a:pt x="133399" y="24412"/>
                  </a:lnTo>
                  <a:lnTo>
                    <a:pt x="145014" y="24412"/>
                  </a:lnTo>
                  <a:lnTo>
                    <a:pt x="154365" y="23324"/>
                  </a:lnTo>
                  <a:lnTo>
                    <a:pt x="165979" y="22910"/>
                  </a:lnTo>
                  <a:lnTo>
                    <a:pt x="180290" y="24776"/>
                  </a:lnTo>
                  <a:lnTo>
                    <a:pt x="195015" y="22495"/>
                  </a:lnTo>
                  <a:lnTo>
                    <a:pt x="201859" y="231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cxnSp>
          <p:nvCxnSpPr>
            <p:cNvPr id="816" name="Google Shape;816;p15"/>
            <p:cNvCxnSpPr/>
            <p:nvPr/>
          </p:nvCxnSpPr>
          <p:spPr>
            <a:xfrm rot="5400000">
              <a:off x="8956775" y="5080564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15"/>
            <p:cNvCxnSpPr/>
            <p:nvPr/>
          </p:nvCxnSpPr>
          <p:spPr>
            <a:xfrm rot="5400000">
              <a:off x="8785541" y="5070476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15"/>
            <p:cNvCxnSpPr/>
            <p:nvPr/>
          </p:nvCxnSpPr>
          <p:spPr>
            <a:xfrm rot="5400000">
              <a:off x="8609769" y="5070487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15"/>
            <p:cNvCxnSpPr/>
            <p:nvPr/>
          </p:nvCxnSpPr>
          <p:spPr>
            <a:xfrm rot="5400000">
              <a:off x="8419072" y="5079238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15"/>
            <p:cNvCxnSpPr/>
            <p:nvPr/>
          </p:nvCxnSpPr>
          <p:spPr>
            <a:xfrm rot="5400000">
              <a:off x="8252713" y="5093462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15"/>
            <p:cNvCxnSpPr/>
            <p:nvPr/>
          </p:nvCxnSpPr>
          <p:spPr>
            <a:xfrm rot="5400000">
              <a:off x="8076716" y="5076532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15"/>
            <p:cNvCxnSpPr/>
            <p:nvPr/>
          </p:nvCxnSpPr>
          <p:spPr>
            <a:xfrm>
              <a:off x="8122925" y="4811525"/>
              <a:ext cx="15600" cy="539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15"/>
            <p:cNvCxnSpPr/>
            <p:nvPr/>
          </p:nvCxnSpPr>
          <p:spPr>
            <a:xfrm rot="5400000">
              <a:off x="7714259" y="5114541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15"/>
            <p:cNvCxnSpPr/>
            <p:nvPr/>
          </p:nvCxnSpPr>
          <p:spPr>
            <a:xfrm rot="5400000">
              <a:off x="7581575" y="5088652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15"/>
            <p:cNvCxnSpPr/>
            <p:nvPr/>
          </p:nvCxnSpPr>
          <p:spPr>
            <a:xfrm rot="5400000">
              <a:off x="7406175" y="5093639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15"/>
            <p:cNvCxnSpPr/>
            <p:nvPr/>
          </p:nvCxnSpPr>
          <p:spPr>
            <a:xfrm rot="5400000">
              <a:off x="7226869" y="5108314"/>
              <a:ext cx="41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15"/>
            <p:cNvCxnSpPr/>
            <p:nvPr/>
          </p:nvCxnSpPr>
          <p:spPr>
            <a:xfrm rot="-5400000" flipH="1">
              <a:off x="7070988" y="5120938"/>
              <a:ext cx="366000" cy="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15"/>
            <p:cNvCxnSpPr/>
            <p:nvPr/>
          </p:nvCxnSpPr>
          <p:spPr>
            <a:xfrm rot="5400000">
              <a:off x="6889575" y="5120809"/>
              <a:ext cx="370500" cy="1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15"/>
            <p:cNvCxnSpPr/>
            <p:nvPr/>
          </p:nvCxnSpPr>
          <p:spPr>
            <a:xfrm rot="5400000">
              <a:off x="6693825" y="5096707"/>
              <a:ext cx="405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15"/>
            <p:cNvCxnSpPr/>
            <p:nvPr/>
          </p:nvCxnSpPr>
          <p:spPr>
            <a:xfrm rot="5400000">
              <a:off x="6515800" y="5099474"/>
              <a:ext cx="415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15"/>
            <p:cNvCxnSpPr/>
            <p:nvPr/>
          </p:nvCxnSpPr>
          <p:spPr>
            <a:xfrm rot="5400000">
              <a:off x="6335675" y="5093406"/>
              <a:ext cx="428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15"/>
            <p:cNvCxnSpPr/>
            <p:nvPr/>
          </p:nvCxnSpPr>
          <p:spPr>
            <a:xfrm rot="5400000">
              <a:off x="6144763" y="5081877"/>
              <a:ext cx="458400" cy="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3" name="Google Shape;833;p15"/>
            <p:cNvCxnSpPr/>
            <p:nvPr/>
          </p:nvCxnSpPr>
          <p:spPr>
            <a:xfrm rot="5400000">
              <a:off x="5956075" y="5070576"/>
              <a:ext cx="4836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15"/>
            <p:cNvCxnSpPr/>
            <p:nvPr/>
          </p:nvCxnSpPr>
          <p:spPr>
            <a:xfrm rot="5400000">
              <a:off x="5786344" y="5088477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5" name="Google Shape;835;p15"/>
            <p:cNvCxnSpPr/>
            <p:nvPr/>
          </p:nvCxnSpPr>
          <p:spPr>
            <a:xfrm rot="5400000">
              <a:off x="5617225" y="5096719"/>
              <a:ext cx="457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15"/>
            <p:cNvCxnSpPr/>
            <p:nvPr/>
          </p:nvCxnSpPr>
          <p:spPr>
            <a:xfrm rot="5400000">
              <a:off x="5442100" y="5095969"/>
              <a:ext cx="456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15"/>
            <p:cNvCxnSpPr/>
            <p:nvPr/>
          </p:nvCxnSpPr>
          <p:spPr>
            <a:xfrm rot="5400000">
              <a:off x="5273575" y="5097249"/>
              <a:ext cx="445500" cy="3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15"/>
            <p:cNvCxnSpPr/>
            <p:nvPr/>
          </p:nvCxnSpPr>
          <p:spPr>
            <a:xfrm rot="5400000">
              <a:off x="5105625" y="5108791"/>
              <a:ext cx="425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15"/>
            <p:cNvCxnSpPr/>
            <p:nvPr/>
          </p:nvCxnSpPr>
          <p:spPr>
            <a:xfrm rot="5400000">
              <a:off x="4920500" y="5099353"/>
              <a:ext cx="444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15"/>
            <p:cNvCxnSpPr/>
            <p:nvPr/>
          </p:nvCxnSpPr>
          <p:spPr>
            <a:xfrm rot="5400000">
              <a:off x="4731113" y="5088477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15"/>
            <p:cNvCxnSpPr/>
            <p:nvPr/>
          </p:nvCxnSpPr>
          <p:spPr>
            <a:xfrm rot="5400000">
              <a:off x="4555241" y="5085835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15"/>
            <p:cNvCxnSpPr/>
            <p:nvPr/>
          </p:nvCxnSpPr>
          <p:spPr>
            <a:xfrm rot="5400000">
              <a:off x="4379369" y="5084514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15"/>
            <p:cNvCxnSpPr/>
            <p:nvPr/>
          </p:nvCxnSpPr>
          <p:spPr>
            <a:xfrm rot="5400000">
              <a:off x="4203497" y="5083193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15"/>
            <p:cNvCxnSpPr/>
            <p:nvPr/>
          </p:nvCxnSpPr>
          <p:spPr>
            <a:xfrm rot="5400000">
              <a:off x="4027625" y="5079231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15"/>
            <p:cNvCxnSpPr/>
            <p:nvPr/>
          </p:nvCxnSpPr>
          <p:spPr>
            <a:xfrm flipH="1">
              <a:off x="4130500" y="4977450"/>
              <a:ext cx="5107200" cy="4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15"/>
            <p:cNvCxnSpPr/>
            <p:nvPr/>
          </p:nvCxnSpPr>
          <p:spPr>
            <a:xfrm flipH="1">
              <a:off x="4130550" y="5169275"/>
              <a:ext cx="5091600" cy="5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7" name="Google Shape;847;p15"/>
            <p:cNvSpPr/>
            <p:nvPr/>
          </p:nvSpPr>
          <p:spPr>
            <a:xfrm>
              <a:off x="-155300" y="4805050"/>
              <a:ext cx="4285800" cy="678475"/>
            </a:xfrm>
            <a:custGeom>
              <a:avLst/>
              <a:gdLst/>
              <a:ahLst/>
              <a:cxnLst/>
              <a:rect l="l" t="t" r="r" b="b"/>
              <a:pathLst>
                <a:path w="171432" h="27139" extrusionOk="0">
                  <a:moveTo>
                    <a:pt x="256" y="402"/>
                  </a:moveTo>
                  <a:lnTo>
                    <a:pt x="0" y="820"/>
                  </a:lnTo>
                  <a:lnTo>
                    <a:pt x="2074" y="2982"/>
                  </a:lnTo>
                  <a:lnTo>
                    <a:pt x="2074" y="167"/>
                  </a:lnTo>
                  <a:lnTo>
                    <a:pt x="3150" y="1408"/>
                  </a:lnTo>
                  <a:lnTo>
                    <a:pt x="41002" y="1157"/>
                  </a:lnTo>
                  <a:lnTo>
                    <a:pt x="46610" y="3410"/>
                  </a:lnTo>
                  <a:lnTo>
                    <a:pt x="54820" y="2660"/>
                  </a:lnTo>
                  <a:lnTo>
                    <a:pt x="69442" y="8666"/>
                  </a:lnTo>
                  <a:lnTo>
                    <a:pt x="77653" y="4161"/>
                  </a:lnTo>
                  <a:lnTo>
                    <a:pt x="86464" y="4411"/>
                  </a:lnTo>
                  <a:lnTo>
                    <a:pt x="92886" y="4148"/>
                  </a:lnTo>
                  <a:lnTo>
                    <a:pt x="100653" y="0"/>
                  </a:lnTo>
                  <a:lnTo>
                    <a:pt x="110098" y="2409"/>
                  </a:lnTo>
                  <a:lnTo>
                    <a:pt x="120111" y="2409"/>
                  </a:lnTo>
                  <a:lnTo>
                    <a:pt x="125117" y="4912"/>
                  </a:lnTo>
                  <a:lnTo>
                    <a:pt x="129524" y="4161"/>
                  </a:lnTo>
                  <a:lnTo>
                    <a:pt x="141741" y="657"/>
                  </a:lnTo>
                  <a:lnTo>
                    <a:pt x="163972" y="907"/>
                  </a:lnTo>
                  <a:lnTo>
                    <a:pt x="171432" y="2881"/>
                  </a:lnTo>
                  <a:lnTo>
                    <a:pt x="170891" y="21746"/>
                  </a:lnTo>
                  <a:lnTo>
                    <a:pt x="164476" y="22161"/>
                  </a:lnTo>
                  <a:lnTo>
                    <a:pt x="157046" y="23820"/>
                  </a:lnTo>
                  <a:lnTo>
                    <a:pt x="149617" y="23820"/>
                  </a:lnTo>
                  <a:lnTo>
                    <a:pt x="139825" y="24650"/>
                  </a:lnTo>
                  <a:lnTo>
                    <a:pt x="129694" y="25894"/>
                  </a:lnTo>
                  <a:lnTo>
                    <a:pt x="120238" y="26309"/>
                  </a:lnTo>
                  <a:lnTo>
                    <a:pt x="110445" y="25894"/>
                  </a:lnTo>
                  <a:lnTo>
                    <a:pt x="103017" y="27139"/>
                  </a:lnTo>
                  <a:lnTo>
                    <a:pt x="97613" y="25894"/>
                  </a:lnTo>
                  <a:lnTo>
                    <a:pt x="90522" y="25894"/>
                  </a:lnTo>
                  <a:lnTo>
                    <a:pt x="79378" y="25568"/>
                  </a:lnTo>
                  <a:lnTo>
                    <a:pt x="69248" y="24738"/>
                  </a:lnTo>
                  <a:lnTo>
                    <a:pt x="62832" y="24412"/>
                  </a:lnTo>
                  <a:lnTo>
                    <a:pt x="53376" y="24412"/>
                  </a:lnTo>
                  <a:lnTo>
                    <a:pt x="45272" y="25656"/>
                  </a:lnTo>
                  <a:lnTo>
                    <a:pt x="36492" y="26071"/>
                  </a:lnTo>
                  <a:lnTo>
                    <a:pt x="25010" y="26900"/>
                  </a:lnTo>
                  <a:lnTo>
                    <a:pt x="12516" y="26486"/>
                  </a:lnTo>
                  <a:lnTo>
                    <a:pt x="4563" y="264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cxnSp>
          <p:nvCxnSpPr>
            <p:cNvPr id="848" name="Google Shape;848;p15"/>
            <p:cNvCxnSpPr/>
            <p:nvPr/>
          </p:nvCxnSpPr>
          <p:spPr>
            <a:xfrm rot="5400000">
              <a:off x="3860200" y="5081114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15"/>
            <p:cNvCxnSpPr/>
            <p:nvPr/>
          </p:nvCxnSpPr>
          <p:spPr>
            <a:xfrm rot="5400000">
              <a:off x="3688966" y="5071026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15"/>
            <p:cNvCxnSpPr/>
            <p:nvPr/>
          </p:nvCxnSpPr>
          <p:spPr>
            <a:xfrm rot="5400000">
              <a:off x="3513194" y="5071037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15"/>
            <p:cNvCxnSpPr/>
            <p:nvPr/>
          </p:nvCxnSpPr>
          <p:spPr>
            <a:xfrm rot="5400000">
              <a:off x="3322497" y="5079788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" name="Google Shape;852;p15"/>
            <p:cNvCxnSpPr/>
            <p:nvPr/>
          </p:nvCxnSpPr>
          <p:spPr>
            <a:xfrm rot="5400000">
              <a:off x="3156138" y="5094012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" name="Google Shape;853;p15"/>
            <p:cNvCxnSpPr/>
            <p:nvPr/>
          </p:nvCxnSpPr>
          <p:spPr>
            <a:xfrm rot="5400000">
              <a:off x="2980141" y="5077082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" name="Google Shape;854;p15"/>
            <p:cNvCxnSpPr/>
            <p:nvPr/>
          </p:nvCxnSpPr>
          <p:spPr>
            <a:xfrm rot="5400000">
              <a:off x="2799106" y="5121834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15"/>
            <p:cNvCxnSpPr/>
            <p:nvPr/>
          </p:nvCxnSpPr>
          <p:spPr>
            <a:xfrm>
              <a:off x="2862550" y="4842625"/>
              <a:ext cx="0" cy="446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15"/>
            <p:cNvCxnSpPr/>
            <p:nvPr/>
          </p:nvCxnSpPr>
          <p:spPr>
            <a:xfrm rot="5400000">
              <a:off x="2485000" y="5089202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15"/>
            <p:cNvCxnSpPr/>
            <p:nvPr/>
          </p:nvCxnSpPr>
          <p:spPr>
            <a:xfrm rot="5400000">
              <a:off x="2309600" y="5094189"/>
              <a:ext cx="4035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15"/>
            <p:cNvCxnSpPr/>
            <p:nvPr/>
          </p:nvCxnSpPr>
          <p:spPr>
            <a:xfrm>
              <a:off x="2335950" y="4825300"/>
              <a:ext cx="0" cy="489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" name="Google Shape;859;p15"/>
            <p:cNvCxnSpPr/>
            <p:nvPr/>
          </p:nvCxnSpPr>
          <p:spPr>
            <a:xfrm rot="-5400000" flipH="1">
              <a:off x="1974413" y="5121488"/>
              <a:ext cx="366000" cy="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" name="Google Shape;860;p15"/>
            <p:cNvCxnSpPr/>
            <p:nvPr/>
          </p:nvCxnSpPr>
          <p:spPr>
            <a:xfrm rot="5400000">
              <a:off x="1793000" y="5121359"/>
              <a:ext cx="370500" cy="1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" name="Google Shape;861;p15"/>
            <p:cNvCxnSpPr/>
            <p:nvPr/>
          </p:nvCxnSpPr>
          <p:spPr>
            <a:xfrm rot="5400000">
              <a:off x="1597250" y="5097257"/>
              <a:ext cx="405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15"/>
            <p:cNvCxnSpPr/>
            <p:nvPr/>
          </p:nvCxnSpPr>
          <p:spPr>
            <a:xfrm rot="5400000">
              <a:off x="1419225" y="5100024"/>
              <a:ext cx="415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" name="Google Shape;863;p15"/>
            <p:cNvCxnSpPr/>
            <p:nvPr/>
          </p:nvCxnSpPr>
          <p:spPr>
            <a:xfrm rot="5400000">
              <a:off x="1239100" y="5093956"/>
              <a:ext cx="428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" name="Google Shape;864;p15"/>
            <p:cNvCxnSpPr/>
            <p:nvPr/>
          </p:nvCxnSpPr>
          <p:spPr>
            <a:xfrm rot="5400000">
              <a:off x="1048188" y="5082427"/>
              <a:ext cx="458400" cy="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15"/>
            <p:cNvCxnSpPr/>
            <p:nvPr/>
          </p:nvCxnSpPr>
          <p:spPr>
            <a:xfrm rot="5400000">
              <a:off x="859500" y="5071126"/>
              <a:ext cx="4836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" name="Google Shape;866;p15"/>
            <p:cNvCxnSpPr/>
            <p:nvPr/>
          </p:nvCxnSpPr>
          <p:spPr>
            <a:xfrm rot="5400000">
              <a:off x="689769" y="5089027"/>
              <a:ext cx="47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15"/>
            <p:cNvCxnSpPr/>
            <p:nvPr/>
          </p:nvCxnSpPr>
          <p:spPr>
            <a:xfrm rot="5400000">
              <a:off x="520650" y="5097269"/>
              <a:ext cx="457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15"/>
            <p:cNvCxnSpPr/>
            <p:nvPr/>
          </p:nvCxnSpPr>
          <p:spPr>
            <a:xfrm flipH="1">
              <a:off x="573575" y="4821900"/>
              <a:ext cx="2100" cy="502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15"/>
            <p:cNvCxnSpPr/>
            <p:nvPr/>
          </p:nvCxnSpPr>
          <p:spPr>
            <a:xfrm flipH="1">
              <a:off x="397875" y="4811525"/>
              <a:ext cx="1500" cy="510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15"/>
            <p:cNvCxnSpPr/>
            <p:nvPr/>
          </p:nvCxnSpPr>
          <p:spPr>
            <a:xfrm flipH="1">
              <a:off x="221900" y="4821900"/>
              <a:ext cx="1200" cy="500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15"/>
            <p:cNvCxnSpPr/>
            <p:nvPr/>
          </p:nvCxnSpPr>
          <p:spPr>
            <a:xfrm flipH="1">
              <a:off x="46000" y="4816700"/>
              <a:ext cx="6000" cy="505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15"/>
            <p:cNvCxnSpPr/>
            <p:nvPr/>
          </p:nvCxnSpPr>
          <p:spPr>
            <a:xfrm>
              <a:off x="2166375" y="2815925"/>
              <a:ext cx="0" cy="4332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15"/>
            <p:cNvCxnSpPr/>
            <p:nvPr/>
          </p:nvCxnSpPr>
          <p:spPr>
            <a:xfrm>
              <a:off x="2166375" y="3008350"/>
              <a:ext cx="0" cy="4332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4" name="Google Shape;874;p15"/>
            <p:cNvSpPr/>
            <p:nvPr/>
          </p:nvSpPr>
          <p:spPr>
            <a:xfrm>
              <a:off x="-103400" y="4809755"/>
              <a:ext cx="9291500" cy="212600"/>
            </a:xfrm>
            <a:custGeom>
              <a:avLst/>
              <a:gdLst/>
              <a:ahLst/>
              <a:cxnLst/>
              <a:rect l="l" t="t" r="r" b="b"/>
              <a:pathLst>
                <a:path w="371660" h="8504" extrusionOk="0">
                  <a:moveTo>
                    <a:pt x="0" y="622"/>
                  </a:moveTo>
                  <a:cubicBezTo>
                    <a:pt x="4839" y="553"/>
                    <a:pt x="21431" y="-414"/>
                    <a:pt x="29036" y="208"/>
                  </a:cubicBezTo>
                  <a:cubicBezTo>
                    <a:pt x="36641" y="830"/>
                    <a:pt x="41757" y="3872"/>
                    <a:pt x="45628" y="4356"/>
                  </a:cubicBezTo>
                  <a:cubicBezTo>
                    <a:pt x="49500" y="4840"/>
                    <a:pt x="49016" y="2489"/>
                    <a:pt x="52265" y="3111"/>
                  </a:cubicBezTo>
                  <a:cubicBezTo>
                    <a:pt x="55514" y="3733"/>
                    <a:pt x="61322" y="7951"/>
                    <a:pt x="65124" y="8089"/>
                  </a:cubicBezTo>
                  <a:cubicBezTo>
                    <a:pt x="68926" y="8227"/>
                    <a:pt x="70793" y="4425"/>
                    <a:pt x="75079" y="3941"/>
                  </a:cubicBezTo>
                  <a:cubicBezTo>
                    <a:pt x="79365" y="3457"/>
                    <a:pt x="87039" y="5738"/>
                    <a:pt x="90841" y="5185"/>
                  </a:cubicBezTo>
                  <a:cubicBezTo>
                    <a:pt x="94643" y="4632"/>
                    <a:pt x="95128" y="1106"/>
                    <a:pt x="97893" y="622"/>
                  </a:cubicBezTo>
                  <a:cubicBezTo>
                    <a:pt x="100658" y="138"/>
                    <a:pt x="104046" y="2213"/>
                    <a:pt x="107433" y="2282"/>
                  </a:cubicBezTo>
                  <a:cubicBezTo>
                    <a:pt x="110821" y="2351"/>
                    <a:pt x="115107" y="622"/>
                    <a:pt x="118218" y="1037"/>
                  </a:cubicBezTo>
                  <a:cubicBezTo>
                    <a:pt x="121329" y="1452"/>
                    <a:pt x="122712" y="4632"/>
                    <a:pt x="126099" y="4770"/>
                  </a:cubicBezTo>
                  <a:cubicBezTo>
                    <a:pt x="129487" y="4908"/>
                    <a:pt x="132390" y="2489"/>
                    <a:pt x="138543" y="1867"/>
                  </a:cubicBezTo>
                  <a:cubicBezTo>
                    <a:pt x="144696" y="1245"/>
                    <a:pt x="158108" y="761"/>
                    <a:pt x="163016" y="1037"/>
                  </a:cubicBezTo>
                  <a:cubicBezTo>
                    <a:pt x="167925" y="1314"/>
                    <a:pt x="165574" y="3388"/>
                    <a:pt x="167994" y="3526"/>
                  </a:cubicBezTo>
                  <a:cubicBezTo>
                    <a:pt x="170414" y="3664"/>
                    <a:pt x="172004" y="2282"/>
                    <a:pt x="177534" y="1867"/>
                  </a:cubicBezTo>
                  <a:cubicBezTo>
                    <a:pt x="183065" y="1452"/>
                    <a:pt x="193642" y="484"/>
                    <a:pt x="201177" y="1037"/>
                  </a:cubicBezTo>
                  <a:cubicBezTo>
                    <a:pt x="208713" y="1590"/>
                    <a:pt x="217700" y="5254"/>
                    <a:pt x="222747" y="5185"/>
                  </a:cubicBezTo>
                  <a:cubicBezTo>
                    <a:pt x="227794" y="5116"/>
                    <a:pt x="228071" y="968"/>
                    <a:pt x="231458" y="622"/>
                  </a:cubicBezTo>
                  <a:cubicBezTo>
                    <a:pt x="234846" y="276"/>
                    <a:pt x="239408" y="3111"/>
                    <a:pt x="243072" y="3111"/>
                  </a:cubicBezTo>
                  <a:cubicBezTo>
                    <a:pt x="246736" y="3111"/>
                    <a:pt x="250331" y="553"/>
                    <a:pt x="253442" y="622"/>
                  </a:cubicBezTo>
                  <a:cubicBezTo>
                    <a:pt x="256553" y="691"/>
                    <a:pt x="257314" y="3042"/>
                    <a:pt x="261738" y="3526"/>
                  </a:cubicBezTo>
                  <a:cubicBezTo>
                    <a:pt x="266163" y="4010"/>
                    <a:pt x="275011" y="2696"/>
                    <a:pt x="279989" y="3526"/>
                  </a:cubicBezTo>
                  <a:cubicBezTo>
                    <a:pt x="284967" y="4356"/>
                    <a:pt x="286626" y="8504"/>
                    <a:pt x="291604" y="8504"/>
                  </a:cubicBezTo>
                  <a:cubicBezTo>
                    <a:pt x="296582" y="8504"/>
                    <a:pt x="305154" y="4356"/>
                    <a:pt x="309855" y="3526"/>
                  </a:cubicBezTo>
                  <a:cubicBezTo>
                    <a:pt x="314556" y="2696"/>
                    <a:pt x="316630" y="4010"/>
                    <a:pt x="319810" y="3526"/>
                  </a:cubicBezTo>
                  <a:cubicBezTo>
                    <a:pt x="322990" y="3042"/>
                    <a:pt x="320293" y="760"/>
                    <a:pt x="328935" y="622"/>
                  </a:cubicBezTo>
                  <a:cubicBezTo>
                    <a:pt x="337577" y="484"/>
                    <a:pt x="364539" y="2350"/>
                    <a:pt x="371660" y="2696"/>
                  </a:cubicBezTo>
                </a:path>
              </a:pathLst>
            </a:custGeom>
            <a:noFill/>
            <a:ln w="762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875" name="Google Shape;875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bg>
      <p:bgPr>
        <a:solidFill>
          <a:schemeClr val="lt1"/>
        </a:solidFill>
        <a:effectLst/>
      </p:bgPr>
    </p:bg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19"/>
          <p:cNvGrpSpPr/>
          <p:nvPr/>
        </p:nvGrpSpPr>
        <p:grpSpPr>
          <a:xfrm rot="10800000">
            <a:off x="-45589" y="4002800"/>
            <a:ext cx="2767051" cy="1205625"/>
            <a:chOff x="6428436" y="-74100"/>
            <a:chExt cx="2767051" cy="1205625"/>
          </a:xfrm>
        </p:grpSpPr>
        <p:sp>
          <p:nvSpPr>
            <p:cNvPr id="1093" name="Google Shape;1093;p19"/>
            <p:cNvSpPr/>
            <p:nvPr/>
          </p:nvSpPr>
          <p:spPr>
            <a:xfrm rot="10800000">
              <a:off x="6428436" y="-24"/>
              <a:ext cx="2715458" cy="1104301"/>
            </a:xfrm>
            <a:custGeom>
              <a:avLst/>
              <a:gdLst/>
              <a:ahLst/>
              <a:cxnLst/>
              <a:rect l="l" t="t" r="r" b="b"/>
              <a:pathLst>
                <a:path w="19509" h="6338" extrusionOk="0">
                  <a:moveTo>
                    <a:pt x="0" y="1"/>
                  </a:moveTo>
                  <a:lnTo>
                    <a:pt x="0" y="6338"/>
                  </a:lnTo>
                  <a:lnTo>
                    <a:pt x="19509" y="6338"/>
                  </a:lnTo>
                  <a:cubicBezTo>
                    <a:pt x="19509" y="6338"/>
                    <a:pt x="18604" y="5811"/>
                    <a:pt x="18145" y="5811"/>
                  </a:cubicBezTo>
                  <a:cubicBezTo>
                    <a:pt x="18104" y="5811"/>
                    <a:pt x="18066" y="5815"/>
                    <a:pt x="18033" y="5825"/>
                  </a:cubicBezTo>
                  <a:cubicBezTo>
                    <a:pt x="17963" y="5841"/>
                    <a:pt x="17894" y="5849"/>
                    <a:pt x="17824" y="5849"/>
                  </a:cubicBezTo>
                  <a:cubicBezTo>
                    <a:pt x="17495" y="5849"/>
                    <a:pt x="17178" y="5679"/>
                    <a:pt x="16926" y="5520"/>
                  </a:cubicBezTo>
                  <a:cubicBezTo>
                    <a:pt x="16657" y="5336"/>
                    <a:pt x="16700" y="5003"/>
                    <a:pt x="16308" y="5003"/>
                  </a:cubicBezTo>
                  <a:cubicBezTo>
                    <a:pt x="16255" y="5003"/>
                    <a:pt x="16194" y="5009"/>
                    <a:pt x="16124" y="5022"/>
                  </a:cubicBezTo>
                  <a:cubicBezTo>
                    <a:pt x="15937" y="5052"/>
                    <a:pt x="15781" y="5072"/>
                    <a:pt x="15637" y="5072"/>
                  </a:cubicBezTo>
                  <a:cubicBezTo>
                    <a:pt x="15308" y="5072"/>
                    <a:pt x="15039" y="4967"/>
                    <a:pt x="14616" y="4621"/>
                  </a:cubicBezTo>
                  <a:cubicBezTo>
                    <a:pt x="14022" y="4108"/>
                    <a:pt x="14022" y="4108"/>
                    <a:pt x="13108" y="3819"/>
                  </a:cubicBezTo>
                  <a:cubicBezTo>
                    <a:pt x="12939" y="3762"/>
                    <a:pt x="12795" y="3740"/>
                    <a:pt x="12669" y="3740"/>
                  </a:cubicBezTo>
                  <a:cubicBezTo>
                    <a:pt x="12279" y="3740"/>
                    <a:pt x="12055" y="3946"/>
                    <a:pt x="11780" y="3946"/>
                  </a:cubicBezTo>
                  <a:cubicBezTo>
                    <a:pt x="11669" y="3946"/>
                    <a:pt x="11549" y="3913"/>
                    <a:pt x="11407" y="3819"/>
                  </a:cubicBezTo>
                  <a:cubicBezTo>
                    <a:pt x="10813" y="3418"/>
                    <a:pt x="10428" y="3627"/>
                    <a:pt x="9771" y="3177"/>
                  </a:cubicBezTo>
                  <a:cubicBezTo>
                    <a:pt x="9097" y="2712"/>
                    <a:pt x="8696" y="2407"/>
                    <a:pt x="8407" y="2407"/>
                  </a:cubicBezTo>
                  <a:cubicBezTo>
                    <a:pt x="8102" y="2407"/>
                    <a:pt x="7204" y="2215"/>
                    <a:pt x="6690" y="2006"/>
                  </a:cubicBezTo>
                  <a:cubicBezTo>
                    <a:pt x="6193" y="1814"/>
                    <a:pt x="5888" y="1300"/>
                    <a:pt x="5487" y="1300"/>
                  </a:cubicBezTo>
                  <a:cubicBezTo>
                    <a:pt x="5121" y="1300"/>
                    <a:pt x="4596" y="887"/>
                    <a:pt x="3971" y="887"/>
                  </a:cubicBezTo>
                  <a:cubicBezTo>
                    <a:pt x="3910" y="887"/>
                    <a:pt x="3849" y="891"/>
                    <a:pt x="3786" y="899"/>
                  </a:cubicBezTo>
                  <a:cubicBezTo>
                    <a:pt x="3343" y="970"/>
                    <a:pt x="3019" y="1155"/>
                    <a:pt x="2717" y="1155"/>
                  </a:cubicBezTo>
                  <a:cubicBezTo>
                    <a:pt x="2538" y="1155"/>
                    <a:pt x="2367" y="1090"/>
                    <a:pt x="2182" y="899"/>
                  </a:cubicBezTo>
                  <a:cubicBezTo>
                    <a:pt x="1701" y="40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094" name="Google Shape;1094;p19"/>
            <p:cNvCxnSpPr/>
            <p:nvPr/>
          </p:nvCxnSpPr>
          <p:spPr>
            <a:xfrm rot="10800000">
              <a:off x="6526850" y="-60800"/>
              <a:ext cx="0" cy="136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5" name="Google Shape;1095;p19"/>
            <p:cNvCxnSpPr/>
            <p:nvPr/>
          </p:nvCxnSpPr>
          <p:spPr>
            <a:xfrm rot="10800000" flipH="1">
              <a:off x="6696850" y="-57600"/>
              <a:ext cx="1200" cy="164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Google Shape;1096;p19"/>
            <p:cNvCxnSpPr/>
            <p:nvPr/>
          </p:nvCxnSpPr>
          <p:spPr>
            <a:xfrm rot="10800000">
              <a:off x="6874900" y="-64400"/>
              <a:ext cx="0" cy="318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19"/>
            <p:cNvCxnSpPr/>
            <p:nvPr/>
          </p:nvCxnSpPr>
          <p:spPr>
            <a:xfrm rot="10800000">
              <a:off x="7052100" y="-64450"/>
              <a:ext cx="0" cy="298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8" name="Google Shape;1098;p19"/>
            <p:cNvCxnSpPr/>
            <p:nvPr/>
          </p:nvCxnSpPr>
          <p:spPr>
            <a:xfrm rot="10800000">
              <a:off x="7230350" y="-51050"/>
              <a:ext cx="0" cy="461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Google Shape;1099;p19"/>
            <p:cNvCxnSpPr/>
            <p:nvPr/>
          </p:nvCxnSpPr>
          <p:spPr>
            <a:xfrm rot="10800000">
              <a:off x="7401450" y="-59450"/>
              <a:ext cx="0" cy="506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Google Shape;1100;p19"/>
            <p:cNvCxnSpPr/>
            <p:nvPr/>
          </p:nvCxnSpPr>
          <p:spPr>
            <a:xfrm rot="10800000">
              <a:off x="7579700" y="-57575"/>
              <a:ext cx="0" cy="54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Google Shape;1101;p19"/>
            <p:cNvCxnSpPr/>
            <p:nvPr/>
          </p:nvCxnSpPr>
          <p:spPr>
            <a:xfrm rot="10800000">
              <a:off x="7755575" y="-61100"/>
              <a:ext cx="0" cy="585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Google Shape;1102;p19"/>
            <p:cNvCxnSpPr/>
            <p:nvPr/>
          </p:nvCxnSpPr>
          <p:spPr>
            <a:xfrm rot="10800000">
              <a:off x="7931925" y="-40825"/>
              <a:ext cx="0" cy="712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Google Shape;1103;p19"/>
            <p:cNvCxnSpPr/>
            <p:nvPr/>
          </p:nvCxnSpPr>
          <p:spPr>
            <a:xfrm rot="10800000">
              <a:off x="8107775" y="-40750"/>
              <a:ext cx="0" cy="753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19"/>
            <p:cNvCxnSpPr/>
            <p:nvPr/>
          </p:nvCxnSpPr>
          <p:spPr>
            <a:xfrm rot="10800000">
              <a:off x="8283625" y="-70850"/>
              <a:ext cx="0" cy="887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Google Shape;1105;p19"/>
            <p:cNvCxnSpPr/>
            <p:nvPr/>
          </p:nvCxnSpPr>
          <p:spPr>
            <a:xfrm rot="10800000">
              <a:off x="8459500" y="-74100"/>
              <a:ext cx="0" cy="1000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Google Shape;1106;p19"/>
            <p:cNvCxnSpPr/>
            <p:nvPr/>
          </p:nvCxnSpPr>
          <p:spPr>
            <a:xfrm rot="10800000">
              <a:off x="8635375" y="-70900"/>
              <a:ext cx="0" cy="1012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Google Shape;1107;p19"/>
            <p:cNvCxnSpPr/>
            <p:nvPr/>
          </p:nvCxnSpPr>
          <p:spPr>
            <a:xfrm rot="10800000">
              <a:off x="8811225" y="-64250"/>
              <a:ext cx="0" cy="1018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Google Shape;1108;p19"/>
            <p:cNvCxnSpPr/>
            <p:nvPr/>
          </p:nvCxnSpPr>
          <p:spPr>
            <a:xfrm rot="10800000">
              <a:off x="8987150" y="-64150"/>
              <a:ext cx="0" cy="1105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19"/>
            <p:cNvCxnSpPr/>
            <p:nvPr/>
          </p:nvCxnSpPr>
          <p:spPr>
            <a:xfrm rot="-5400000">
              <a:off x="8571975" y="526735"/>
              <a:ext cx="1182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19"/>
            <p:cNvCxnSpPr/>
            <p:nvPr/>
          </p:nvCxnSpPr>
          <p:spPr>
            <a:xfrm>
              <a:off x="7163550" y="364350"/>
              <a:ext cx="1999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Google Shape;1111;p19"/>
            <p:cNvCxnSpPr/>
            <p:nvPr/>
          </p:nvCxnSpPr>
          <p:spPr>
            <a:xfrm>
              <a:off x="6795350" y="190500"/>
              <a:ext cx="23676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Google Shape;1112;p19"/>
            <p:cNvCxnSpPr/>
            <p:nvPr/>
          </p:nvCxnSpPr>
          <p:spPr>
            <a:xfrm>
              <a:off x="7703075" y="533350"/>
              <a:ext cx="145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19"/>
            <p:cNvCxnSpPr/>
            <p:nvPr/>
          </p:nvCxnSpPr>
          <p:spPr>
            <a:xfrm>
              <a:off x="7987425" y="696675"/>
              <a:ext cx="11781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Google Shape;1114;p19"/>
            <p:cNvCxnSpPr/>
            <p:nvPr/>
          </p:nvCxnSpPr>
          <p:spPr>
            <a:xfrm>
              <a:off x="8417775" y="862600"/>
              <a:ext cx="745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19"/>
            <p:cNvCxnSpPr/>
            <p:nvPr/>
          </p:nvCxnSpPr>
          <p:spPr>
            <a:xfrm>
              <a:off x="8905975" y="1023350"/>
              <a:ext cx="237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19"/>
            <p:cNvCxnSpPr/>
            <p:nvPr/>
          </p:nvCxnSpPr>
          <p:spPr>
            <a:xfrm>
              <a:off x="6529225" y="32025"/>
              <a:ext cx="2633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7" name="Google Shape;1117;p19"/>
            <p:cNvSpPr/>
            <p:nvPr/>
          </p:nvSpPr>
          <p:spPr>
            <a:xfrm>
              <a:off x="6439088" y="-27300"/>
              <a:ext cx="2756400" cy="1158825"/>
            </a:xfrm>
            <a:custGeom>
              <a:avLst/>
              <a:gdLst/>
              <a:ahLst/>
              <a:cxnLst/>
              <a:rect l="l" t="t" r="r" b="b"/>
              <a:pathLst>
                <a:path w="110256" h="46353" extrusionOk="0">
                  <a:moveTo>
                    <a:pt x="0" y="0"/>
                  </a:moveTo>
                  <a:cubicBezTo>
                    <a:pt x="1314" y="899"/>
                    <a:pt x="5876" y="4407"/>
                    <a:pt x="7881" y="5392"/>
                  </a:cubicBezTo>
                  <a:cubicBezTo>
                    <a:pt x="9886" y="6377"/>
                    <a:pt x="10629" y="5306"/>
                    <a:pt x="12029" y="5911"/>
                  </a:cubicBezTo>
                  <a:cubicBezTo>
                    <a:pt x="13429" y="6516"/>
                    <a:pt x="15261" y="8157"/>
                    <a:pt x="16281" y="9021"/>
                  </a:cubicBezTo>
                  <a:cubicBezTo>
                    <a:pt x="17301" y="9885"/>
                    <a:pt x="16955" y="10888"/>
                    <a:pt x="18147" y="11095"/>
                  </a:cubicBezTo>
                  <a:cubicBezTo>
                    <a:pt x="19340" y="11303"/>
                    <a:pt x="21621" y="9627"/>
                    <a:pt x="23436" y="10266"/>
                  </a:cubicBezTo>
                  <a:cubicBezTo>
                    <a:pt x="25251" y="10906"/>
                    <a:pt x="27083" y="13446"/>
                    <a:pt x="29036" y="14932"/>
                  </a:cubicBezTo>
                  <a:cubicBezTo>
                    <a:pt x="30989" y="16418"/>
                    <a:pt x="33236" y="18320"/>
                    <a:pt x="35154" y="19184"/>
                  </a:cubicBezTo>
                  <a:cubicBezTo>
                    <a:pt x="37072" y="20048"/>
                    <a:pt x="39198" y="20221"/>
                    <a:pt x="40546" y="20117"/>
                  </a:cubicBezTo>
                  <a:cubicBezTo>
                    <a:pt x="41894" y="20013"/>
                    <a:pt x="42015" y="18476"/>
                    <a:pt x="43242" y="18562"/>
                  </a:cubicBezTo>
                  <a:cubicBezTo>
                    <a:pt x="44469" y="18649"/>
                    <a:pt x="46025" y="19824"/>
                    <a:pt x="47909" y="20636"/>
                  </a:cubicBezTo>
                  <a:cubicBezTo>
                    <a:pt x="49793" y="21448"/>
                    <a:pt x="52403" y="22088"/>
                    <a:pt x="54546" y="23436"/>
                  </a:cubicBezTo>
                  <a:cubicBezTo>
                    <a:pt x="56689" y="24784"/>
                    <a:pt x="58418" y="27462"/>
                    <a:pt x="60768" y="28724"/>
                  </a:cubicBezTo>
                  <a:cubicBezTo>
                    <a:pt x="63119" y="29986"/>
                    <a:pt x="65331" y="29658"/>
                    <a:pt x="68649" y="31006"/>
                  </a:cubicBezTo>
                  <a:cubicBezTo>
                    <a:pt x="71967" y="32354"/>
                    <a:pt x="77705" y="35339"/>
                    <a:pt x="80678" y="36813"/>
                  </a:cubicBezTo>
                  <a:cubicBezTo>
                    <a:pt x="83651" y="38287"/>
                    <a:pt x="84187" y="39662"/>
                    <a:pt x="86486" y="39852"/>
                  </a:cubicBezTo>
                  <a:cubicBezTo>
                    <a:pt x="88785" y="40042"/>
                    <a:pt x="92496" y="37717"/>
                    <a:pt x="94470" y="37954"/>
                  </a:cubicBezTo>
                  <a:cubicBezTo>
                    <a:pt x="96444" y="38191"/>
                    <a:pt x="95700" y="39872"/>
                    <a:pt x="98331" y="41272"/>
                  </a:cubicBezTo>
                  <a:cubicBezTo>
                    <a:pt x="100962" y="42672"/>
                    <a:pt x="108269" y="45506"/>
                    <a:pt x="110256" y="46353"/>
                  </a:cubicBezTo>
                </a:path>
              </a:pathLst>
            </a:custGeom>
            <a:noFill/>
            <a:ln w="762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18" name="Google Shape;1118;p19"/>
          <p:cNvGrpSpPr/>
          <p:nvPr/>
        </p:nvGrpSpPr>
        <p:grpSpPr>
          <a:xfrm>
            <a:off x="6428436" y="-74100"/>
            <a:ext cx="2767051" cy="1205625"/>
            <a:chOff x="6428436" y="-74100"/>
            <a:chExt cx="2767051" cy="1205625"/>
          </a:xfrm>
        </p:grpSpPr>
        <p:sp>
          <p:nvSpPr>
            <p:cNvPr id="1119" name="Google Shape;1119;p19"/>
            <p:cNvSpPr/>
            <p:nvPr/>
          </p:nvSpPr>
          <p:spPr>
            <a:xfrm rot="10800000">
              <a:off x="6428436" y="-24"/>
              <a:ext cx="2715458" cy="1104301"/>
            </a:xfrm>
            <a:custGeom>
              <a:avLst/>
              <a:gdLst/>
              <a:ahLst/>
              <a:cxnLst/>
              <a:rect l="l" t="t" r="r" b="b"/>
              <a:pathLst>
                <a:path w="19509" h="6338" extrusionOk="0">
                  <a:moveTo>
                    <a:pt x="0" y="1"/>
                  </a:moveTo>
                  <a:lnTo>
                    <a:pt x="0" y="6338"/>
                  </a:lnTo>
                  <a:lnTo>
                    <a:pt x="19509" y="6338"/>
                  </a:lnTo>
                  <a:cubicBezTo>
                    <a:pt x="19509" y="6338"/>
                    <a:pt x="18604" y="5811"/>
                    <a:pt x="18145" y="5811"/>
                  </a:cubicBezTo>
                  <a:cubicBezTo>
                    <a:pt x="18104" y="5811"/>
                    <a:pt x="18066" y="5815"/>
                    <a:pt x="18033" y="5825"/>
                  </a:cubicBezTo>
                  <a:cubicBezTo>
                    <a:pt x="17963" y="5841"/>
                    <a:pt x="17894" y="5849"/>
                    <a:pt x="17824" y="5849"/>
                  </a:cubicBezTo>
                  <a:cubicBezTo>
                    <a:pt x="17495" y="5849"/>
                    <a:pt x="17178" y="5679"/>
                    <a:pt x="16926" y="5520"/>
                  </a:cubicBezTo>
                  <a:cubicBezTo>
                    <a:pt x="16657" y="5336"/>
                    <a:pt x="16700" y="5003"/>
                    <a:pt x="16308" y="5003"/>
                  </a:cubicBezTo>
                  <a:cubicBezTo>
                    <a:pt x="16255" y="5003"/>
                    <a:pt x="16194" y="5009"/>
                    <a:pt x="16124" y="5022"/>
                  </a:cubicBezTo>
                  <a:cubicBezTo>
                    <a:pt x="15937" y="5052"/>
                    <a:pt x="15781" y="5072"/>
                    <a:pt x="15637" y="5072"/>
                  </a:cubicBezTo>
                  <a:cubicBezTo>
                    <a:pt x="15308" y="5072"/>
                    <a:pt x="15039" y="4967"/>
                    <a:pt x="14616" y="4621"/>
                  </a:cubicBezTo>
                  <a:cubicBezTo>
                    <a:pt x="14022" y="4108"/>
                    <a:pt x="14022" y="4108"/>
                    <a:pt x="13108" y="3819"/>
                  </a:cubicBezTo>
                  <a:cubicBezTo>
                    <a:pt x="12939" y="3762"/>
                    <a:pt x="12795" y="3740"/>
                    <a:pt x="12669" y="3740"/>
                  </a:cubicBezTo>
                  <a:cubicBezTo>
                    <a:pt x="12279" y="3740"/>
                    <a:pt x="12055" y="3946"/>
                    <a:pt x="11780" y="3946"/>
                  </a:cubicBezTo>
                  <a:cubicBezTo>
                    <a:pt x="11669" y="3946"/>
                    <a:pt x="11549" y="3913"/>
                    <a:pt x="11407" y="3819"/>
                  </a:cubicBezTo>
                  <a:cubicBezTo>
                    <a:pt x="10813" y="3418"/>
                    <a:pt x="10428" y="3627"/>
                    <a:pt x="9771" y="3177"/>
                  </a:cubicBezTo>
                  <a:cubicBezTo>
                    <a:pt x="9097" y="2712"/>
                    <a:pt x="8696" y="2407"/>
                    <a:pt x="8407" y="2407"/>
                  </a:cubicBezTo>
                  <a:cubicBezTo>
                    <a:pt x="8102" y="2407"/>
                    <a:pt x="7204" y="2215"/>
                    <a:pt x="6690" y="2006"/>
                  </a:cubicBezTo>
                  <a:cubicBezTo>
                    <a:pt x="6193" y="1814"/>
                    <a:pt x="5888" y="1300"/>
                    <a:pt x="5487" y="1300"/>
                  </a:cubicBezTo>
                  <a:cubicBezTo>
                    <a:pt x="5121" y="1300"/>
                    <a:pt x="4596" y="887"/>
                    <a:pt x="3971" y="887"/>
                  </a:cubicBezTo>
                  <a:cubicBezTo>
                    <a:pt x="3910" y="887"/>
                    <a:pt x="3849" y="891"/>
                    <a:pt x="3786" y="899"/>
                  </a:cubicBezTo>
                  <a:cubicBezTo>
                    <a:pt x="3343" y="970"/>
                    <a:pt x="3019" y="1155"/>
                    <a:pt x="2717" y="1155"/>
                  </a:cubicBezTo>
                  <a:cubicBezTo>
                    <a:pt x="2538" y="1155"/>
                    <a:pt x="2367" y="1090"/>
                    <a:pt x="2182" y="899"/>
                  </a:cubicBezTo>
                  <a:cubicBezTo>
                    <a:pt x="1701" y="40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120" name="Google Shape;1120;p19"/>
            <p:cNvCxnSpPr/>
            <p:nvPr/>
          </p:nvCxnSpPr>
          <p:spPr>
            <a:xfrm rot="10800000">
              <a:off x="6526850" y="-60800"/>
              <a:ext cx="0" cy="136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19"/>
            <p:cNvCxnSpPr/>
            <p:nvPr/>
          </p:nvCxnSpPr>
          <p:spPr>
            <a:xfrm rot="10800000" flipH="1">
              <a:off x="6696850" y="-57600"/>
              <a:ext cx="1200" cy="164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19"/>
            <p:cNvCxnSpPr/>
            <p:nvPr/>
          </p:nvCxnSpPr>
          <p:spPr>
            <a:xfrm rot="10800000">
              <a:off x="6874900" y="-64400"/>
              <a:ext cx="0" cy="318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19"/>
            <p:cNvCxnSpPr/>
            <p:nvPr/>
          </p:nvCxnSpPr>
          <p:spPr>
            <a:xfrm rot="10800000">
              <a:off x="7052100" y="-64450"/>
              <a:ext cx="0" cy="298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19"/>
            <p:cNvCxnSpPr/>
            <p:nvPr/>
          </p:nvCxnSpPr>
          <p:spPr>
            <a:xfrm rot="10800000">
              <a:off x="7230350" y="-51050"/>
              <a:ext cx="0" cy="461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5" name="Google Shape;1125;p19"/>
            <p:cNvCxnSpPr/>
            <p:nvPr/>
          </p:nvCxnSpPr>
          <p:spPr>
            <a:xfrm rot="10800000">
              <a:off x="7401450" y="-59450"/>
              <a:ext cx="0" cy="506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6" name="Google Shape;1126;p19"/>
            <p:cNvCxnSpPr/>
            <p:nvPr/>
          </p:nvCxnSpPr>
          <p:spPr>
            <a:xfrm rot="10800000">
              <a:off x="7579700" y="-57575"/>
              <a:ext cx="0" cy="54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7" name="Google Shape;1127;p19"/>
            <p:cNvCxnSpPr/>
            <p:nvPr/>
          </p:nvCxnSpPr>
          <p:spPr>
            <a:xfrm rot="10800000">
              <a:off x="7755575" y="-61100"/>
              <a:ext cx="0" cy="585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8" name="Google Shape;1128;p19"/>
            <p:cNvCxnSpPr/>
            <p:nvPr/>
          </p:nvCxnSpPr>
          <p:spPr>
            <a:xfrm rot="10800000">
              <a:off x="7931925" y="-40825"/>
              <a:ext cx="0" cy="712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9" name="Google Shape;1129;p19"/>
            <p:cNvCxnSpPr/>
            <p:nvPr/>
          </p:nvCxnSpPr>
          <p:spPr>
            <a:xfrm rot="10800000">
              <a:off x="8107775" y="-40750"/>
              <a:ext cx="0" cy="753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0" name="Google Shape;1130;p19"/>
            <p:cNvCxnSpPr/>
            <p:nvPr/>
          </p:nvCxnSpPr>
          <p:spPr>
            <a:xfrm rot="10800000">
              <a:off x="8283625" y="-70850"/>
              <a:ext cx="0" cy="887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1" name="Google Shape;1131;p19"/>
            <p:cNvCxnSpPr/>
            <p:nvPr/>
          </p:nvCxnSpPr>
          <p:spPr>
            <a:xfrm rot="10800000">
              <a:off x="8459500" y="-74100"/>
              <a:ext cx="0" cy="1000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2" name="Google Shape;1132;p19"/>
            <p:cNvCxnSpPr/>
            <p:nvPr/>
          </p:nvCxnSpPr>
          <p:spPr>
            <a:xfrm rot="10800000">
              <a:off x="8635375" y="-70900"/>
              <a:ext cx="0" cy="1012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3" name="Google Shape;1133;p19"/>
            <p:cNvCxnSpPr/>
            <p:nvPr/>
          </p:nvCxnSpPr>
          <p:spPr>
            <a:xfrm rot="10800000">
              <a:off x="8811225" y="-64250"/>
              <a:ext cx="0" cy="1018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4" name="Google Shape;1134;p19"/>
            <p:cNvCxnSpPr/>
            <p:nvPr/>
          </p:nvCxnSpPr>
          <p:spPr>
            <a:xfrm rot="10800000">
              <a:off x="8987150" y="-64150"/>
              <a:ext cx="0" cy="1105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5" name="Google Shape;1135;p19"/>
            <p:cNvCxnSpPr/>
            <p:nvPr/>
          </p:nvCxnSpPr>
          <p:spPr>
            <a:xfrm rot="-5400000">
              <a:off x="8571975" y="526735"/>
              <a:ext cx="1182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6" name="Google Shape;1136;p19"/>
            <p:cNvCxnSpPr/>
            <p:nvPr/>
          </p:nvCxnSpPr>
          <p:spPr>
            <a:xfrm>
              <a:off x="7163550" y="364350"/>
              <a:ext cx="1999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7" name="Google Shape;1137;p19"/>
            <p:cNvCxnSpPr/>
            <p:nvPr/>
          </p:nvCxnSpPr>
          <p:spPr>
            <a:xfrm>
              <a:off x="6795350" y="190500"/>
              <a:ext cx="23676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8" name="Google Shape;1138;p19"/>
            <p:cNvCxnSpPr/>
            <p:nvPr/>
          </p:nvCxnSpPr>
          <p:spPr>
            <a:xfrm>
              <a:off x="7703075" y="533350"/>
              <a:ext cx="145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9" name="Google Shape;1139;p19"/>
            <p:cNvCxnSpPr/>
            <p:nvPr/>
          </p:nvCxnSpPr>
          <p:spPr>
            <a:xfrm>
              <a:off x="7987425" y="696675"/>
              <a:ext cx="11781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0" name="Google Shape;1140;p19"/>
            <p:cNvCxnSpPr/>
            <p:nvPr/>
          </p:nvCxnSpPr>
          <p:spPr>
            <a:xfrm>
              <a:off x="8417775" y="862600"/>
              <a:ext cx="745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1" name="Google Shape;1141;p19"/>
            <p:cNvCxnSpPr/>
            <p:nvPr/>
          </p:nvCxnSpPr>
          <p:spPr>
            <a:xfrm>
              <a:off x="8905975" y="1023350"/>
              <a:ext cx="237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2" name="Google Shape;1142;p19"/>
            <p:cNvCxnSpPr/>
            <p:nvPr/>
          </p:nvCxnSpPr>
          <p:spPr>
            <a:xfrm>
              <a:off x="6529225" y="32025"/>
              <a:ext cx="2633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3" name="Google Shape;1143;p19"/>
            <p:cNvSpPr/>
            <p:nvPr/>
          </p:nvSpPr>
          <p:spPr>
            <a:xfrm>
              <a:off x="6439088" y="-27300"/>
              <a:ext cx="2756400" cy="1158825"/>
            </a:xfrm>
            <a:custGeom>
              <a:avLst/>
              <a:gdLst/>
              <a:ahLst/>
              <a:cxnLst/>
              <a:rect l="l" t="t" r="r" b="b"/>
              <a:pathLst>
                <a:path w="110256" h="46353" extrusionOk="0">
                  <a:moveTo>
                    <a:pt x="0" y="0"/>
                  </a:moveTo>
                  <a:cubicBezTo>
                    <a:pt x="1314" y="899"/>
                    <a:pt x="5876" y="4407"/>
                    <a:pt x="7881" y="5392"/>
                  </a:cubicBezTo>
                  <a:cubicBezTo>
                    <a:pt x="9886" y="6377"/>
                    <a:pt x="10629" y="5306"/>
                    <a:pt x="12029" y="5911"/>
                  </a:cubicBezTo>
                  <a:cubicBezTo>
                    <a:pt x="13429" y="6516"/>
                    <a:pt x="15261" y="8157"/>
                    <a:pt x="16281" y="9021"/>
                  </a:cubicBezTo>
                  <a:cubicBezTo>
                    <a:pt x="17301" y="9885"/>
                    <a:pt x="16955" y="10888"/>
                    <a:pt x="18147" y="11095"/>
                  </a:cubicBezTo>
                  <a:cubicBezTo>
                    <a:pt x="19340" y="11303"/>
                    <a:pt x="21621" y="9627"/>
                    <a:pt x="23436" y="10266"/>
                  </a:cubicBezTo>
                  <a:cubicBezTo>
                    <a:pt x="25251" y="10906"/>
                    <a:pt x="27083" y="13446"/>
                    <a:pt x="29036" y="14932"/>
                  </a:cubicBezTo>
                  <a:cubicBezTo>
                    <a:pt x="30989" y="16418"/>
                    <a:pt x="33236" y="18320"/>
                    <a:pt x="35154" y="19184"/>
                  </a:cubicBezTo>
                  <a:cubicBezTo>
                    <a:pt x="37072" y="20048"/>
                    <a:pt x="39198" y="20221"/>
                    <a:pt x="40546" y="20117"/>
                  </a:cubicBezTo>
                  <a:cubicBezTo>
                    <a:pt x="41894" y="20013"/>
                    <a:pt x="42015" y="18476"/>
                    <a:pt x="43242" y="18562"/>
                  </a:cubicBezTo>
                  <a:cubicBezTo>
                    <a:pt x="44469" y="18649"/>
                    <a:pt x="46025" y="19824"/>
                    <a:pt x="47909" y="20636"/>
                  </a:cubicBezTo>
                  <a:cubicBezTo>
                    <a:pt x="49793" y="21448"/>
                    <a:pt x="52403" y="22088"/>
                    <a:pt x="54546" y="23436"/>
                  </a:cubicBezTo>
                  <a:cubicBezTo>
                    <a:pt x="56689" y="24784"/>
                    <a:pt x="58418" y="27462"/>
                    <a:pt x="60768" y="28724"/>
                  </a:cubicBezTo>
                  <a:cubicBezTo>
                    <a:pt x="63119" y="29986"/>
                    <a:pt x="65331" y="29658"/>
                    <a:pt x="68649" y="31006"/>
                  </a:cubicBezTo>
                  <a:cubicBezTo>
                    <a:pt x="71967" y="32354"/>
                    <a:pt x="77705" y="35339"/>
                    <a:pt x="80678" y="36813"/>
                  </a:cubicBezTo>
                  <a:cubicBezTo>
                    <a:pt x="83651" y="38287"/>
                    <a:pt x="84187" y="39662"/>
                    <a:pt x="86486" y="39852"/>
                  </a:cubicBezTo>
                  <a:cubicBezTo>
                    <a:pt x="88785" y="40042"/>
                    <a:pt x="92496" y="37717"/>
                    <a:pt x="94470" y="37954"/>
                  </a:cubicBezTo>
                  <a:cubicBezTo>
                    <a:pt x="96444" y="38191"/>
                    <a:pt x="95700" y="39872"/>
                    <a:pt x="98331" y="41272"/>
                  </a:cubicBezTo>
                  <a:cubicBezTo>
                    <a:pt x="100962" y="42672"/>
                    <a:pt x="108269" y="45506"/>
                    <a:pt x="110256" y="46353"/>
                  </a:cubicBezTo>
                </a:path>
              </a:pathLst>
            </a:custGeom>
            <a:noFill/>
            <a:ln w="762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1144" name="Google Shape;1144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9"/>
          <p:cNvSpPr txBox="1">
            <a:spLocks noGrp="1"/>
          </p:cNvSpPr>
          <p:nvPr>
            <p:ph type="title"/>
          </p:nvPr>
        </p:nvSpPr>
        <p:spPr>
          <a:xfrm>
            <a:off x="1021600" y="1191625"/>
            <a:ext cx="273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6" name="Google Shape;1146;p19"/>
          <p:cNvSpPr txBox="1">
            <a:spLocks noGrp="1"/>
          </p:cNvSpPr>
          <p:nvPr>
            <p:ph type="body" idx="1"/>
          </p:nvPr>
        </p:nvSpPr>
        <p:spPr>
          <a:xfrm>
            <a:off x="1021600" y="1822875"/>
            <a:ext cx="3092100" cy="21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1" name="Google Shape;1661;p26"/>
          <p:cNvGrpSpPr/>
          <p:nvPr/>
        </p:nvGrpSpPr>
        <p:grpSpPr>
          <a:xfrm>
            <a:off x="4564214" y="440981"/>
            <a:ext cx="3007168" cy="1591752"/>
            <a:chOff x="2132277" y="1748015"/>
            <a:chExt cx="1386175" cy="632300"/>
          </a:xfrm>
        </p:grpSpPr>
        <p:sp>
          <p:nvSpPr>
            <p:cNvPr id="1662" name="Google Shape;1662;p26"/>
            <p:cNvSpPr/>
            <p:nvPr/>
          </p:nvSpPr>
          <p:spPr>
            <a:xfrm>
              <a:off x="2132277" y="1748015"/>
              <a:ext cx="1386175" cy="632300"/>
            </a:xfrm>
            <a:custGeom>
              <a:avLst/>
              <a:gdLst/>
              <a:ahLst/>
              <a:cxnLst/>
              <a:rect l="l" t="t" r="r" b="b"/>
              <a:pathLst>
                <a:path w="55447" h="25292" extrusionOk="0">
                  <a:moveTo>
                    <a:pt x="26309" y="1"/>
                  </a:moveTo>
                  <a:cubicBezTo>
                    <a:pt x="26157" y="1"/>
                    <a:pt x="26124" y="228"/>
                    <a:pt x="26055" y="325"/>
                  </a:cubicBezTo>
                  <a:cubicBezTo>
                    <a:pt x="25975" y="453"/>
                    <a:pt x="25124" y="854"/>
                    <a:pt x="25108" y="934"/>
                  </a:cubicBezTo>
                  <a:cubicBezTo>
                    <a:pt x="25108" y="1031"/>
                    <a:pt x="24675" y="1255"/>
                    <a:pt x="24643" y="1384"/>
                  </a:cubicBezTo>
                  <a:cubicBezTo>
                    <a:pt x="24627" y="1512"/>
                    <a:pt x="24451" y="1496"/>
                    <a:pt x="24322" y="1544"/>
                  </a:cubicBezTo>
                  <a:cubicBezTo>
                    <a:pt x="24210" y="1608"/>
                    <a:pt x="23841" y="1897"/>
                    <a:pt x="23681" y="1897"/>
                  </a:cubicBezTo>
                  <a:cubicBezTo>
                    <a:pt x="23504" y="1897"/>
                    <a:pt x="22750" y="1624"/>
                    <a:pt x="22622" y="1624"/>
                  </a:cubicBezTo>
                  <a:cubicBezTo>
                    <a:pt x="22509" y="1624"/>
                    <a:pt x="22285" y="1913"/>
                    <a:pt x="22237" y="2025"/>
                  </a:cubicBezTo>
                  <a:cubicBezTo>
                    <a:pt x="22222" y="2146"/>
                    <a:pt x="21735" y="2511"/>
                    <a:pt x="21586" y="2511"/>
                  </a:cubicBezTo>
                  <a:cubicBezTo>
                    <a:pt x="21577" y="2511"/>
                    <a:pt x="21569" y="2509"/>
                    <a:pt x="21563" y="2507"/>
                  </a:cubicBezTo>
                  <a:cubicBezTo>
                    <a:pt x="21474" y="2484"/>
                    <a:pt x="21149" y="2447"/>
                    <a:pt x="20929" y="2447"/>
                  </a:cubicBezTo>
                  <a:cubicBezTo>
                    <a:pt x="20831" y="2447"/>
                    <a:pt x="20753" y="2455"/>
                    <a:pt x="20729" y="2474"/>
                  </a:cubicBezTo>
                  <a:cubicBezTo>
                    <a:pt x="20664" y="2507"/>
                    <a:pt x="20311" y="2667"/>
                    <a:pt x="20263" y="2747"/>
                  </a:cubicBezTo>
                  <a:cubicBezTo>
                    <a:pt x="20199" y="2827"/>
                    <a:pt x="19830" y="2956"/>
                    <a:pt x="19638" y="2972"/>
                  </a:cubicBezTo>
                  <a:cubicBezTo>
                    <a:pt x="19625" y="2973"/>
                    <a:pt x="19611" y="2973"/>
                    <a:pt x="19596" y="2973"/>
                  </a:cubicBezTo>
                  <a:cubicBezTo>
                    <a:pt x="19384" y="2973"/>
                    <a:pt x="18915" y="2886"/>
                    <a:pt x="18765" y="2886"/>
                  </a:cubicBezTo>
                  <a:cubicBezTo>
                    <a:pt x="18745" y="2886"/>
                    <a:pt x="18730" y="2888"/>
                    <a:pt x="18723" y="2892"/>
                  </a:cubicBezTo>
                  <a:cubicBezTo>
                    <a:pt x="18675" y="2908"/>
                    <a:pt x="18691" y="3341"/>
                    <a:pt x="18627" y="3357"/>
                  </a:cubicBezTo>
                  <a:cubicBezTo>
                    <a:pt x="18595" y="3373"/>
                    <a:pt x="18113" y="3453"/>
                    <a:pt x="17857" y="3517"/>
                  </a:cubicBezTo>
                  <a:cubicBezTo>
                    <a:pt x="17584" y="3565"/>
                    <a:pt x="17247" y="3630"/>
                    <a:pt x="17071" y="3710"/>
                  </a:cubicBezTo>
                  <a:cubicBezTo>
                    <a:pt x="16894" y="3790"/>
                    <a:pt x="16509" y="4159"/>
                    <a:pt x="16445" y="4239"/>
                  </a:cubicBezTo>
                  <a:cubicBezTo>
                    <a:pt x="16381" y="4319"/>
                    <a:pt x="16108" y="4560"/>
                    <a:pt x="16044" y="4624"/>
                  </a:cubicBezTo>
                  <a:cubicBezTo>
                    <a:pt x="15964" y="4672"/>
                    <a:pt x="15498" y="4961"/>
                    <a:pt x="15386" y="4961"/>
                  </a:cubicBezTo>
                  <a:cubicBezTo>
                    <a:pt x="15258" y="4961"/>
                    <a:pt x="14760" y="4560"/>
                    <a:pt x="14680" y="4464"/>
                  </a:cubicBezTo>
                  <a:cubicBezTo>
                    <a:pt x="14662" y="4439"/>
                    <a:pt x="14637" y="4429"/>
                    <a:pt x="14606" y="4429"/>
                  </a:cubicBezTo>
                  <a:cubicBezTo>
                    <a:pt x="14500" y="4429"/>
                    <a:pt x="14338" y="4551"/>
                    <a:pt x="14263" y="4576"/>
                  </a:cubicBezTo>
                  <a:cubicBezTo>
                    <a:pt x="14169" y="4616"/>
                    <a:pt x="14075" y="4735"/>
                    <a:pt x="13896" y="4735"/>
                  </a:cubicBezTo>
                  <a:cubicBezTo>
                    <a:pt x="13861" y="4735"/>
                    <a:pt x="13824" y="4731"/>
                    <a:pt x="13782" y="4721"/>
                  </a:cubicBezTo>
                  <a:cubicBezTo>
                    <a:pt x="13509" y="4656"/>
                    <a:pt x="12739" y="4512"/>
                    <a:pt x="12578" y="4352"/>
                  </a:cubicBezTo>
                  <a:cubicBezTo>
                    <a:pt x="12528" y="4295"/>
                    <a:pt x="12487" y="4277"/>
                    <a:pt x="12451" y="4277"/>
                  </a:cubicBezTo>
                  <a:cubicBezTo>
                    <a:pt x="12385" y="4277"/>
                    <a:pt x="12336" y="4341"/>
                    <a:pt x="12274" y="4352"/>
                  </a:cubicBezTo>
                  <a:cubicBezTo>
                    <a:pt x="12187" y="4380"/>
                    <a:pt x="11818" y="4602"/>
                    <a:pt x="11604" y="4602"/>
                  </a:cubicBezTo>
                  <a:cubicBezTo>
                    <a:pt x="11579" y="4602"/>
                    <a:pt x="11556" y="4599"/>
                    <a:pt x="11536" y="4592"/>
                  </a:cubicBezTo>
                  <a:cubicBezTo>
                    <a:pt x="11519" y="4588"/>
                    <a:pt x="11501" y="4587"/>
                    <a:pt x="11483" y="4587"/>
                  </a:cubicBezTo>
                  <a:cubicBezTo>
                    <a:pt x="11277" y="4587"/>
                    <a:pt x="10996" y="4822"/>
                    <a:pt x="10878" y="4881"/>
                  </a:cubicBezTo>
                  <a:cubicBezTo>
                    <a:pt x="10750" y="4945"/>
                    <a:pt x="10493" y="5426"/>
                    <a:pt x="10397" y="5442"/>
                  </a:cubicBezTo>
                  <a:cubicBezTo>
                    <a:pt x="10383" y="5444"/>
                    <a:pt x="10364" y="5445"/>
                    <a:pt x="10341" y="5445"/>
                  </a:cubicBezTo>
                  <a:cubicBezTo>
                    <a:pt x="10234" y="5445"/>
                    <a:pt x="10035" y="5429"/>
                    <a:pt x="9864" y="5429"/>
                  </a:cubicBezTo>
                  <a:cubicBezTo>
                    <a:pt x="9751" y="5429"/>
                    <a:pt x="9650" y="5436"/>
                    <a:pt x="9594" y="5459"/>
                  </a:cubicBezTo>
                  <a:cubicBezTo>
                    <a:pt x="9450" y="5539"/>
                    <a:pt x="9225" y="5860"/>
                    <a:pt x="9113" y="6020"/>
                  </a:cubicBezTo>
                  <a:cubicBezTo>
                    <a:pt x="8985" y="6164"/>
                    <a:pt x="8584" y="6341"/>
                    <a:pt x="8391" y="6405"/>
                  </a:cubicBezTo>
                  <a:cubicBezTo>
                    <a:pt x="8346" y="6422"/>
                    <a:pt x="8299" y="6429"/>
                    <a:pt x="8251" y="6429"/>
                  </a:cubicBezTo>
                  <a:cubicBezTo>
                    <a:pt x="8075" y="6429"/>
                    <a:pt x="7881" y="6337"/>
                    <a:pt x="7717" y="6325"/>
                  </a:cubicBezTo>
                  <a:cubicBezTo>
                    <a:pt x="7525" y="6309"/>
                    <a:pt x="6707" y="6036"/>
                    <a:pt x="6594" y="6020"/>
                  </a:cubicBezTo>
                  <a:cubicBezTo>
                    <a:pt x="6498" y="6004"/>
                    <a:pt x="6338" y="5844"/>
                    <a:pt x="6177" y="5779"/>
                  </a:cubicBezTo>
                  <a:cubicBezTo>
                    <a:pt x="6094" y="5761"/>
                    <a:pt x="6043" y="5742"/>
                    <a:pt x="5999" y="5742"/>
                  </a:cubicBezTo>
                  <a:cubicBezTo>
                    <a:pt x="5966" y="5742"/>
                    <a:pt x="5938" y="5752"/>
                    <a:pt x="5904" y="5779"/>
                  </a:cubicBezTo>
                  <a:cubicBezTo>
                    <a:pt x="5897" y="5785"/>
                    <a:pt x="5887" y="5788"/>
                    <a:pt x="5874" y="5788"/>
                  </a:cubicBezTo>
                  <a:cubicBezTo>
                    <a:pt x="5743" y="5788"/>
                    <a:pt x="5353" y="5518"/>
                    <a:pt x="5295" y="5475"/>
                  </a:cubicBezTo>
                  <a:cubicBezTo>
                    <a:pt x="5231" y="5442"/>
                    <a:pt x="5038" y="4961"/>
                    <a:pt x="5038" y="4961"/>
                  </a:cubicBezTo>
                  <a:cubicBezTo>
                    <a:pt x="5038" y="4961"/>
                    <a:pt x="4635" y="4702"/>
                    <a:pt x="4456" y="4702"/>
                  </a:cubicBezTo>
                  <a:cubicBezTo>
                    <a:pt x="4446" y="4702"/>
                    <a:pt x="4437" y="4703"/>
                    <a:pt x="4428" y="4704"/>
                  </a:cubicBezTo>
                  <a:cubicBezTo>
                    <a:pt x="4426" y="4705"/>
                    <a:pt x="4424" y="4705"/>
                    <a:pt x="4422" y="4705"/>
                  </a:cubicBezTo>
                  <a:cubicBezTo>
                    <a:pt x="4254" y="4705"/>
                    <a:pt x="3737" y="4109"/>
                    <a:pt x="3610" y="3999"/>
                  </a:cubicBezTo>
                  <a:cubicBezTo>
                    <a:pt x="3482" y="3870"/>
                    <a:pt x="3193" y="3373"/>
                    <a:pt x="2952" y="3293"/>
                  </a:cubicBezTo>
                  <a:cubicBezTo>
                    <a:pt x="2712" y="3212"/>
                    <a:pt x="2230" y="2876"/>
                    <a:pt x="2150" y="2876"/>
                  </a:cubicBezTo>
                  <a:cubicBezTo>
                    <a:pt x="2070" y="2876"/>
                    <a:pt x="1845" y="2667"/>
                    <a:pt x="1733" y="2635"/>
                  </a:cubicBezTo>
                  <a:cubicBezTo>
                    <a:pt x="1605" y="2587"/>
                    <a:pt x="1252" y="2330"/>
                    <a:pt x="1107" y="2330"/>
                  </a:cubicBezTo>
                  <a:cubicBezTo>
                    <a:pt x="963" y="2330"/>
                    <a:pt x="0" y="2555"/>
                    <a:pt x="0" y="2555"/>
                  </a:cubicBezTo>
                  <a:lnTo>
                    <a:pt x="65" y="2555"/>
                  </a:lnTo>
                  <a:lnTo>
                    <a:pt x="65" y="21903"/>
                  </a:lnTo>
                  <a:cubicBezTo>
                    <a:pt x="65" y="21903"/>
                    <a:pt x="562" y="21775"/>
                    <a:pt x="642" y="21726"/>
                  </a:cubicBezTo>
                  <a:cubicBezTo>
                    <a:pt x="649" y="21721"/>
                    <a:pt x="659" y="21718"/>
                    <a:pt x="672" y="21718"/>
                  </a:cubicBezTo>
                  <a:cubicBezTo>
                    <a:pt x="798" y="21718"/>
                    <a:pt x="1182" y="21969"/>
                    <a:pt x="1396" y="21969"/>
                  </a:cubicBezTo>
                  <a:cubicBezTo>
                    <a:pt x="1407" y="21969"/>
                    <a:pt x="1418" y="21969"/>
                    <a:pt x="1428" y="21967"/>
                  </a:cubicBezTo>
                  <a:cubicBezTo>
                    <a:pt x="1468" y="21959"/>
                    <a:pt x="1505" y="21955"/>
                    <a:pt x="1541" y="21955"/>
                  </a:cubicBezTo>
                  <a:cubicBezTo>
                    <a:pt x="1705" y="21955"/>
                    <a:pt x="1829" y="22041"/>
                    <a:pt x="1974" y="22160"/>
                  </a:cubicBezTo>
                  <a:cubicBezTo>
                    <a:pt x="2134" y="22288"/>
                    <a:pt x="2311" y="22416"/>
                    <a:pt x="2535" y="22448"/>
                  </a:cubicBezTo>
                  <a:cubicBezTo>
                    <a:pt x="2744" y="22464"/>
                    <a:pt x="2952" y="22448"/>
                    <a:pt x="3113" y="22497"/>
                  </a:cubicBezTo>
                  <a:cubicBezTo>
                    <a:pt x="3289" y="22545"/>
                    <a:pt x="3434" y="23090"/>
                    <a:pt x="3658" y="23170"/>
                  </a:cubicBezTo>
                  <a:cubicBezTo>
                    <a:pt x="3851" y="23267"/>
                    <a:pt x="4236" y="23459"/>
                    <a:pt x="4316" y="23523"/>
                  </a:cubicBezTo>
                  <a:cubicBezTo>
                    <a:pt x="4396" y="23587"/>
                    <a:pt x="4621" y="23812"/>
                    <a:pt x="4733" y="23860"/>
                  </a:cubicBezTo>
                  <a:cubicBezTo>
                    <a:pt x="4797" y="23892"/>
                    <a:pt x="4914" y="23912"/>
                    <a:pt x="5024" y="23912"/>
                  </a:cubicBezTo>
                  <a:cubicBezTo>
                    <a:pt x="5134" y="23912"/>
                    <a:pt x="5239" y="23892"/>
                    <a:pt x="5279" y="23844"/>
                  </a:cubicBezTo>
                  <a:cubicBezTo>
                    <a:pt x="5309" y="23808"/>
                    <a:pt x="5393" y="23797"/>
                    <a:pt x="5492" y="23797"/>
                  </a:cubicBezTo>
                  <a:cubicBezTo>
                    <a:pt x="5658" y="23797"/>
                    <a:pt x="5866" y="23828"/>
                    <a:pt x="5936" y="23828"/>
                  </a:cubicBezTo>
                  <a:cubicBezTo>
                    <a:pt x="6065" y="23828"/>
                    <a:pt x="6674" y="24069"/>
                    <a:pt x="6867" y="24069"/>
                  </a:cubicBezTo>
                  <a:cubicBezTo>
                    <a:pt x="7060" y="24069"/>
                    <a:pt x="7300" y="23844"/>
                    <a:pt x="7429" y="23748"/>
                  </a:cubicBezTo>
                  <a:cubicBezTo>
                    <a:pt x="7541" y="23652"/>
                    <a:pt x="8503" y="23507"/>
                    <a:pt x="8728" y="23491"/>
                  </a:cubicBezTo>
                  <a:cubicBezTo>
                    <a:pt x="8953" y="23459"/>
                    <a:pt x="9065" y="23251"/>
                    <a:pt x="9241" y="23122"/>
                  </a:cubicBezTo>
                  <a:cubicBezTo>
                    <a:pt x="9294" y="23092"/>
                    <a:pt x="9335" y="23079"/>
                    <a:pt x="9370" y="23079"/>
                  </a:cubicBezTo>
                  <a:cubicBezTo>
                    <a:pt x="9466" y="23079"/>
                    <a:pt x="9527" y="23169"/>
                    <a:pt x="9691" y="23251"/>
                  </a:cubicBezTo>
                  <a:cubicBezTo>
                    <a:pt x="9728" y="23267"/>
                    <a:pt x="9768" y="23274"/>
                    <a:pt x="9808" y="23274"/>
                  </a:cubicBezTo>
                  <a:cubicBezTo>
                    <a:pt x="10009" y="23274"/>
                    <a:pt x="10236" y="23098"/>
                    <a:pt x="10397" y="22978"/>
                  </a:cubicBezTo>
                  <a:cubicBezTo>
                    <a:pt x="10573" y="22849"/>
                    <a:pt x="10750" y="22817"/>
                    <a:pt x="10910" y="22737"/>
                  </a:cubicBezTo>
                  <a:cubicBezTo>
                    <a:pt x="10959" y="22713"/>
                    <a:pt x="11016" y="22703"/>
                    <a:pt x="11078" y="22703"/>
                  </a:cubicBezTo>
                  <a:cubicBezTo>
                    <a:pt x="11219" y="22703"/>
                    <a:pt x="11390" y="22752"/>
                    <a:pt x="11568" y="22785"/>
                  </a:cubicBezTo>
                  <a:cubicBezTo>
                    <a:pt x="11840" y="22817"/>
                    <a:pt x="11921" y="23138"/>
                    <a:pt x="12033" y="23218"/>
                  </a:cubicBezTo>
                  <a:cubicBezTo>
                    <a:pt x="12047" y="23227"/>
                    <a:pt x="12069" y="23231"/>
                    <a:pt x="12099" y="23231"/>
                  </a:cubicBezTo>
                  <a:cubicBezTo>
                    <a:pt x="12347" y="23231"/>
                    <a:pt x="13095" y="22960"/>
                    <a:pt x="13252" y="22946"/>
                  </a:cubicBezTo>
                  <a:cubicBezTo>
                    <a:pt x="13445" y="22930"/>
                    <a:pt x="13653" y="22882"/>
                    <a:pt x="13862" y="22849"/>
                  </a:cubicBezTo>
                  <a:cubicBezTo>
                    <a:pt x="13871" y="22847"/>
                    <a:pt x="13880" y="22846"/>
                    <a:pt x="13887" y="22846"/>
                  </a:cubicBezTo>
                  <a:cubicBezTo>
                    <a:pt x="14024" y="22846"/>
                    <a:pt x="13745" y="23267"/>
                    <a:pt x="13974" y="23267"/>
                  </a:cubicBezTo>
                  <a:cubicBezTo>
                    <a:pt x="14215" y="23267"/>
                    <a:pt x="14407" y="23427"/>
                    <a:pt x="14616" y="23539"/>
                  </a:cubicBezTo>
                  <a:cubicBezTo>
                    <a:pt x="14825" y="23668"/>
                    <a:pt x="14969" y="23780"/>
                    <a:pt x="15290" y="24053"/>
                  </a:cubicBezTo>
                  <a:cubicBezTo>
                    <a:pt x="15355" y="24105"/>
                    <a:pt x="15415" y="24127"/>
                    <a:pt x="15470" y="24127"/>
                  </a:cubicBezTo>
                  <a:cubicBezTo>
                    <a:pt x="15682" y="24127"/>
                    <a:pt x="15820" y="23799"/>
                    <a:pt x="15948" y="23684"/>
                  </a:cubicBezTo>
                  <a:cubicBezTo>
                    <a:pt x="15967" y="23670"/>
                    <a:pt x="15989" y="23664"/>
                    <a:pt x="16012" y="23664"/>
                  </a:cubicBezTo>
                  <a:cubicBezTo>
                    <a:pt x="16181" y="23664"/>
                    <a:pt x="16436" y="23978"/>
                    <a:pt x="16605" y="24021"/>
                  </a:cubicBezTo>
                  <a:cubicBezTo>
                    <a:pt x="16814" y="24085"/>
                    <a:pt x="17408" y="24165"/>
                    <a:pt x="17728" y="24293"/>
                  </a:cubicBezTo>
                  <a:cubicBezTo>
                    <a:pt x="18049" y="24406"/>
                    <a:pt x="18354" y="24823"/>
                    <a:pt x="18579" y="24855"/>
                  </a:cubicBezTo>
                  <a:cubicBezTo>
                    <a:pt x="18635" y="24859"/>
                    <a:pt x="18710" y="24861"/>
                    <a:pt x="18796" y="24861"/>
                  </a:cubicBezTo>
                  <a:cubicBezTo>
                    <a:pt x="19030" y="24861"/>
                    <a:pt x="19342" y="24846"/>
                    <a:pt x="19541" y="24823"/>
                  </a:cubicBezTo>
                  <a:cubicBezTo>
                    <a:pt x="19580" y="24820"/>
                    <a:pt x="19617" y="24819"/>
                    <a:pt x="19653" y="24819"/>
                  </a:cubicBezTo>
                  <a:cubicBezTo>
                    <a:pt x="19793" y="24819"/>
                    <a:pt x="19912" y="24834"/>
                    <a:pt x="20018" y="24834"/>
                  </a:cubicBezTo>
                  <a:cubicBezTo>
                    <a:pt x="20065" y="24834"/>
                    <a:pt x="20109" y="24831"/>
                    <a:pt x="20151" y="24823"/>
                  </a:cubicBezTo>
                  <a:cubicBezTo>
                    <a:pt x="20295" y="24807"/>
                    <a:pt x="20616" y="24550"/>
                    <a:pt x="20857" y="24454"/>
                  </a:cubicBezTo>
                  <a:cubicBezTo>
                    <a:pt x="20885" y="24440"/>
                    <a:pt x="20913" y="24433"/>
                    <a:pt x="20940" y="24433"/>
                  </a:cubicBezTo>
                  <a:cubicBezTo>
                    <a:pt x="21128" y="24433"/>
                    <a:pt x="21291" y="24729"/>
                    <a:pt x="21515" y="24743"/>
                  </a:cubicBezTo>
                  <a:cubicBezTo>
                    <a:pt x="21787" y="24775"/>
                    <a:pt x="21707" y="24743"/>
                    <a:pt x="21868" y="24871"/>
                  </a:cubicBezTo>
                  <a:cubicBezTo>
                    <a:pt x="21985" y="24959"/>
                    <a:pt x="22236" y="25033"/>
                    <a:pt x="22389" y="25033"/>
                  </a:cubicBezTo>
                  <a:cubicBezTo>
                    <a:pt x="22403" y="25033"/>
                    <a:pt x="22417" y="25033"/>
                    <a:pt x="22429" y="25031"/>
                  </a:cubicBezTo>
                  <a:cubicBezTo>
                    <a:pt x="22558" y="25015"/>
                    <a:pt x="22429" y="24823"/>
                    <a:pt x="22686" y="24727"/>
                  </a:cubicBezTo>
                  <a:cubicBezTo>
                    <a:pt x="22719" y="24713"/>
                    <a:pt x="22750" y="24708"/>
                    <a:pt x="22781" y="24708"/>
                  </a:cubicBezTo>
                  <a:cubicBezTo>
                    <a:pt x="22960" y="24708"/>
                    <a:pt x="23097" y="24905"/>
                    <a:pt x="23251" y="24905"/>
                  </a:cubicBezTo>
                  <a:cubicBezTo>
                    <a:pt x="23260" y="24905"/>
                    <a:pt x="23270" y="24905"/>
                    <a:pt x="23279" y="24903"/>
                  </a:cubicBezTo>
                  <a:cubicBezTo>
                    <a:pt x="23302" y="24901"/>
                    <a:pt x="23327" y="24900"/>
                    <a:pt x="23352" y="24900"/>
                  </a:cubicBezTo>
                  <a:cubicBezTo>
                    <a:pt x="23556" y="24900"/>
                    <a:pt x="23825" y="24953"/>
                    <a:pt x="23953" y="24967"/>
                  </a:cubicBezTo>
                  <a:cubicBezTo>
                    <a:pt x="24067" y="24981"/>
                    <a:pt x="24359" y="25135"/>
                    <a:pt x="24490" y="25135"/>
                  </a:cubicBezTo>
                  <a:cubicBezTo>
                    <a:pt x="24506" y="25135"/>
                    <a:pt x="24520" y="25133"/>
                    <a:pt x="24531" y="25128"/>
                  </a:cubicBezTo>
                  <a:cubicBezTo>
                    <a:pt x="24627" y="25096"/>
                    <a:pt x="24996" y="24807"/>
                    <a:pt x="25124" y="24727"/>
                  </a:cubicBezTo>
                  <a:cubicBezTo>
                    <a:pt x="25144" y="24714"/>
                    <a:pt x="25168" y="24709"/>
                    <a:pt x="25195" y="24709"/>
                  </a:cubicBezTo>
                  <a:cubicBezTo>
                    <a:pt x="25347" y="24709"/>
                    <a:pt x="25608" y="24873"/>
                    <a:pt x="25798" y="24887"/>
                  </a:cubicBezTo>
                  <a:cubicBezTo>
                    <a:pt x="25838" y="24890"/>
                    <a:pt x="25876" y="24891"/>
                    <a:pt x="25912" y="24891"/>
                  </a:cubicBezTo>
                  <a:cubicBezTo>
                    <a:pt x="26064" y="24891"/>
                    <a:pt x="26191" y="24868"/>
                    <a:pt x="26360" y="24855"/>
                  </a:cubicBezTo>
                  <a:cubicBezTo>
                    <a:pt x="26401" y="24848"/>
                    <a:pt x="26440" y="24845"/>
                    <a:pt x="26478" y="24845"/>
                  </a:cubicBezTo>
                  <a:cubicBezTo>
                    <a:pt x="26618" y="24845"/>
                    <a:pt x="26748" y="24888"/>
                    <a:pt x="26937" y="24951"/>
                  </a:cubicBezTo>
                  <a:cubicBezTo>
                    <a:pt x="27009" y="24975"/>
                    <a:pt x="27087" y="24985"/>
                    <a:pt x="27168" y="24985"/>
                  </a:cubicBezTo>
                  <a:cubicBezTo>
                    <a:pt x="27358" y="24985"/>
                    <a:pt x="27564" y="24932"/>
                    <a:pt x="27756" y="24887"/>
                  </a:cubicBezTo>
                  <a:cubicBezTo>
                    <a:pt x="27798" y="24878"/>
                    <a:pt x="27840" y="24874"/>
                    <a:pt x="27882" y="24874"/>
                  </a:cubicBezTo>
                  <a:cubicBezTo>
                    <a:pt x="28083" y="24874"/>
                    <a:pt x="28269" y="24964"/>
                    <a:pt x="28365" y="24964"/>
                  </a:cubicBezTo>
                  <a:cubicBezTo>
                    <a:pt x="28385" y="24964"/>
                    <a:pt x="28402" y="24961"/>
                    <a:pt x="28413" y="24951"/>
                  </a:cubicBezTo>
                  <a:cubicBezTo>
                    <a:pt x="28494" y="24903"/>
                    <a:pt x="28574" y="24807"/>
                    <a:pt x="28847" y="24710"/>
                  </a:cubicBezTo>
                  <a:cubicBezTo>
                    <a:pt x="28872" y="24701"/>
                    <a:pt x="28898" y="24697"/>
                    <a:pt x="28924" y="24697"/>
                  </a:cubicBezTo>
                  <a:cubicBezTo>
                    <a:pt x="29162" y="24697"/>
                    <a:pt x="29421" y="25055"/>
                    <a:pt x="29536" y="25128"/>
                  </a:cubicBezTo>
                  <a:cubicBezTo>
                    <a:pt x="29681" y="25224"/>
                    <a:pt x="30018" y="25272"/>
                    <a:pt x="30178" y="25288"/>
                  </a:cubicBezTo>
                  <a:cubicBezTo>
                    <a:pt x="30200" y="25290"/>
                    <a:pt x="30220" y="25291"/>
                    <a:pt x="30240" y="25291"/>
                  </a:cubicBezTo>
                  <a:cubicBezTo>
                    <a:pt x="30370" y="25291"/>
                    <a:pt x="30472" y="25238"/>
                    <a:pt x="30611" y="25015"/>
                  </a:cubicBezTo>
                  <a:cubicBezTo>
                    <a:pt x="30656" y="24934"/>
                    <a:pt x="30699" y="24905"/>
                    <a:pt x="30743" y="24905"/>
                  </a:cubicBezTo>
                  <a:cubicBezTo>
                    <a:pt x="30855" y="24905"/>
                    <a:pt x="30977" y="25096"/>
                    <a:pt x="31173" y="25096"/>
                  </a:cubicBezTo>
                  <a:cubicBezTo>
                    <a:pt x="31430" y="25096"/>
                    <a:pt x="31863" y="25144"/>
                    <a:pt x="31991" y="25192"/>
                  </a:cubicBezTo>
                  <a:cubicBezTo>
                    <a:pt x="31997" y="25194"/>
                    <a:pt x="32004" y="25195"/>
                    <a:pt x="32012" y="25195"/>
                  </a:cubicBezTo>
                  <a:cubicBezTo>
                    <a:pt x="32132" y="25195"/>
                    <a:pt x="32462" y="24983"/>
                    <a:pt x="32553" y="24983"/>
                  </a:cubicBezTo>
                  <a:cubicBezTo>
                    <a:pt x="32649" y="24983"/>
                    <a:pt x="33275" y="24630"/>
                    <a:pt x="33531" y="24566"/>
                  </a:cubicBezTo>
                  <a:cubicBezTo>
                    <a:pt x="33546" y="24563"/>
                    <a:pt x="33561" y="24561"/>
                    <a:pt x="33575" y="24561"/>
                  </a:cubicBezTo>
                  <a:cubicBezTo>
                    <a:pt x="33838" y="24561"/>
                    <a:pt x="34001" y="25096"/>
                    <a:pt x="34093" y="25096"/>
                  </a:cubicBezTo>
                  <a:cubicBezTo>
                    <a:pt x="34157" y="25096"/>
                    <a:pt x="34342" y="25103"/>
                    <a:pt x="34525" y="25103"/>
                  </a:cubicBezTo>
                  <a:cubicBezTo>
                    <a:pt x="34617" y="25103"/>
                    <a:pt x="34708" y="25101"/>
                    <a:pt x="34783" y="25096"/>
                  </a:cubicBezTo>
                  <a:cubicBezTo>
                    <a:pt x="34991" y="25063"/>
                    <a:pt x="35216" y="24903"/>
                    <a:pt x="35456" y="24887"/>
                  </a:cubicBezTo>
                  <a:cubicBezTo>
                    <a:pt x="35697" y="24871"/>
                    <a:pt x="35697" y="24486"/>
                    <a:pt x="35825" y="24422"/>
                  </a:cubicBezTo>
                  <a:cubicBezTo>
                    <a:pt x="35854" y="24409"/>
                    <a:pt x="35903" y="24405"/>
                    <a:pt x="35962" y="24405"/>
                  </a:cubicBezTo>
                  <a:cubicBezTo>
                    <a:pt x="36058" y="24405"/>
                    <a:pt x="36182" y="24416"/>
                    <a:pt x="36296" y="24416"/>
                  </a:cubicBezTo>
                  <a:cubicBezTo>
                    <a:pt x="36381" y="24416"/>
                    <a:pt x="36459" y="24410"/>
                    <a:pt x="36515" y="24390"/>
                  </a:cubicBezTo>
                  <a:cubicBezTo>
                    <a:pt x="36599" y="24369"/>
                    <a:pt x="36809" y="24357"/>
                    <a:pt x="37042" y="24357"/>
                  </a:cubicBezTo>
                  <a:cubicBezTo>
                    <a:pt x="37343" y="24357"/>
                    <a:pt x="37684" y="24377"/>
                    <a:pt x="37847" y="24422"/>
                  </a:cubicBezTo>
                  <a:cubicBezTo>
                    <a:pt x="37938" y="24448"/>
                    <a:pt x="38002" y="24457"/>
                    <a:pt x="38056" y="24457"/>
                  </a:cubicBezTo>
                  <a:cubicBezTo>
                    <a:pt x="38164" y="24457"/>
                    <a:pt x="38232" y="24422"/>
                    <a:pt x="38392" y="24422"/>
                  </a:cubicBezTo>
                  <a:cubicBezTo>
                    <a:pt x="38633" y="24422"/>
                    <a:pt x="39211" y="24053"/>
                    <a:pt x="39387" y="23989"/>
                  </a:cubicBezTo>
                  <a:cubicBezTo>
                    <a:pt x="39401" y="23985"/>
                    <a:pt x="39418" y="23983"/>
                    <a:pt x="39435" y="23983"/>
                  </a:cubicBezTo>
                  <a:cubicBezTo>
                    <a:pt x="39634" y="23983"/>
                    <a:pt x="40019" y="24213"/>
                    <a:pt x="40093" y="24213"/>
                  </a:cubicBezTo>
                  <a:cubicBezTo>
                    <a:pt x="40173" y="24213"/>
                    <a:pt x="40895" y="23908"/>
                    <a:pt x="41056" y="23764"/>
                  </a:cubicBezTo>
                  <a:cubicBezTo>
                    <a:pt x="41232" y="23620"/>
                    <a:pt x="41810" y="23507"/>
                    <a:pt x="42018" y="23459"/>
                  </a:cubicBezTo>
                  <a:cubicBezTo>
                    <a:pt x="42030" y="23457"/>
                    <a:pt x="42043" y="23456"/>
                    <a:pt x="42056" y="23456"/>
                  </a:cubicBezTo>
                  <a:cubicBezTo>
                    <a:pt x="42256" y="23456"/>
                    <a:pt x="42589" y="23668"/>
                    <a:pt x="42724" y="23668"/>
                  </a:cubicBezTo>
                  <a:cubicBezTo>
                    <a:pt x="42852" y="23668"/>
                    <a:pt x="43494" y="23587"/>
                    <a:pt x="43655" y="23443"/>
                  </a:cubicBezTo>
                  <a:cubicBezTo>
                    <a:pt x="43719" y="23406"/>
                    <a:pt x="43779" y="23391"/>
                    <a:pt x="43839" y="23391"/>
                  </a:cubicBezTo>
                  <a:cubicBezTo>
                    <a:pt x="43958" y="23391"/>
                    <a:pt x="44072" y="23448"/>
                    <a:pt x="44200" y="23491"/>
                  </a:cubicBezTo>
                  <a:cubicBezTo>
                    <a:pt x="44409" y="23539"/>
                    <a:pt x="45131" y="23812"/>
                    <a:pt x="45291" y="23892"/>
                  </a:cubicBezTo>
                  <a:cubicBezTo>
                    <a:pt x="45425" y="23973"/>
                    <a:pt x="46376" y="24064"/>
                    <a:pt x="46732" y="24064"/>
                  </a:cubicBezTo>
                  <a:cubicBezTo>
                    <a:pt x="46803" y="24064"/>
                    <a:pt x="46850" y="24061"/>
                    <a:pt x="46863" y="24053"/>
                  </a:cubicBezTo>
                  <a:cubicBezTo>
                    <a:pt x="46875" y="24043"/>
                    <a:pt x="46895" y="24039"/>
                    <a:pt x="46920" y="24039"/>
                  </a:cubicBezTo>
                  <a:cubicBezTo>
                    <a:pt x="47064" y="24039"/>
                    <a:pt x="47400" y="24172"/>
                    <a:pt x="47714" y="24213"/>
                  </a:cubicBezTo>
                  <a:cubicBezTo>
                    <a:pt x="47850" y="24226"/>
                    <a:pt x="47946" y="24233"/>
                    <a:pt x="48030" y="24233"/>
                  </a:cubicBezTo>
                  <a:cubicBezTo>
                    <a:pt x="48162" y="24233"/>
                    <a:pt x="48265" y="24214"/>
                    <a:pt x="48452" y="24165"/>
                  </a:cubicBezTo>
                  <a:cubicBezTo>
                    <a:pt x="48756" y="24085"/>
                    <a:pt x="49815" y="24133"/>
                    <a:pt x="49992" y="24085"/>
                  </a:cubicBezTo>
                  <a:cubicBezTo>
                    <a:pt x="50010" y="24082"/>
                    <a:pt x="50037" y="24081"/>
                    <a:pt x="50072" y="24081"/>
                  </a:cubicBezTo>
                  <a:cubicBezTo>
                    <a:pt x="50354" y="24081"/>
                    <a:pt x="51136" y="24164"/>
                    <a:pt x="51536" y="24164"/>
                  </a:cubicBezTo>
                  <a:cubicBezTo>
                    <a:pt x="51628" y="24164"/>
                    <a:pt x="51700" y="24160"/>
                    <a:pt x="51741" y="24149"/>
                  </a:cubicBezTo>
                  <a:cubicBezTo>
                    <a:pt x="51772" y="24140"/>
                    <a:pt x="51804" y="24137"/>
                    <a:pt x="51835" y="24137"/>
                  </a:cubicBezTo>
                  <a:cubicBezTo>
                    <a:pt x="52036" y="24137"/>
                    <a:pt x="52211" y="24295"/>
                    <a:pt x="52350" y="24309"/>
                  </a:cubicBezTo>
                  <a:cubicBezTo>
                    <a:pt x="52511" y="24325"/>
                    <a:pt x="52864" y="24470"/>
                    <a:pt x="53072" y="24470"/>
                  </a:cubicBezTo>
                  <a:cubicBezTo>
                    <a:pt x="53231" y="24470"/>
                    <a:pt x="53576" y="24754"/>
                    <a:pt x="53800" y="24754"/>
                  </a:cubicBezTo>
                  <a:cubicBezTo>
                    <a:pt x="53847" y="24754"/>
                    <a:pt x="53889" y="24741"/>
                    <a:pt x="53922" y="24710"/>
                  </a:cubicBezTo>
                  <a:cubicBezTo>
                    <a:pt x="54131" y="24534"/>
                    <a:pt x="55447" y="24261"/>
                    <a:pt x="55447" y="24261"/>
                  </a:cubicBezTo>
                  <a:lnTo>
                    <a:pt x="55447" y="12999"/>
                  </a:lnTo>
                  <a:lnTo>
                    <a:pt x="55206" y="11731"/>
                  </a:lnTo>
                  <a:cubicBezTo>
                    <a:pt x="55206" y="11731"/>
                    <a:pt x="54789" y="11507"/>
                    <a:pt x="54757" y="11459"/>
                  </a:cubicBezTo>
                  <a:cubicBezTo>
                    <a:pt x="54709" y="11379"/>
                    <a:pt x="54372" y="10592"/>
                    <a:pt x="54436" y="10384"/>
                  </a:cubicBezTo>
                  <a:cubicBezTo>
                    <a:pt x="54484" y="10191"/>
                    <a:pt x="54227" y="9389"/>
                    <a:pt x="54195" y="9325"/>
                  </a:cubicBezTo>
                  <a:cubicBezTo>
                    <a:pt x="54167" y="9297"/>
                    <a:pt x="53680" y="9136"/>
                    <a:pt x="53426" y="9136"/>
                  </a:cubicBezTo>
                  <a:cubicBezTo>
                    <a:pt x="53388" y="9136"/>
                    <a:pt x="53354" y="9140"/>
                    <a:pt x="53329" y="9148"/>
                  </a:cubicBezTo>
                  <a:cubicBezTo>
                    <a:pt x="53290" y="9160"/>
                    <a:pt x="53251" y="9166"/>
                    <a:pt x="53212" y="9166"/>
                  </a:cubicBezTo>
                  <a:cubicBezTo>
                    <a:pt x="53045" y="9166"/>
                    <a:pt x="52885" y="9066"/>
                    <a:pt x="52767" y="8988"/>
                  </a:cubicBezTo>
                  <a:cubicBezTo>
                    <a:pt x="52623" y="8892"/>
                    <a:pt x="52511" y="8651"/>
                    <a:pt x="52222" y="8523"/>
                  </a:cubicBezTo>
                  <a:cubicBezTo>
                    <a:pt x="51985" y="8435"/>
                    <a:pt x="51524" y="8426"/>
                    <a:pt x="51294" y="8426"/>
                  </a:cubicBezTo>
                  <a:cubicBezTo>
                    <a:pt x="51228" y="8426"/>
                    <a:pt x="51181" y="8427"/>
                    <a:pt x="51163" y="8427"/>
                  </a:cubicBezTo>
                  <a:cubicBezTo>
                    <a:pt x="51083" y="8427"/>
                    <a:pt x="50714" y="8603"/>
                    <a:pt x="50585" y="8683"/>
                  </a:cubicBezTo>
                  <a:cubicBezTo>
                    <a:pt x="50441" y="8763"/>
                    <a:pt x="50184" y="9373"/>
                    <a:pt x="50056" y="9453"/>
                  </a:cubicBezTo>
                  <a:cubicBezTo>
                    <a:pt x="49944" y="9534"/>
                    <a:pt x="49623" y="9566"/>
                    <a:pt x="49494" y="9646"/>
                  </a:cubicBezTo>
                  <a:cubicBezTo>
                    <a:pt x="49382" y="9726"/>
                    <a:pt x="49158" y="9742"/>
                    <a:pt x="48981" y="9806"/>
                  </a:cubicBezTo>
                  <a:cubicBezTo>
                    <a:pt x="48962" y="9813"/>
                    <a:pt x="48942" y="9816"/>
                    <a:pt x="48920" y="9816"/>
                  </a:cubicBezTo>
                  <a:cubicBezTo>
                    <a:pt x="48726" y="9816"/>
                    <a:pt x="48444" y="9578"/>
                    <a:pt x="48227" y="9550"/>
                  </a:cubicBezTo>
                  <a:cubicBezTo>
                    <a:pt x="48007" y="9506"/>
                    <a:pt x="47813" y="9139"/>
                    <a:pt x="47696" y="9139"/>
                  </a:cubicBezTo>
                  <a:cubicBezTo>
                    <a:pt x="47685" y="9139"/>
                    <a:pt x="47675" y="9142"/>
                    <a:pt x="47666" y="9148"/>
                  </a:cubicBezTo>
                  <a:cubicBezTo>
                    <a:pt x="47569" y="9229"/>
                    <a:pt x="47345" y="9421"/>
                    <a:pt x="47216" y="9421"/>
                  </a:cubicBezTo>
                  <a:cubicBezTo>
                    <a:pt x="47088" y="9421"/>
                    <a:pt x="46815" y="9325"/>
                    <a:pt x="46655" y="9165"/>
                  </a:cubicBezTo>
                  <a:cubicBezTo>
                    <a:pt x="46462" y="9004"/>
                    <a:pt x="46206" y="8555"/>
                    <a:pt x="46013" y="8555"/>
                  </a:cubicBezTo>
                  <a:cubicBezTo>
                    <a:pt x="45808" y="8555"/>
                    <a:pt x="45618" y="8057"/>
                    <a:pt x="45536" y="8057"/>
                  </a:cubicBezTo>
                  <a:cubicBezTo>
                    <a:pt x="45534" y="8057"/>
                    <a:pt x="45533" y="8057"/>
                    <a:pt x="45532" y="8058"/>
                  </a:cubicBezTo>
                  <a:cubicBezTo>
                    <a:pt x="45525" y="8060"/>
                    <a:pt x="45517" y="8062"/>
                    <a:pt x="45510" y="8062"/>
                  </a:cubicBezTo>
                  <a:cubicBezTo>
                    <a:pt x="45430" y="8062"/>
                    <a:pt x="45320" y="7917"/>
                    <a:pt x="45291" y="7785"/>
                  </a:cubicBezTo>
                  <a:cubicBezTo>
                    <a:pt x="45243" y="7656"/>
                    <a:pt x="45179" y="7320"/>
                    <a:pt x="45083" y="7207"/>
                  </a:cubicBezTo>
                  <a:cubicBezTo>
                    <a:pt x="44986" y="7079"/>
                    <a:pt x="44970" y="6421"/>
                    <a:pt x="44938" y="6405"/>
                  </a:cubicBezTo>
                  <a:cubicBezTo>
                    <a:pt x="44922" y="6405"/>
                    <a:pt x="45179" y="5442"/>
                    <a:pt x="45018" y="5410"/>
                  </a:cubicBezTo>
                  <a:cubicBezTo>
                    <a:pt x="44858" y="5410"/>
                    <a:pt x="44345" y="4913"/>
                    <a:pt x="44296" y="4849"/>
                  </a:cubicBezTo>
                  <a:cubicBezTo>
                    <a:pt x="44264" y="4801"/>
                    <a:pt x="43799" y="4528"/>
                    <a:pt x="43607" y="4496"/>
                  </a:cubicBezTo>
                  <a:cubicBezTo>
                    <a:pt x="43596" y="4493"/>
                    <a:pt x="43584" y="4492"/>
                    <a:pt x="43572" y="4492"/>
                  </a:cubicBezTo>
                  <a:cubicBezTo>
                    <a:pt x="43378" y="4492"/>
                    <a:pt x="43099" y="4823"/>
                    <a:pt x="42962" y="4823"/>
                  </a:cubicBezTo>
                  <a:cubicBezTo>
                    <a:pt x="42951" y="4823"/>
                    <a:pt x="42942" y="4821"/>
                    <a:pt x="42933" y="4817"/>
                  </a:cubicBezTo>
                  <a:cubicBezTo>
                    <a:pt x="42820" y="4769"/>
                    <a:pt x="42275" y="4416"/>
                    <a:pt x="42179" y="4352"/>
                  </a:cubicBezTo>
                  <a:cubicBezTo>
                    <a:pt x="42082" y="4287"/>
                    <a:pt x="41938" y="3999"/>
                    <a:pt x="41810" y="3934"/>
                  </a:cubicBezTo>
                  <a:cubicBezTo>
                    <a:pt x="41697" y="3886"/>
                    <a:pt x="41409" y="3822"/>
                    <a:pt x="41056" y="3774"/>
                  </a:cubicBezTo>
                  <a:cubicBezTo>
                    <a:pt x="40687" y="3726"/>
                    <a:pt x="40205" y="3469"/>
                    <a:pt x="40125" y="3453"/>
                  </a:cubicBezTo>
                  <a:cubicBezTo>
                    <a:pt x="40123" y="3453"/>
                    <a:pt x="40122" y="3453"/>
                    <a:pt x="40120" y="3453"/>
                  </a:cubicBezTo>
                  <a:cubicBezTo>
                    <a:pt x="40020" y="3453"/>
                    <a:pt x="39767" y="3872"/>
                    <a:pt x="39467" y="3950"/>
                  </a:cubicBezTo>
                  <a:cubicBezTo>
                    <a:pt x="39437" y="3959"/>
                    <a:pt x="39407" y="3962"/>
                    <a:pt x="39380" y="3962"/>
                  </a:cubicBezTo>
                  <a:cubicBezTo>
                    <a:pt x="39135" y="3962"/>
                    <a:pt x="39007" y="3671"/>
                    <a:pt x="38761" y="3614"/>
                  </a:cubicBezTo>
                  <a:cubicBezTo>
                    <a:pt x="38521" y="3549"/>
                    <a:pt x="38023" y="3325"/>
                    <a:pt x="37911" y="3325"/>
                  </a:cubicBezTo>
                  <a:cubicBezTo>
                    <a:pt x="37783" y="3325"/>
                    <a:pt x="37590" y="3646"/>
                    <a:pt x="37366" y="3678"/>
                  </a:cubicBezTo>
                  <a:cubicBezTo>
                    <a:pt x="37357" y="3678"/>
                    <a:pt x="37349" y="3679"/>
                    <a:pt x="37341" y="3679"/>
                  </a:cubicBezTo>
                  <a:cubicBezTo>
                    <a:pt x="37128" y="3679"/>
                    <a:pt x="36959" y="3484"/>
                    <a:pt x="36804" y="3453"/>
                  </a:cubicBezTo>
                  <a:cubicBezTo>
                    <a:pt x="36644" y="3421"/>
                    <a:pt x="36355" y="2843"/>
                    <a:pt x="36275" y="2795"/>
                  </a:cubicBezTo>
                  <a:cubicBezTo>
                    <a:pt x="36194" y="2731"/>
                    <a:pt x="36243" y="2105"/>
                    <a:pt x="36066" y="1929"/>
                  </a:cubicBezTo>
                  <a:cubicBezTo>
                    <a:pt x="35874" y="1753"/>
                    <a:pt x="34943" y="1512"/>
                    <a:pt x="34735" y="1384"/>
                  </a:cubicBezTo>
                  <a:cubicBezTo>
                    <a:pt x="34542" y="1271"/>
                    <a:pt x="34478" y="1303"/>
                    <a:pt x="34333" y="1223"/>
                  </a:cubicBezTo>
                  <a:cubicBezTo>
                    <a:pt x="34189" y="1143"/>
                    <a:pt x="34077" y="1111"/>
                    <a:pt x="33932" y="1031"/>
                  </a:cubicBezTo>
                  <a:cubicBezTo>
                    <a:pt x="33903" y="1009"/>
                    <a:pt x="33854" y="1002"/>
                    <a:pt x="33796" y="1002"/>
                  </a:cubicBezTo>
                  <a:cubicBezTo>
                    <a:pt x="33633" y="1002"/>
                    <a:pt x="33393" y="1063"/>
                    <a:pt x="33275" y="1063"/>
                  </a:cubicBezTo>
                  <a:cubicBezTo>
                    <a:pt x="33114" y="1063"/>
                    <a:pt x="33018" y="1063"/>
                    <a:pt x="32793" y="1015"/>
                  </a:cubicBezTo>
                  <a:cubicBezTo>
                    <a:pt x="32585" y="934"/>
                    <a:pt x="32424" y="341"/>
                    <a:pt x="32328" y="244"/>
                  </a:cubicBezTo>
                  <a:cubicBezTo>
                    <a:pt x="32323" y="240"/>
                    <a:pt x="32317" y="237"/>
                    <a:pt x="32309" y="237"/>
                  </a:cubicBezTo>
                  <a:cubicBezTo>
                    <a:pt x="32155" y="237"/>
                    <a:pt x="31442" y="1065"/>
                    <a:pt x="31381" y="1111"/>
                  </a:cubicBezTo>
                  <a:cubicBezTo>
                    <a:pt x="31380" y="1112"/>
                    <a:pt x="31378" y="1113"/>
                    <a:pt x="31376" y="1113"/>
                  </a:cubicBezTo>
                  <a:cubicBezTo>
                    <a:pt x="31334" y="1113"/>
                    <a:pt x="31169" y="798"/>
                    <a:pt x="31093" y="629"/>
                  </a:cubicBezTo>
                  <a:cubicBezTo>
                    <a:pt x="31038" y="487"/>
                    <a:pt x="30803" y="464"/>
                    <a:pt x="30618" y="464"/>
                  </a:cubicBezTo>
                  <a:cubicBezTo>
                    <a:pt x="30533" y="464"/>
                    <a:pt x="30459" y="469"/>
                    <a:pt x="30419" y="469"/>
                  </a:cubicBezTo>
                  <a:cubicBezTo>
                    <a:pt x="30307" y="469"/>
                    <a:pt x="29777" y="501"/>
                    <a:pt x="29729" y="549"/>
                  </a:cubicBezTo>
                  <a:cubicBezTo>
                    <a:pt x="29710" y="559"/>
                    <a:pt x="29659" y="564"/>
                    <a:pt x="29592" y="564"/>
                  </a:cubicBezTo>
                  <a:cubicBezTo>
                    <a:pt x="29437" y="564"/>
                    <a:pt x="29191" y="536"/>
                    <a:pt x="29023" y="469"/>
                  </a:cubicBezTo>
                  <a:cubicBezTo>
                    <a:pt x="28828" y="391"/>
                    <a:pt x="28696" y="271"/>
                    <a:pt x="28568" y="271"/>
                  </a:cubicBezTo>
                  <a:cubicBezTo>
                    <a:pt x="28538" y="271"/>
                    <a:pt x="28508" y="277"/>
                    <a:pt x="28478" y="293"/>
                  </a:cubicBezTo>
                  <a:cubicBezTo>
                    <a:pt x="28339" y="376"/>
                    <a:pt x="27971" y="459"/>
                    <a:pt x="27792" y="459"/>
                  </a:cubicBezTo>
                  <a:cubicBezTo>
                    <a:pt x="27764" y="459"/>
                    <a:pt x="27741" y="457"/>
                    <a:pt x="27724" y="453"/>
                  </a:cubicBezTo>
                  <a:cubicBezTo>
                    <a:pt x="27579" y="405"/>
                    <a:pt x="27290" y="293"/>
                    <a:pt x="27162" y="228"/>
                  </a:cubicBezTo>
                  <a:cubicBezTo>
                    <a:pt x="27018" y="164"/>
                    <a:pt x="26617" y="132"/>
                    <a:pt x="26392" y="20"/>
                  </a:cubicBezTo>
                  <a:cubicBezTo>
                    <a:pt x="26361" y="6"/>
                    <a:pt x="26333" y="1"/>
                    <a:pt x="26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3" name="Google Shape;1663;p26"/>
            <p:cNvSpPr/>
            <p:nvPr/>
          </p:nvSpPr>
          <p:spPr>
            <a:xfrm>
              <a:off x="2132277" y="1770915"/>
              <a:ext cx="1382175" cy="596450"/>
            </a:xfrm>
            <a:custGeom>
              <a:avLst/>
              <a:gdLst/>
              <a:ahLst/>
              <a:cxnLst/>
              <a:rect l="l" t="t" r="r" b="b"/>
              <a:pathLst>
                <a:path w="55287" h="23858" extrusionOk="0">
                  <a:moveTo>
                    <a:pt x="28681" y="1"/>
                  </a:moveTo>
                  <a:cubicBezTo>
                    <a:pt x="27577" y="1"/>
                    <a:pt x="26257" y="91"/>
                    <a:pt x="26007" y="131"/>
                  </a:cubicBezTo>
                  <a:cubicBezTo>
                    <a:pt x="25606" y="195"/>
                    <a:pt x="22606" y="2072"/>
                    <a:pt x="22349" y="2136"/>
                  </a:cubicBezTo>
                  <a:cubicBezTo>
                    <a:pt x="22087" y="2198"/>
                    <a:pt x="20521" y="2748"/>
                    <a:pt x="20114" y="2748"/>
                  </a:cubicBezTo>
                  <a:cubicBezTo>
                    <a:pt x="20098" y="2748"/>
                    <a:pt x="20083" y="2748"/>
                    <a:pt x="20071" y="2746"/>
                  </a:cubicBezTo>
                  <a:cubicBezTo>
                    <a:pt x="20049" y="2742"/>
                    <a:pt x="20023" y="2740"/>
                    <a:pt x="19992" y="2740"/>
                  </a:cubicBezTo>
                  <a:cubicBezTo>
                    <a:pt x="19551" y="2740"/>
                    <a:pt x="18261" y="3150"/>
                    <a:pt x="18065" y="3195"/>
                  </a:cubicBezTo>
                  <a:cubicBezTo>
                    <a:pt x="17873" y="3259"/>
                    <a:pt x="16397" y="4398"/>
                    <a:pt x="16124" y="4543"/>
                  </a:cubicBezTo>
                  <a:cubicBezTo>
                    <a:pt x="16094" y="4560"/>
                    <a:pt x="16020" y="4567"/>
                    <a:pt x="15912" y="4567"/>
                  </a:cubicBezTo>
                  <a:cubicBezTo>
                    <a:pt x="15157" y="4567"/>
                    <a:pt x="12745" y="4200"/>
                    <a:pt x="12198" y="4200"/>
                  </a:cubicBezTo>
                  <a:cubicBezTo>
                    <a:pt x="12161" y="4200"/>
                    <a:pt x="12132" y="4202"/>
                    <a:pt x="12113" y="4206"/>
                  </a:cubicBezTo>
                  <a:cubicBezTo>
                    <a:pt x="11776" y="4270"/>
                    <a:pt x="10236" y="5264"/>
                    <a:pt x="9835" y="5473"/>
                  </a:cubicBezTo>
                  <a:cubicBezTo>
                    <a:pt x="9491" y="5638"/>
                    <a:pt x="7863" y="6110"/>
                    <a:pt x="7111" y="6110"/>
                  </a:cubicBezTo>
                  <a:cubicBezTo>
                    <a:pt x="6986" y="6110"/>
                    <a:pt x="6885" y="6096"/>
                    <a:pt x="6819" y="6067"/>
                  </a:cubicBezTo>
                  <a:cubicBezTo>
                    <a:pt x="6354" y="5874"/>
                    <a:pt x="5022" y="4863"/>
                    <a:pt x="4621" y="4671"/>
                  </a:cubicBezTo>
                  <a:cubicBezTo>
                    <a:pt x="4220" y="4462"/>
                    <a:pt x="2407" y="2457"/>
                    <a:pt x="2006" y="2457"/>
                  </a:cubicBezTo>
                  <a:lnTo>
                    <a:pt x="0" y="2457"/>
                  </a:lnTo>
                  <a:lnTo>
                    <a:pt x="0" y="20361"/>
                  </a:lnTo>
                  <a:cubicBezTo>
                    <a:pt x="0" y="20361"/>
                    <a:pt x="3065" y="21115"/>
                    <a:pt x="3610" y="21308"/>
                  </a:cubicBezTo>
                  <a:cubicBezTo>
                    <a:pt x="4156" y="21516"/>
                    <a:pt x="5070" y="22511"/>
                    <a:pt x="5423" y="22511"/>
                  </a:cubicBezTo>
                  <a:cubicBezTo>
                    <a:pt x="5760" y="22511"/>
                    <a:pt x="8022" y="22367"/>
                    <a:pt x="8632" y="22110"/>
                  </a:cubicBezTo>
                  <a:cubicBezTo>
                    <a:pt x="9182" y="21872"/>
                    <a:pt x="10092" y="21509"/>
                    <a:pt x="10643" y="21509"/>
                  </a:cubicBezTo>
                  <a:cubicBezTo>
                    <a:pt x="10686" y="21509"/>
                    <a:pt x="10727" y="21512"/>
                    <a:pt x="10766" y="21516"/>
                  </a:cubicBezTo>
                  <a:cubicBezTo>
                    <a:pt x="11311" y="21564"/>
                    <a:pt x="14038" y="21645"/>
                    <a:pt x="14776" y="21709"/>
                  </a:cubicBezTo>
                  <a:cubicBezTo>
                    <a:pt x="15451" y="21768"/>
                    <a:pt x="16621" y="22268"/>
                    <a:pt x="17026" y="22268"/>
                  </a:cubicBezTo>
                  <a:cubicBezTo>
                    <a:pt x="17064" y="22268"/>
                    <a:pt x="17095" y="22264"/>
                    <a:pt x="17119" y="22254"/>
                  </a:cubicBezTo>
                  <a:cubicBezTo>
                    <a:pt x="17392" y="22110"/>
                    <a:pt x="18996" y="21388"/>
                    <a:pt x="18996" y="21388"/>
                  </a:cubicBezTo>
                  <a:lnTo>
                    <a:pt x="19253" y="22992"/>
                  </a:lnTo>
                  <a:cubicBezTo>
                    <a:pt x="19253" y="22992"/>
                    <a:pt x="21258" y="23538"/>
                    <a:pt x="21803" y="23538"/>
                  </a:cubicBezTo>
                  <a:cubicBezTo>
                    <a:pt x="22167" y="23538"/>
                    <a:pt x="23023" y="23595"/>
                    <a:pt x="23634" y="23595"/>
                  </a:cubicBezTo>
                  <a:cubicBezTo>
                    <a:pt x="23939" y="23595"/>
                    <a:pt x="24183" y="23581"/>
                    <a:pt x="24274" y="23538"/>
                  </a:cubicBezTo>
                  <a:cubicBezTo>
                    <a:pt x="24315" y="23515"/>
                    <a:pt x="24449" y="23506"/>
                    <a:pt x="24649" y="23506"/>
                  </a:cubicBezTo>
                  <a:cubicBezTo>
                    <a:pt x="25434" y="23506"/>
                    <a:pt x="27226" y="23647"/>
                    <a:pt x="28302" y="23647"/>
                  </a:cubicBezTo>
                  <a:cubicBezTo>
                    <a:pt x="28671" y="23647"/>
                    <a:pt x="28956" y="23631"/>
                    <a:pt x="29087" y="23586"/>
                  </a:cubicBezTo>
                  <a:cubicBezTo>
                    <a:pt x="29151" y="23565"/>
                    <a:pt x="29224" y="23556"/>
                    <a:pt x="29306" y="23556"/>
                  </a:cubicBezTo>
                  <a:cubicBezTo>
                    <a:pt x="29780" y="23556"/>
                    <a:pt x="30531" y="23857"/>
                    <a:pt x="31288" y="23857"/>
                  </a:cubicBezTo>
                  <a:cubicBezTo>
                    <a:pt x="31608" y="23857"/>
                    <a:pt x="31929" y="23803"/>
                    <a:pt x="32232" y="23650"/>
                  </a:cubicBezTo>
                  <a:cubicBezTo>
                    <a:pt x="33371" y="23073"/>
                    <a:pt x="36900" y="23265"/>
                    <a:pt x="37911" y="23137"/>
                  </a:cubicBezTo>
                  <a:cubicBezTo>
                    <a:pt x="38906" y="22992"/>
                    <a:pt x="40655" y="22335"/>
                    <a:pt x="41120" y="22126"/>
                  </a:cubicBezTo>
                  <a:cubicBezTo>
                    <a:pt x="41195" y="22094"/>
                    <a:pt x="41345" y="22080"/>
                    <a:pt x="41546" y="22080"/>
                  </a:cubicBezTo>
                  <a:cubicBezTo>
                    <a:pt x="42545" y="22080"/>
                    <a:pt x="44819" y="22420"/>
                    <a:pt x="45580" y="22527"/>
                  </a:cubicBezTo>
                  <a:cubicBezTo>
                    <a:pt x="46398" y="22652"/>
                    <a:pt x="47802" y="22813"/>
                    <a:pt x="48739" y="22813"/>
                  </a:cubicBezTo>
                  <a:cubicBezTo>
                    <a:pt x="48886" y="22813"/>
                    <a:pt x="49022" y="22809"/>
                    <a:pt x="49142" y="22800"/>
                  </a:cubicBezTo>
                  <a:cubicBezTo>
                    <a:pt x="49992" y="22736"/>
                    <a:pt x="51083" y="22447"/>
                    <a:pt x="51339" y="22447"/>
                  </a:cubicBezTo>
                  <a:cubicBezTo>
                    <a:pt x="51596" y="22447"/>
                    <a:pt x="55286" y="22992"/>
                    <a:pt x="55286" y="22992"/>
                  </a:cubicBezTo>
                  <a:lnTo>
                    <a:pt x="55286" y="13286"/>
                  </a:lnTo>
                  <a:lnTo>
                    <a:pt x="53682" y="9420"/>
                  </a:lnTo>
                  <a:cubicBezTo>
                    <a:pt x="53682" y="9420"/>
                    <a:pt x="51703" y="8066"/>
                    <a:pt x="51270" y="8066"/>
                  </a:cubicBezTo>
                  <a:cubicBezTo>
                    <a:pt x="51253" y="8066"/>
                    <a:pt x="51239" y="8068"/>
                    <a:pt x="51227" y="8072"/>
                  </a:cubicBezTo>
                  <a:cubicBezTo>
                    <a:pt x="50874" y="8216"/>
                    <a:pt x="49960" y="9131"/>
                    <a:pt x="49414" y="9131"/>
                  </a:cubicBezTo>
                  <a:cubicBezTo>
                    <a:pt x="49087" y="9131"/>
                    <a:pt x="48286" y="9183"/>
                    <a:pt x="47611" y="9183"/>
                  </a:cubicBezTo>
                  <a:cubicBezTo>
                    <a:pt x="47161" y="9183"/>
                    <a:pt x="46767" y="9160"/>
                    <a:pt x="46607" y="9083"/>
                  </a:cubicBezTo>
                  <a:cubicBezTo>
                    <a:pt x="46206" y="8874"/>
                    <a:pt x="44938" y="7206"/>
                    <a:pt x="44665" y="7013"/>
                  </a:cubicBezTo>
                  <a:cubicBezTo>
                    <a:pt x="44409" y="6805"/>
                    <a:pt x="44056" y="4462"/>
                    <a:pt x="43719" y="4398"/>
                  </a:cubicBezTo>
                  <a:cubicBezTo>
                    <a:pt x="43382" y="4350"/>
                    <a:pt x="40574" y="3869"/>
                    <a:pt x="39852" y="3740"/>
                  </a:cubicBezTo>
                  <a:cubicBezTo>
                    <a:pt x="39114" y="3596"/>
                    <a:pt x="37189" y="3275"/>
                    <a:pt x="36836" y="3195"/>
                  </a:cubicBezTo>
                  <a:cubicBezTo>
                    <a:pt x="36499" y="3147"/>
                    <a:pt x="35296" y="1462"/>
                    <a:pt x="35039" y="1334"/>
                  </a:cubicBezTo>
                  <a:cubicBezTo>
                    <a:pt x="34783" y="1189"/>
                    <a:pt x="30772" y="387"/>
                    <a:pt x="30162" y="131"/>
                  </a:cubicBezTo>
                  <a:cubicBezTo>
                    <a:pt x="29938" y="34"/>
                    <a:pt x="29349" y="1"/>
                    <a:pt x="28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64" name="Google Shape;1664;p26"/>
          <p:cNvSpPr txBox="1">
            <a:spLocks noGrp="1"/>
          </p:cNvSpPr>
          <p:nvPr>
            <p:ph type="ctrTitle"/>
          </p:nvPr>
        </p:nvSpPr>
        <p:spPr>
          <a:xfrm>
            <a:off x="4323084" y="827425"/>
            <a:ext cx="34896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8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 u="sng"/>
            </a:lvl9pPr>
          </a:lstStyle>
          <a:p/>
        </p:txBody>
      </p:sp>
      <p:sp>
        <p:nvSpPr>
          <p:cNvPr id="1665" name="Google Shape;1665;p26"/>
          <p:cNvSpPr txBox="1">
            <a:spLocks noGrp="1"/>
          </p:cNvSpPr>
          <p:nvPr>
            <p:ph type="subTitle" idx="1"/>
          </p:nvPr>
        </p:nvSpPr>
        <p:spPr>
          <a:xfrm>
            <a:off x="4847700" y="2408575"/>
            <a:ext cx="24402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6" name="Google Shape;1666;p26"/>
          <p:cNvSpPr txBox="1">
            <a:spLocks noGrp="1"/>
          </p:cNvSpPr>
          <p:nvPr>
            <p:ph type="title" idx="2"/>
          </p:nvPr>
        </p:nvSpPr>
        <p:spPr>
          <a:xfrm>
            <a:off x="4271400" y="2032725"/>
            <a:ext cx="35928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7" name="Google Shape;1667;p26"/>
          <p:cNvSpPr txBox="1"/>
          <p:nvPr/>
        </p:nvSpPr>
        <p:spPr>
          <a:xfrm>
            <a:off x="4258500" y="3724875"/>
            <a:ext cx="3618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CREDITS: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Public Sans"/>
                <a:ea typeface="Public Sans"/>
                <a:cs typeface="Public Sans"/>
                <a:sym typeface="Public Sans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,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Public Sans"/>
                <a:ea typeface="Public Sans"/>
                <a:cs typeface="Public Sans"/>
                <a:sym typeface="Public Sans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, and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Public Sans"/>
                <a:ea typeface="Public Sans"/>
                <a:cs typeface="Public Sans"/>
                <a:sym typeface="Public Sans"/>
                <a:hlinkClick r:id="rId4"/>
              </a:rPr>
              <a:t>Freepik</a:t>
            </a:r>
            <a:endParaRPr sz="1200" b="1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668" name="Google Shape;1668;p26"/>
          <p:cNvGrpSpPr/>
          <p:nvPr/>
        </p:nvGrpSpPr>
        <p:grpSpPr>
          <a:xfrm>
            <a:off x="6428436" y="-74100"/>
            <a:ext cx="2767051" cy="1205625"/>
            <a:chOff x="6428436" y="-74100"/>
            <a:chExt cx="2767051" cy="1205625"/>
          </a:xfrm>
        </p:grpSpPr>
        <p:sp>
          <p:nvSpPr>
            <p:cNvPr id="1669" name="Google Shape;1669;p26"/>
            <p:cNvSpPr/>
            <p:nvPr/>
          </p:nvSpPr>
          <p:spPr>
            <a:xfrm rot="10800000">
              <a:off x="6428436" y="-24"/>
              <a:ext cx="2715458" cy="1104301"/>
            </a:xfrm>
            <a:custGeom>
              <a:avLst/>
              <a:gdLst/>
              <a:ahLst/>
              <a:cxnLst/>
              <a:rect l="l" t="t" r="r" b="b"/>
              <a:pathLst>
                <a:path w="19509" h="6338" extrusionOk="0">
                  <a:moveTo>
                    <a:pt x="0" y="1"/>
                  </a:moveTo>
                  <a:lnTo>
                    <a:pt x="0" y="6338"/>
                  </a:lnTo>
                  <a:lnTo>
                    <a:pt x="19509" y="6338"/>
                  </a:lnTo>
                  <a:cubicBezTo>
                    <a:pt x="19509" y="6338"/>
                    <a:pt x="18604" y="5811"/>
                    <a:pt x="18145" y="5811"/>
                  </a:cubicBezTo>
                  <a:cubicBezTo>
                    <a:pt x="18104" y="5811"/>
                    <a:pt x="18066" y="5815"/>
                    <a:pt x="18033" y="5825"/>
                  </a:cubicBezTo>
                  <a:cubicBezTo>
                    <a:pt x="17963" y="5841"/>
                    <a:pt x="17894" y="5849"/>
                    <a:pt x="17824" y="5849"/>
                  </a:cubicBezTo>
                  <a:cubicBezTo>
                    <a:pt x="17495" y="5849"/>
                    <a:pt x="17178" y="5679"/>
                    <a:pt x="16926" y="5520"/>
                  </a:cubicBezTo>
                  <a:cubicBezTo>
                    <a:pt x="16657" y="5336"/>
                    <a:pt x="16700" y="5003"/>
                    <a:pt x="16308" y="5003"/>
                  </a:cubicBezTo>
                  <a:cubicBezTo>
                    <a:pt x="16255" y="5003"/>
                    <a:pt x="16194" y="5009"/>
                    <a:pt x="16124" y="5022"/>
                  </a:cubicBezTo>
                  <a:cubicBezTo>
                    <a:pt x="15937" y="5052"/>
                    <a:pt x="15781" y="5072"/>
                    <a:pt x="15637" y="5072"/>
                  </a:cubicBezTo>
                  <a:cubicBezTo>
                    <a:pt x="15308" y="5072"/>
                    <a:pt x="15039" y="4967"/>
                    <a:pt x="14616" y="4621"/>
                  </a:cubicBezTo>
                  <a:cubicBezTo>
                    <a:pt x="14022" y="4108"/>
                    <a:pt x="14022" y="4108"/>
                    <a:pt x="13108" y="3819"/>
                  </a:cubicBezTo>
                  <a:cubicBezTo>
                    <a:pt x="12939" y="3762"/>
                    <a:pt x="12795" y="3740"/>
                    <a:pt x="12669" y="3740"/>
                  </a:cubicBezTo>
                  <a:cubicBezTo>
                    <a:pt x="12279" y="3740"/>
                    <a:pt x="12055" y="3946"/>
                    <a:pt x="11780" y="3946"/>
                  </a:cubicBezTo>
                  <a:cubicBezTo>
                    <a:pt x="11669" y="3946"/>
                    <a:pt x="11549" y="3913"/>
                    <a:pt x="11407" y="3819"/>
                  </a:cubicBezTo>
                  <a:cubicBezTo>
                    <a:pt x="10813" y="3418"/>
                    <a:pt x="10428" y="3627"/>
                    <a:pt x="9771" y="3177"/>
                  </a:cubicBezTo>
                  <a:cubicBezTo>
                    <a:pt x="9097" y="2712"/>
                    <a:pt x="8696" y="2407"/>
                    <a:pt x="8407" y="2407"/>
                  </a:cubicBezTo>
                  <a:cubicBezTo>
                    <a:pt x="8102" y="2407"/>
                    <a:pt x="7204" y="2215"/>
                    <a:pt x="6690" y="2006"/>
                  </a:cubicBezTo>
                  <a:cubicBezTo>
                    <a:pt x="6193" y="1814"/>
                    <a:pt x="5888" y="1300"/>
                    <a:pt x="5487" y="1300"/>
                  </a:cubicBezTo>
                  <a:cubicBezTo>
                    <a:pt x="5121" y="1300"/>
                    <a:pt x="4596" y="887"/>
                    <a:pt x="3971" y="887"/>
                  </a:cubicBezTo>
                  <a:cubicBezTo>
                    <a:pt x="3910" y="887"/>
                    <a:pt x="3849" y="891"/>
                    <a:pt x="3786" y="899"/>
                  </a:cubicBezTo>
                  <a:cubicBezTo>
                    <a:pt x="3343" y="970"/>
                    <a:pt x="3019" y="1155"/>
                    <a:pt x="2717" y="1155"/>
                  </a:cubicBezTo>
                  <a:cubicBezTo>
                    <a:pt x="2538" y="1155"/>
                    <a:pt x="2367" y="1090"/>
                    <a:pt x="2182" y="899"/>
                  </a:cubicBezTo>
                  <a:cubicBezTo>
                    <a:pt x="1701" y="40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670" name="Google Shape;1670;p26"/>
            <p:cNvCxnSpPr/>
            <p:nvPr/>
          </p:nvCxnSpPr>
          <p:spPr>
            <a:xfrm rot="10800000">
              <a:off x="6526850" y="-60800"/>
              <a:ext cx="0" cy="136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1" name="Google Shape;1671;p26"/>
            <p:cNvCxnSpPr/>
            <p:nvPr/>
          </p:nvCxnSpPr>
          <p:spPr>
            <a:xfrm rot="10800000" flipH="1">
              <a:off x="6696850" y="-57600"/>
              <a:ext cx="1200" cy="164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2" name="Google Shape;1672;p26"/>
            <p:cNvCxnSpPr/>
            <p:nvPr/>
          </p:nvCxnSpPr>
          <p:spPr>
            <a:xfrm rot="10800000">
              <a:off x="6874900" y="-64400"/>
              <a:ext cx="0" cy="318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3" name="Google Shape;1673;p26"/>
            <p:cNvCxnSpPr/>
            <p:nvPr/>
          </p:nvCxnSpPr>
          <p:spPr>
            <a:xfrm rot="10800000">
              <a:off x="7052100" y="-64450"/>
              <a:ext cx="0" cy="298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4" name="Google Shape;1674;p26"/>
            <p:cNvCxnSpPr/>
            <p:nvPr/>
          </p:nvCxnSpPr>
          <p:spPr>
            <a:xfrm rot="10800000">
              <a:off x="7230350" y="-51050"/>
              <a:ext cx="0" cy="461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5" name="Google Shape;1675;p26"/>
            <p:cNvCxnSpPr/>
            <p:nvPr/>
          </p:nvCxnSpPr>
          <p:spPr>
            <a:xfrm rot="10800000">
              <a:off x="7401450" y="-59450"/>
              <a:ext cx="0" cy="506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6" name="Google Shape;1676;p26"/>
            <p:cNvCxnSpPr/>
            <p:nvPr/>
          </p:nvCxnSpPr>
          <p:spPr>
            <a:xfrm rot="10800000">
              <a:off x="7579700" y="-57575"/>
              <a:ext cx="0" cy="545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26"/>
            <p:cNvCxnSpPr/>
            <p:nvPr/>
          </p:nvCxnSpPr>
          <p:spPr>
            <a:xfrm rot="10800000">
              <a:off x="7755575" y="-61100"/>
              <a:ext cx="0" cy="585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8" name="Google Shape;1678;p26"/>
            <p:cNvCxnSpPr/>
            <p:nvPr/>
          </p:nvCxnSpPr>
          <p:spPr>
            <a:xfrm rot="10800000">
              <a:off x="7931925" y="-40825"/>
              <a:ext cx="0" cy="712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9" name="Google Shape;1679;p26"/>
            <p:cNvCxnSpPr/>
            <p:nvPr/>
          </p:nvCxnSpPr>
          <p:spPr>
            <a:xfrm rot="10800000">
              <a:off x="8107775" y="-40750"/>
              <a:ext cx="0" cy="7539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0" name="Google Shape;1680;p26"/>
            <p:cNvCxnSpPr/>
            <p:nvPr/>
          </p:nvCxnSpPr>
          <p:spPr>
            <a:xfrm rot="10800000">
              <a:off x="8283625" y="-70850"/>
              <a:ext cx="0" cy="887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1" name="Google Shape;1681;p26"/>
            <p:cNvCxnSpPr/>
            <p:nvPr/>
          </p:nvCxnSpPr>
          <p:spPr>
            <a:xfrm rot="10800000">
              <a:off x="8459500" y="-74100"/>
              <a:ext cx="0" cy="1000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2" name="Google Shape;1682;p26"/>
            <p:cNvCxnSpPr/>
            <p:nvPr/>
          </p:nvCxnSpPr>
          <p:spPr>
            <a:xfrm rot="10800000">
              <a:off x="8635375" y="-70900"/>
              <a:ext cx="0" cy="1012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3" name="Google Shape;1683;p26"/>
            <p:cNvCxnSpPr/>
            <p:nvPr/>
          </p:nvCxnSpPr>
          <p:spPr>
            <a:xfrm rot="10800000">
              <a:off x="8811225" y="-64250"/>
              <a:ext cx="0" cy="1018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4" name="Google Shape;1684;p26"/>
            <p:cNvCxnSpPr/>
            <p:nvPr/>
          </p:nvCxnSpPr>
          <p:spPr>
            <a:xfrm rot="10800000">
              <a:off x="8987150" y="-64150"/>
              <a:ext cx="0" cy="1105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5" name="Google Shape;1685;p26"/>
            <p:cNvCxnSpPr/>
            <p:nvPr/>
          </p:nvCxnSpPr>
          <p:spPr>
            <a:xfrm rot="-5400000">
              <a:off x="8571975" y="526735"/>
              <a:ext cx="1182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6" name="Google Shape;1686;p26"/>
            <p:cNvCxnSpPr/>
            <p:nvPr/>
          </p:nvCxnSpPr>
          <p:spPr>
            <a:xfrm>
              <a:off x="7163550" y="364350"/>
              <a:ext cx="1999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7" name="Google Shape;1687;p26"/>
            <p:cNvCxnSpPr/>
            <p:nvPr/>
          </p:nvCxnSpPr>
          <p:spPr>
            <a:xfrm>
              <a:off x="6795350" y="190500"/>
              <a:ext cx="23676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8" name="Google Shape;1688;p26"/>
            <p:cNvCxnSpPr/>
            <p:nvPr/>
          </p:nvCxnSpPr>
          <p:spPr>
            <a:xfrm>
              <a:off x="7703075" y="533350"/>
              <a:ext cx="1459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9" name="Google Shape;1689;p26"/>
            <p:cNvCxnSpPr/>
            <p:nvPr/>
          </p:nvCxnSpPr>
          <p:spPr>
            <a:xfrm>
              <a:off x="7987425" y="696675"/>
              <a:ext cx="11781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0" name="Google Shape;1690;p26"/>
            <p:cNvCxnSpPr/>
            <p:nvPr/>
          </p:nvCxnSpPr>
          <p:spPr>
            <a:xfrm>
              <a:off x="8417775" y="862600"/>
              <a:ext cx="745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1" name="Google Shape;1691;p26"/>
            <p:cNvCxnSpPr/>
            <p:nvPr/>
          </p:nvCxnSpPr>
          <p:spPr>
            <a:xfrm>
              <a:off x="8905975" y="1023350"/>
              <a:ext cx="237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2" name="Google Shape;1692;p26"/>
            <p:cNvCxnSpPr/>
            <p:nvPr/>
          </p:nvCxnSpPr>
          <p:spPr>
            <a:xfrm>
              <a:off x="6529225" y="32025"/>
              <a:ext cx="26337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93" name="Google Shape;1693;p26"/>
            <p:cNvSpPr/>
            <p:nvPr/>
          </p:nvSpPr>
          <p:spPr>
            <a:xfrm>
              <a:off x="6439088" y="-27300"/>
              <a:ext cx="2756400" cy="1158825"/>
            </a:xfrm>
            <a:custGeom>
              <a:avLst/>
              <a:gdLst/>
              <a:ahLst/>
              <a:cxnLst/>
              <a:rect l="l" t="t" r="r" b="b"/>
              <a:pathLst>
                <a:path w="110256" h="46353" extrusionOk="0">
                  <a:moveTo>
                    <a:pt x="0" y="0"/>
                  </a:moveTo>
                  <a:cubicBezTo>
                    <a:pt x="1314" y="899"/>
                    <a:pt x="5876" y="4407"/>
                    <a:pt x="7881" y="5392"/>
                  </a:cubicBezTo>
                  <a:cubicBezTo>
                    <a:pt x="9886" y="6377"/>
                    <a:pt x="10629" y="5306"/>
                    <a:pt x="12029" y="5911"/>
                  </a:cubicBezTo>
                  <a:cubicBezTo>
                    <a:pt x="13429" y="6516"/>
                    <a:pt x="15261" y="8157"/>
                    <a:pt x="16281" y="9021"/>
                  </a:cubicBezTo>
                  <a:cubicBezTo>
                    <a:pt x="17301" y="9885"/>
                    <a:pt x="16955" y="10888"/>
                    <a:pt x="18147" y="11095"/>
                  </a:cubicBezTo>
                  <a:cubicBezTo>
                    <a:pt x="19340" y="11303"/>
                    <a:pt x="21621" y="9627"/>
                    <a:pt x="23436" y="10266"/>
                  </a:cubicBezTo>
                  <a:cubicBezTo>
                    <a:pt x="25251" y="10906"/>
                    <a:pt x="27083" y="13446"/>
                    <a:pt x="29036" y="14932"/>
                  </a:cubicBezTo>
                  <a:cubicBezTo>
                    <a:pt x="30989" y="16418"/>
                    <a:pt x="33236" y="18320"/>
                    <a:pt x="35154" y="19184"/>
                  </a:cubicBezTo>
                  <a:cubicBezTo>
                    <a:pt x="37072" y="20048"/>
                    <a:pt x="39198" y="20221"/>
                    <a:pt x="40546" y="20117"/>
                  </a:cubicBezTo>
                  <a:cubicBezTo>
                    <a:pt x="41894" y="20013"/>
                    <a:pt x="42015" y="18476"/>
                    <a:pt x="43242" y="18562"/>
                  </a:cubicBezTo>
                  <a:cubicBezTo>
                    <a:pt x="44469" y="18649"/>
                    <a:pt x="46025" y="19824"/>
                    <a:pt x="47909" y="20636"/>
                  </a:cubicBezTo>
                  <a:cubicBezTo>
                    <a:pt x="49793" y="21448"/>
                    <a:pt x="52403" y="22088"/>
                    <a:pt x="54546" y="23436"/>
                  </a:cubicBezTo>
                  <a:cubicBezTo>
                    <a:pt x="56689" y="24784"/>
                    <a:pt x="58418" y="27462"/>
                    <a:pt x="60768" y="28724"/>
                  </a:cubicBezTo>
                  <a:cubicBezTo>
                    <a:pt x="63119" y="29986"/>
                    <a:pt x="65331" y="29658"/>
                    <a:pt x="68649" y="31006"/>
                  </a:cubicBezTo>
                  <a:cubicBezTo>
                    <a:pt x="71967" y="32354"/>
                    <a:pt x="77705" y="35339"/>
                    <a:pt x="80678" y="36813"/>
                  </a:cubicBezTo>
                  <a:cubicBezTo>
                    <a:pt x="83651" y="38287"/>
                    <a:pt x="84187" y="39662"/>
                    <a:pt x="86486" y="39852"/>
                  </a:cubicBezTo>
                  <a:cubicBezTo>
                    <a:pt x="88785" y="40042"/>
                    <a:pt x="92496" y="37717"/>
                    <a:pt x="94470" y="37954"/>
                  </a:cubicBezTo>
                  <a:cubicBezTo>
                    <a:pt x="96444" y="38191"/>
                    <a:pt x="95700" y="39872"/>
                    <a:pt x="98331" y="41272"/>
                  </a:cubicBezTo>
                  <a:cubicBezTo>
                    <a:pt x="100962" y="42672"/>
                    <a:pt x="108269" y="45506"/>
                    <a:pt x="110256" y="46353"/>
                  </a:cubicBezTo>
                </a:path>
              </a:pathLst>
            </a:custGeom>
            <a:noFill/>
            <a:ln w="762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94" name="Google Shape;1694;p26"/>
          <p:cNvGrpSpPr/>
          <p:nvPr/>
        </p:nvGrpSpPr>
        <p:grpSpPr>
          <a:xfrm>
            <a:off x="-136300" y="2920382"/>
            <a:ext cx="965550" cy="2268065"/>
            <a:chOff x="-136300" y="2920382"/>
            <a:chExt cx="965550" cy="2268065"/>
          </a:xfrm>
        </p:grpSpPr>
        <p:sp>
          <p:nvSpPr>
            <p:cNvPr id="1695" name="Google Shape;1695;p26"/>
            <p:cNvSpPr/>
            <p:nvPr/>
          </p:nvSpPr>
          <p:spPr>
            <a:xfrm rot="-5400000">
              <a:off x="-749177" y="3615024"/>
              <a:ext cx="2262502" cy="884344"/>
            </a:xfrm>
            <a:custGeom>
              <a:avLst/>
              <a:gdLst/>
              <a:ahLst/>
              <a:cxnLst/>
              <a:rect l="l" t="t" r="r" b="b"/>
              <a:pathLst>
                <a:path w="22125" h="8648" extrusionOk="0">
                  <a:moveTo>
                    <a:pt x="0" y="0"/>
                  </a:moveTo>
                  <a:lnTo>
                    <a:pt x="0" y="7476"/>
                  </a:lnTo>
                  <a:lnTo>
                    <a:pt x="0" y="8647"/>
                  </a:lnTo>
                  <a:cubicBezTo>
                    <a:pt x="0" y="8647"/>
                    <a:pt x="1252" y="8246"/>
                    <a:pt x="2054" y="8198"/>
                  </a:cubicBezTo>
                  <a:cubicBezTo>
                    <a:pt x="2856" y="8166"/>
                    <a:pt x="3097" y="8102"/>
                    <a:pt x="3802" y="8006"/>
                  </a:cubicBezTo>
                  <a:cubicBezTo>
                    <a:pt x="3887" y="7994"/>
                    <a:pt x="3972" y="7989"/>
                    <a:pt x="4059" y="7989"/>
                  </a:cubicBezTo>
                  <a:cubicBezTo>
                    <a:pt x="4684" y="7989"/>
                    <a:pt x="5361" y="8264"/>
                    <a:pt x="5840" y="8391"/>
                  </a:cubicBezTo>
                  <a:cubicBezTo>
                    <a:pt x="5998" y="8423"/>
                    <a:pt x="6165" y="8434"/>
                    <a:pt x="6336" y="8434"/>
                  </a:cubicBezTo>
                  <a:cubicBezTo>
                    <a:pt x="6695" y="8434"/>
                    <a:pt x="7071" y="8386"/>
                    <a:pt x="7415" y="8386"/>
                  </a:cubicBezTo>
                  <a:cubicBezTo>
                    <a:pt x="7474" y="8386"/>
                    <a:pt x="7532" y="8387"/>
                    <a:pt x="7589" y="8391"/>
                  </a:cubicBezTo>
                  <a:cubicBezTo>
                    <a:pt x="7617" y="8392"/>
                    <a:pt x="7644" y="8392"/>
                    <a:pt x="7670" y="8392"/>
                  </a:cubicBezTo>
                  <a:cubicBezTo>
                    <a:pt x="8161" y="8392"/>
                    <a:pt x="8413" y="8253"/>
                    <a:pt x="8824" y="8070"/>
                  </a:cubicBezTo>
                  <a:cubicBezTo>
                    <a:pt x="8916" y="8027"/>
                    <a:pt x="9018" y="8010"/>
                    <a:pt x="9124" y="8010"/>
                  </a:cubicBezTo>
                  <a:cubicBezTo>
                    <a:pt x="9535" y="8010"/>
                    <a:pt x="10023" y="8266"/>
                    <a:pt x="10380" y="8278"/>
                  </a:cubicBezTo>
                  <a:cubicBezTo>
                    <a:pt x="10659" y="8299"/>
                    <a:pt x="11217" y="8393"/>
                    <a:pt x="11738" y="8393"/>
                  </a:cubicBezTo>
                  <a:cubicBezTo>
                    <a:pt x="12026" y="8393"/>
                    <a:pt x="12303" y="8364"/>
                    <a:pt x="12514" y="8278"/>
                  </a:cubicBezTo>
                  <a:cubicBezTo>
                    <a:pt x="12742" y="8189"/>
                    <a:pt x="12898" y="8159"/>
                    <a:pt x="13025" y="8159"/>
                  </a:cubicBezTo>
                  <a:cubicBezTo>
                    <a:pt x="13238" y="8159"/>
                    <a:pt x="13370" y="8242"/>
                    <a:pt x="13621" y="8262"/>
                  </a:cubicBezTo>
                  <a:cubicBezTo>
                    <a:pt x="13755" y="8278"/>
                    <a:pt x="13933" y="8284"/>
                    <a:pt x="14143" y="8284"/>
                  </a:cubicBezTo>
                  <a:cubicBezTo>
                    <a:pt x="14562" y="8284"/>
                    <a:pt x="15108" y="8262"/>
                    <a:pt x="15675" y="8262"/>
                  </a:cubicBezTo>
                  <a:cubicBezTo>
                    <a:pt x="16231" y="8262"/>
                    <a:pt x="16402" y="8248"/>
                    <a:pt x="16583" y="8248"/>
                  </a:cubicBezTo>
                  <a:cubicBezTo>
                    <a:pt x="16673" y="8248"/>
                    <a:pt x="16766" y="8252"/>
                    <a:pt x="16910" y="8262"/>
                  </a:cubicBezTo>
                  <a:cubicBezTo>
                    <a:pt x="16983" y="8270"/>
                    <a:pt x="17055" y="8273"/>
                    <a:pt x="17127" y="8273"/>
                  </a:cubicBezTo>
                  <a:cubicBezTo>
                    <a:pt x="17423" y="8273"/>
                    <a:pt x="17716" y="8219"/>
                    <a:pt x="18078" y="8219"/>
                  </a:cubicBezTo>
                  <a:cubicBezTo>
                    <a:pt x="18166" y="8219"/>
                    <a:pt x="18257" y="8222"/>
                    <a:pt x="18354" y="8230"/>
                  </a:cubicBezTo>
                  <a:cubicBezTo>
                    <a:pt x="18659" y="8246"/>
                    <a:pt x="18895" y="8254"/>
                    <a:pt x="19076" y="8254"/>
                  </a:cubicBezTo>
                  <a:cubicBezTo>
                    <a:pt x="19256" y="8254"/>
                    <a:pt x="19381" y="8246"/>
                    <a:pt x="19461" y="8230"/>
                  </a:cubicBezTo>
                  <a:cubicBezTo>
                    <a:pt x="19605" y="8182"/>
                    <a:pt x="20199" y="8182"/>
                    <a:pt x="20359" y="7877"/>
                  </a:cubicBezTo>
                  <a:cubicBezTo>
                    <a:pt x="20413" y="7781"/>
                    <a:pt x="20509" y="7749"/>
                    <a:pt x="20614" y="7749"/>
                  </a:cubicBezTo>
                  <a:cubicBezTo>
                    <a:pt x="20823" y="7749"/>
                    <a:pt x="21065" y="7877"/>
                    <a:pt x="21065" y="7877"/>
                  </a:cubicBezTo>
                  <a:cubicBezTo>
                    <a:pt x="21065" y="7877"/>
                    <a:pt x="21306" y="7444"/>
                    <a:pt x="21306" y="7075"/>
                  </a:cubicBezTo>
                  <a:cubicBezTo>
                    <a:pt x="21306" y="6738"/>
                    <a:pt x="21547" y="6642"/>
                    <a:pt x="21659" y="6514"/>
                  </a:cubicBezTo>
                  <a:cubicBezTo>
                    <a:pt x="21787" y="6401"/>
                    <a:pt x="21803" y="5744"/>
                    <a:pt x="21659" y="5375"/>
                  </a:cubicBezTo>
                  <a:cubicBezTo>
                    <a:pt x="21531" y="5038"/>
                    <a:pt x="21739" y="4637"/>
                    <a:pt x="21659" y="4171"/>
                  </a:cubicBezTo>
                  <a:cubicBezTo>
                    <a:pt x="21579" y="3738"/>
                    <a:pt x="21739" y="3834"/>
                    <a:pt x="21659" y="3465"/>
                  </a:cubicBezTo>
                  <a:cubicBezTo>
                    <a:pt x="21579" y="3129"/>
                    <a:pt x="21803" y="2936"/>
                    <a:pt x="21659" y="2423"/>
                  </a:cubicBezTo>
                  <a:cubicBezTo>
                    <a:pt x="21531" y="1925"/>
                    <a:pt x="21900" y="2022"/>
                    <a:pt x="21659" y="1781"/>
                  </a:cubicBezTo>
                  <a:cubicBezTo>
                    <a:pt x="21418" y="1540"/>
                    <a:pt x="21851" y="1380"/>
                    <a:pt x="21948" y="1139"/>
                  </a:cubicBezTo>
                  <a:cubicBezTo>
                    <a:pt x="22124" y="850"/>
                    <a:pt x="22124" y="786"/>
                    <a:pt x="22028" y="449"/>
                  </a:cubicBezTo>
                  <a:cubicBezTo>
                    <a:pt x="21932" y="96"/>
                    <a:pt x="22028" y="0"/>
                    <a:pt x="22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26"/>
            <p:cNvSpPr/>
            <p:nvPr/>
          </p:nvSpPr>
          <p:spPr>
            <a:xfrm rot="-5400000">
              <a:off x="722447" y="3032653"/>
              <a:ext cx="29655" cy="9919"/>
            </a:xfrm>
            <a:custGeom>
              <a:avLst/>
              <a:gdLst/>
              <a:ahLst/>
              <a:cxnLst/>
              <a:rect l="l" t="t" r="r" b="b"/>
              <a:pathLst>
                <a:path w="290" h="97" extrusionOk="0">
                  <a:moveTo>
                    <a:pt x="1" y="0"/>
                  </a:moveTo>
                  <a:cubicBezTo>
                    <a:pt x="129" y="32"/>
                    <a:pt x="241" y="96"/>
                    <a:pt x="241" y="96"/>
                  </a:cubicBezTo>
                  <a:cubicBezTo>
                    <a:pt x="241" y="96"/>
                    <a:pt x="257" y="48"/>
                    <a:pt x="290" y="0"/>
                  </a:cubicBezTo>
                  <a:close/>
                </a:path>
              </a:pathLst>
            </a:custGeom>
            <a:solidFill>
              <a:srgbClr val="B2D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697" name="Google Shape;1697;p26"/>
            <p:cNvCxnSpPr/>
            <p:nvPr/>
          </p:nvCxnSpPr>
          <p:spPr>
            <a:xfrm>
              <a:off x="-136300" y="3122650"/>
              <a:ext cx="867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8" name="Google Shape;1698;p26"/>
            <p:cNvCxnSpPr/>
            <p:nvPr/>
          </p:nvCxnSpPr>
          <p:spPr>
            <a:xfrm>
              <a:off x="-96383" y="3298531"/>
              <a:ext cx="90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9" name="Google Shape;1699;p26"/>
            <p:cNvCxnSpPr/>
            <p:nvPr/>
          </p:nvCxnSpPr>
          <p:spPr>
            <a:xfrm>
              <a:off x="-71500" y="3474400"/>
              <a:ext cx="8811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0" name="Google Shape;1700;p26"/>
            <p:cNvCxnSpPr/>
            <p:nvPr/>
          </p:nvCxnSpPr>
          <p:spPr>
            <a:xfrm>
              <a:off x="-71500" y="3650275"/>
              <a:ext cx="8664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1" name="Google Shape;1701;p26"/>
            <p:cNvCxnSpPr/>
            <p:nvPr/>
          </p:nvCxnSpPr>
          <p:spPr>
            <a:xfrm>
              <a:off x="-57425" y="3822400"/>
              <a:ext cx="876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2" name="Google Shape;1702;p26"/>
            <p:cNvCxnSpPr/>
            <p:nvPr/>
          </p:nvCxnSpPr>
          <p:spPr>
            <a:xfrm>
              <a:off x="-88750" y="4002050"/>
              <a:ext cx="918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3" name="Google Shape;1703;p26"/>
            <p:cNvCxnSpPr/>
            <p:nvPr/>
          </p:nvCxnSpPr>
          <p:spPr>
            <a:xfrm>
              <a:off x="-55925" y="4177875"/>
              <a:ext cx="850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4" name="Google Shape;1704;p26"/>
            <p:cNvCxnSpPr/>
            <p:nvPr/>
          </p:nvCxnSpPr>
          <p:spPr>
            <a:xfrm>
              <a:off x="-96383" y="4353763"/>
              <a:ext cx="8568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5" name="Google Shape;1705;p26"/>
            <p:cNvCxnSpPr/>
            <p:nvPr/>
          </p:nvCxnSpPr>
          <p:spPr>
            <a:xfrm>
              <a:off x="-100767" y="4529634"/>
              <a:ext cx="9300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6" name="Google Shape;1706;p26"/>
            <p:cNvCxnSpPr/>
            <p:nvPr/>
          </p:nvCxnSpPr>
          <p:spPr>
            <a:xfrm>
              <a:off x="-102959" y="4705506"/>
              <a:ext cx="8829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7" name="Google Shape;1707;p26"/>
            <p:cNvCxnSpPr/>
            <p:nvPr/>
          </p:nvCxnSpPr>
          <p:spPr>
            <a:xfrm>
              <a:off x="-105151" y="4881378"/>
              <a:ext cx="895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8" name="Google Shape;1708;p26"/>
            <p:cNvCxnSpPr/>
            <p:nvPr/>
          </p:nvCxnSpPr>
          <p:spPr>
            <a:xfrm>
              <a:off x="-111728" y="5057250"/>
              <a:ext cx="9213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9" name="Google Shape;1709;p26"/>
            <p:cNvCxnSpPr/>
            <p:nvPr/>
          </p:nvCxnSpPr>
          <p:spPr>
            <a:xfrm>
              <a:off x="16775" y="2943875"/>
              <a:ext cx="0" cy="2199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0" name="Google Shape;1710;p26"/>
            <p:cNvCxnSpPr/>
            <p:nvPr/>
          </p:nvCxnSpPr>
          <p:spPr>
            <a:xfrm>
              <a:off x="401592" y="2943875"/>
              <a:ext cx="0" cy="2199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1" name="Google Shape;1711;p26"/>
            <p:cNvCxnSpPr/>
            <p:nvPr/>
          </p:nvCxnSpPr>
          <p:spPr>
            <a:xfrm>
              <a:off x="594000" y="2943875"/>
              <a:ext cx="0" cy="2199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2" name="Google Shape;1712;p26"/>
            <p:cNvCxnSpPr/>
            <p:nvPr/>
          </p:nvCxnSpPr>
          <p:spPr>
            <a:xfrm>
              <a:off x="209183" y="2943875"/>
              <a:ext cx="0" cy="2199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3" name="Google Shape;1713;p26"/>
            <p:cNvSpPr/>
            <p:nvPr/>
          </p:nvSpPr>
          <p:spPr>
            <a:xfrm>
              <a:off x="-34450" y="2920382"/>
              <a:ext cx="844525" cy="2262575"/>
            </a:xfrm>
            <a:custGeom>
              <a:avLst/>
              <a:gdLst/>
              <a:ahLst/>
              <a:cxnLst/>
              <a:rect l="l" t="t" r="r" b="b"/>
              <a:pathLst>
                <a:path w="33781" h="90503" extrusionOk="0">
                  <a:moveTo>
                    <a:pt x="0" y="270"/>
                  </a:moveTo>
                  <a:cubicBezTo>
                    <a:pt x="527" y="237"/>
                    <a:pt x="2271" y="-158"/>
                    <a:pt x="3159" y="72"/>
                  </a:cubicBezTo>
                  <a:cubicBezTo>
                    <a:pt x="4048" y="302"/>
                    <a:pt x="4410" y="1323"/>
                    <a:pt x="5331" y="1652"/>
                  </a:cubicBezTo>
                  <a:cubicBezTo>
                    <a:pt x="6253" y="1981"/>
                    <a:pt x="6878" y="1915"/>
                    <a:pt x="8688" y="2047"/>
                  </a:cubicBezTo>
                  <a:cubicBezTo>
                    <a:pt x="10498" y="2179"/>
                    <a:pt x="14315" y="2475"/>
                    <a:pt x="16191" y="2442"/>
                  </a:cubicBezTo>
                  <a:cubicBezTo>
                    <a:pt x="18067" y="2409"/>
                    <a:pt x="18725" y="1981"/>
                    <a:pt x="19942" y="1849"/>
                  </a:cubicBezTo>
                  <a:cubicBezTo>
                    <a:pt x="21160" y="1717"/>
                    <a:pt x="22476" y="1323"/>
                    <a:pt x="23496" y="1652"/>
                  </a:cubicBezTo>
                  <a:cubicBezTo>
                    <a:pt x="24516" y="1981"/>
                    <a:pt x="24977" y="3429"/>
                    <a:pt x="26063" y="3824"/>
                  </a:cubicBezTo>
                  <a:cubicBezTo>
                    <a:pt x="27149" y="4219"/>
                    <a:pt x="29222" y="3396"/>
                    <a:pt x="30012" y="4021"/>
                  </a:cubicBezTo>
                  <a:cubicBezTo>
                    <a:pt x="30802" y="4646"/>
                    <a:pt x="30407" y="6028"/>
                    <a:pt x="30802" y="7575"/>
                  </a:cubicBezTo>
                  <a:cubicBezTo>
                    <a:pt x="31197" y="9122"/>
                    <a:pt x="32019" y="8595"/>
                    <a:pt x="32381" y="13301"/>
                  </a:cubicBezTo>
                  <a:cubicBezTo>
                    <a:pt x="32743" y="18007"/>
                    <a:pt x="33040" y="31664"/>
                    <a:pt x="32974" y="35810"/>
                  </a:cubicBezTo>
                  <a:cubicBezTo>
                    <a:pt x="32908" y="39957"/>
                    <a:pt x="31887" y="36633"/>
                    <a:pt x="31986" y="38180"/>
                  </a:cubicBezTo>
                  <a:cubicBezTo>
                    <a:pt x="32085" y="39727"/>
                    <a:pt x="33632" y="42523"/>
                    <a:pt x="33566" y="45090"/>
                  </a:cubicBezTo>
                  <a:cubicBezTo>
                    <a:pt x="33500" y="47657"/>
                    <a:pt x="31625" y="51145"/>
                    <a:pt x="31592" y="53580"/>
                  </a:cubicBezTo>
                  <a:cubicBezTo>
                    <a:pt x="31559" y="56015"/>
                    <a:pt x="33139" y="57397"/>
                    <a:pt x="33369" y="59701"/>
                  </a:cubicBezTo>
                  <a:cubicBezTo>
                    <a:pt x="33599" y="62005"/>
                    <a:pt x="33270" y="65000"/>
                    <a:pt x="32974" y="67402"/>
                  </a:cubicBezTo>
                  <a:cubicBezTo>
                    <a:pt x="32678" y="69804"/>
                    <a:pt x="31691" y="71285"/>
                    <a:pt x="31592" y="74115"/>
                  </a:cubicBezTo>
                  <a:cubicBezTo>
                    <a:pt x="31493" y="76945"/>
                    <a:pt x="32019" y="81881"/>
                    <a:pt x="32381" y="84382"/>
                  </a:cubicBezTo>
                  <a:cubicBezTo>
                    <a:pt x="32743" y="86883"/>
                    <a:pt x="33631" y="88101"/>
                    <a:pt x="33763" y="89121"/>
                  </a:cubicBezTo>
                  <a:cubicBezTo>
                    <a:pt x="33895" y="90141"/>
                    <a:pt x="33270" y="90273"/>
                    <a:pt x="33171" y="90503"/>
                  </a:cubicBezTo>
                </a:path>
              </a:pathLst>
            </a:custGeom>
            <a:noFill/>
            <a:ln w="762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1714" name="Google Shape;1714;p2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-12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6" name="Google Shape;1716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7" name="Google Shape;1717;p27"/>
          <p:cNvGrpSpPr/>
          <p:nvPr/>
        </p:nvGrpSpPr>
        <p:grpSpPr>
          <a:xfrm>
            <a:off x="-96925" y="-40062"/>
            <a:ext cx="3505875" cy="5298900"/>
            <a:chOff x="10527475" y="-116587"/>
            <a:chExt cx="3505875" cy="5298900"/>
          </a:xfrm>
        </p:grpSpPr>
        <p:grpSp>
          <p:nvGrpSpPr>
            <p:cNvPr id="1718" name="Google Shape;1718;p27"/>
            <p:cNvGrpSpPr/>
            <p:nvPr/>
          </p:nvGrpSpPr>
          <p:grpSpPr>
            <a:xfrm>
              <a:off x="10527475" y="119900"/>
              <a:ext cx="3505875" cy="4929638"/>
              <a:chOff x="5877225" y="109713"/>
              <a:chExt cx="3505875" cy="4929638"/>
            </a:xfrm>
          </p:grpSpPr>
          <p:cxnSp>
            <p:nvCxnSpPr>
              <p:cNvPr id="1719" name="Google Shape;1719;p27"/>
              <p:cNvCxnSpPr/>
              <p:nvPr/>
            </p:nvCxnSpPr>
            <p:spPr>
              <a:xfrm>
                <a:off x="5973075" y="109713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0" name="Google Shape;1720;p27"/>
              <p:cNvCxnSpPr/>
              <p:nvPr/>
            </p:nvCxnSpPr>
            <p:spPr>
              <a:xfrm>
                <a:off x="5963550" y="287985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1" name="Google Shape;1721;p27"/>
              <p:cNvCxnSpPr/>
              <p:nvPr/>
            </p:nvCxnSpPr>
            <p:spPr>
              <a:xfrm>
                <a:off x="5973075" y="465795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2" name="Google Shape;1722;p27"/>
              <p:cNvCxnSpPr/>
              <p:nvPr/>
            </p:nvCxnSpPr>
            <p:spPr>
              <a:xfrm>
                <a:off x="5973075" y="644067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3" name="Google Shape;1723;p27"/>
              <p:cNvCxnSpPr/>
              <p:nvPr/>
            </p:nvCxnSpPr>
            <p:spPr>
              <a:xfrm>
                <a:off x="5963550" y="815602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4" name="Google Shape;1724;p27"/>
              <p:cNvCxnSpPr/>
              <p:nvPr/>
            </p:nvCxnSpPr>
            <p:spPr>
              <a:xfrm>
                <a:off x="5963550" y="993849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5" name="Google Shape;1725;p27"/>
              <p:cNvCxnSpPr/>
              <p:nvPr/>
            </p:nvCxnSpPr>
            <p:spPr>
              <a:xfrm>
                <a:off x="5963550" y="1170159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6" name="Google Shape;1726;p27"/>
              <p:cNvCxnSpPr/>
              <p:nvPr/>
            </p:nvCxnSpPr>
            <p:spPr>
              <a:xfrm>
                <a:off x="5982600" y="1347556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7" name="Google Shape;1727;p27"/>
              <p:cNvCxnSpPr/>
              <p:nvPr/>
            </p:nvCxnSpPr>
            <p:spPr>
              <a:xfrm>
                <a:off x="5934975" y="1523841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8" name="Google Shape;1728;p27"/>
              <p:cNvCxnSpPr/>
              <p:nvPr/>
            </p:nvCxnSpPr>
            <p:spPr>
              <a:xfrm>
                <a:off x="5925450" y="1694963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9" name="Google Shape;1729;p27"/>
              <p:cNvCxnSpPr/>
              <p:nvPr/>
            </p:nvCxnSpPr>
            <p:spPr>
              <a:xfrm>
                <a:off x="5944500" y="1871898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0" name="Google Shape;1730;p27"/>
              <p:cNvCxnSpPr/>
              <p:nvPr/>
            </p:nvCxnSpPr>
            <p:spPr>
              <a:xfrm>
                <a:off x="5944500" y="2049083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1" name="Google Shape;1731;p27"/>
              <p:cNvCxnSpPr/>
              <p:nvPr/>
            </p:nvCxnSpPr>
            <p:spPr>
              <a:xfrm>
                <a:off x="5906400" y="2227330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2" name="Google Shape;1732;p27"/>
              <p:cNvCxnSpPr/>
              <p:nvPr/>
            </p:nvCxnSpPr>
            <p:spPr>
              <a:xfrm>
                <a:off x="5925450" y="2398453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3" name="Google Shape;1733;p27"/>
              <p:cNvCxnSpPr/>
              <p:nvPr/>
            </p:nvCxnSpPr>
            <p:spPr>
              <a:xfrm>
                <a:off x="5925450" y="2576700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4" name="Google Shape;1734;p27"/>
              <p:cNvCxnSpPr/>
              <p:nvPr/>
            </p:nvCxnSpPr>
            <p:spPr>
              <a:xfrm>
                <a:off x="5934975" y="2752572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5" name="Google Shape;1735;p27"/>
              <p:cNvCxnSpPr/>
              <p:nvPr/>
            </p:nvCxnSpPr>
            <p:spPr>
              <a:xfrm>
                <a:off x="5944500" y="2928882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6" name="Google Shape;1736;p27"/>
              <p:cNvCxnSpPr/>
              <p:nvPr/>
            </p:nvCxnSpPr>
            <p:spPr>
              <a:xfrm>
                <a:off x="5877225" y="3104754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7" name="Google Shape;1737;p27"/>
              <p:cNvCxnSpPr/>
              <p:nvPr/>
            </p:nvCxnSpPr>
            <p:spPr>
              <a:xfrm>
                <a:off x="5963550" y="3280627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8" name="Google Shape;1738;p27"/>
              <p:cNvCxnSpPr/>
              <p:nvPr/>
            </p:nvCxnSpPr>
            <p:spPr>
              <a:xfrm>
                <a:off x="5973075" y="3456499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9" name="Google Shape;1739;p27"/>
              <p:cNvCxnSpPr/>
              <p:nvPr/>
            </p:nvCxnSpPr>
            <p:spPr>
              <a:xfrm>
                <a:off x="5963550" y="3632371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0" name="Google Shape;1740;p27"/>
              <p:cNvCxnSpPr/>
              <p:nvPr/>
            </p:nvCxnSpPr>
            <p:spPr>
              <a:xfrm>
                <a:off x="5944500" y="3808219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1" name="Google Shape;1741;p27"/>
              <p:cNvCxnSpPr/>
              <p:nvPr/>
            </p:nvCxnSpPr>
            <p:spPr>
              <a:xfrm>
                <a:off x="5944500" y="3984141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2" name="Google Shape;1742;p27"/>
              <p:cNvCxnSpPr/>
              <p:nvPr/>
            </p:nvCxnSpPr>
            <p:spPr>
              <a:xfrm>
                <a:off x="5944500" y="4159963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3" name="Google Shape;1743;p27"/>
              <p:cNvCxnSpPr/>
              <p:nvPr/>
            </p:nvCxnSpPr>
            <p:spPr>
              <a:xfrm>
                <a:off x="5963550" y="4335861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4" name="Google Shape;1744;p27"/>
              <p:cNvCxnSpPr/>
              <p:nvPr/>
            </p:nvCxnSpPr>
            <p:spPr>
              <a:xfrm>
                <a:off x="5944500" y="4511733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5" name="Google Shape;1745;p27"/>
              <p:cNvCxnSpPr/>
              <p:nvPr/>
            </p:nvCxnSpPr>
            <p:spPr>
              <a:xfrm>
                <a:off x="5934975" y="4687605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6" name="Google Shape;1746;p27"/>
              <p:cNvCxnSpPr/>
              <p:nvPr/>
            </p:nvCxnSpPr>
            <p:spPr>
              <a:xfrm>
                <a:off x="5925450" y="4863478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7" name="Google Shape;1747;p27"/>
              <p:cNvCxnSpPr/>
              <p:nvPr/>
            </p:nvCxnSpPr>
            <p:spPr>
              <a:xfrm>
                <a:off x="5896875" y="5039350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48" name="Google Shape;1748;p27"/>
            <p:cNvGrpSpPr/>
            <p:nvPr/>
          </p:nvGrpSpPr>
          <p:grpSpPr>
            <a:xfrm>
              <a:off x="10705925" y="-116587"/>
              <a:ext cx="3078575" cy="5298900"/>
              <a:chOff x="6055675" y="-126775"/>
              <a:chExt cx="3078575" cy="5298900"/>
            </a:xfrm>
          </p:grpSpPr>
          <p:cxnSp>
            <p:nvCxnSpPr>
              <p:cNvPr id="1749" name="Google Shape;1749;p27"/>
              <p:cNvCxnSpPr/>
              <p:nvPr/>
            </p:nvCxnSpPr>
            <p:spPr>
              <a:xfrm>
                <a:off x="6055675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0" name="Google Shape;1750;p27"/>
              <p:cNvCxnSpPr/>
              <p:nvPr/>
            </p:nvCxnSpPr>
            <p:spPr>
              <a:xfrm>
                <a:off x="6248086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1" name="Google Shape;1751;p27"/>
              <p:cNvCxnSpPr/>
              <p:nvPr/>
            </p:nvCxnSpPr>
            <p:spPr>
              <a:xfrm>
                <a:off x="6440497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2" name="Google Shape;1752;p27"/>
              <p:cNvCxnSpPr/>
              <p:nvPr/>
            </p:nvCxnSpPr>
            <p:spPr>
              <a:xfrm>
                <a:off x="6632908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3" name="Google Shape;1753;p27"/>
              <p:cNvCxnSpPr/>
              <p:nvPr/>
            </p:nvCxnSpPr>
            <p:spPr>
              <a:xfrm>
                <a:off x="6825319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4" name="Google Shape;1754;p27"/>
              <p:cNvCxnSpPr/>
              <p:nvPr/>
            </p:nvCxnSpPr>
            <p:spPr>
              <a:xfrm>
                <a:off x="7017730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5" name="Google Shape;1755;p27"/>
              <p:cNvCxnSpPr/>
              <p:nvPr/>
            </p:nvCxnSpPr>
            <p:spPr>
              <a:xfrm>
                <a:off x="7210141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6" name="Google Shape;1756;p27"/>
              <p:cNvCxnSpPr/>
              <p:nvPr/>
            </p:nvCxnSpPr>
            <p:spPr>
              <a:xfrm>
                <a:off x="7402552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7" name="Google Shape;1757;p27"/>
              <p:cNvCxnSpPr/>
              <p:nvPr/>
            </p:nvCxnSpPr>
            <p:spPr>
              <a:xfrm>
                <a:off x="7594963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8" name="Google Shape;1758;p27"/>
              <p:cNvCxnSpPr/>
              <p:nvPr/>
            </p:nvCxnSpPr>
            <p:spPr>
              <a:xfrm>
                <a:off x="7787373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9" name="Google Shape;1759;p27"/>
              <p:cNvCxnSpPr/>
              <p:nvPr/>
            </p:nvCxnSpPr>
            <p:spPr>
              <a:xfrm>
                <a:off x="7979784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0" name="Google Shape;1760;p27"/>
              <p:cNvCxnSpPr/>
              <p:nvPr/>
            </p:nvCxnSpPr>
            <p:spPr>
              <a:xfrm>
                <a:off x="8172195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1" name="Google Shape;1761;p27"/>
              <p:cNvCxnSpPr/>
              <p:nvPr/>
            </p:nvCxnSpPr>
            <p:spPr>
              <a:xfrm>
                <a:off x="8364606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2" name="Google Shape;1762;p27"/>
              <p:cNvCxnSpPr/>
              <p:nvPr/>
            </p:nvCxnSpPr>
            <p:spPr>
              <a:xfrm>
                <a:off x="8557017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3" name="Google Shape;1763;p27"/>
              <p:cNvCxnSpPr/>
              <p:nvPr/>
            </p:nvCxnSpPr>
            <p:spPr>
              <a:xfrm>
                <a:off x="8941839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4" name="Google Shape;1764;p27"/>
              <p:cNvCxnSpPr/>
              <p:nvPr/>
            </p:nvCxnSpPr>
            <p:spPr>
              <a:xfrm>
                <a:off x="9134250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5" name="Google Shape;1765;p27"/>
              <p:cNvCxnSpPr/>
              <p:nvPr/>
            </p:nvCxnSpPr>
            <p:spPr>
              <a:xfrm>
                <a:off x="8749428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766" name="Google Shape;1766;p27"/>
          <p:cNvGrpSpPr/>
          <p:nvPr/>
        </p:nvGrpSpPr>
        <p:grpSpPr>
          <a:xfrm flipH="1">
            <a:off x="5714325" y="-12"/>
            <a:ext cx="3505875" cy="5298900"/>
            <a:chOff x="10527475" y="-116587"/>
            <a:chExt cx="3505875" cy="5298900"/>
          </a:xfrm>
        </p:grpSpPr>
        <p:grpSp>
          <p:nvGrpSpPr>
            <p:cNvPr id="1767" name="Google Shape;1767;p27"/>
            <p:cNvGrpSpPr/>
            <p:nvPr/>
          </p:nvGrpSpPr>
          <p:grpSpPr>
            <a:xfrm>
              <a:off x="10527475" y="119900"/>
              <a:ext cx="3505875" cy="4929638"/>
              <a:chOff x="5877225" y="109713"/>
              <a:chExt cx="3505875" cy="4929638"/>
            </a:xfrm>
          </p:grpSpPr>
          <p:cxnSp>
            <p:nvCxnSpPr>
              <p:cNvPr id="1768" name="Google Shape;1768;p27"/>
              <p:cNvCxnSpPr/>
              <p:nvPr/>
            </p:nvCxnSpPr>
            <p:spPr>
              <a:xfrm>
                <a:off x="5973075" y="109713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9" name="Google Shape;1769;p27"/>
              <p:cNvCxnSpPr/>
              <p:nvPr/>
            </p:nvCxnSpPr>
            <p:spPr>
              <a:xfrm>
                <a:off x="5963550" y="287985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0" name="Google Shape;1770;p27"/>
              <p:cNvCxnSpPr/>
              <p:nvPr/>
            </p:nvCxnSpPr>
            <p:spPr>
              <a:xfrm>
                <a:off x="5973075" y="465795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1" name="Google Shape;1771;p27"/>
              <p:cNvCxnSpPr/>
              <p:nvPr/>
            </p:nvCxnSpPr>
            <p:spPr>
              <a:xfrm>
                <a:off x="5973075" y="644067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2" name="Google Shape;1772;p27"/>
              <p:cNvCxnSpPr/>
              <p:nvPr/>
            </p:nvCxnSpPr>
            <p:spPr>
              <a:xfrm>
                <a:off x="5963550" y="815602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3" name="Google Shape;1773;p27"/>
              <p:cNvCxnSpPr/>
              <p:nvPr/>
            </p:nvCxnSpPr>
            <p:spPr>
              <a:xfrm>
                <a:off x="5963550" y="993849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4" name="Google Shape;1774;p27"/>
              <p:cNvCxnSpPr/>
              <p:nvPr/>
            </p:nvCxnSpPr>
            <p:spPr>
              <a:xfrm>
                <a:off x="5963550" y="1170159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5" name="Google Shape;1775;p27"/>
              <p:cNvCxnSpPr/>
              <p:nvPr/>
            </p:nvCxnSpPr>
            <p:spPr>
              <a:xfrm>
                <a:off x="5982600" y="1347556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6" name="Google Shape;1776;p27"/>
              <p:cNvCxnSpPr/>
              <p:nvPr/>
            </p:nvCxnSpPr>
            <p:spPr>
              <a:xfrm>
                <a:off x="5934975" y="1523841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7" name="Google Shape;1777;p27"/>
              <p:cNvCxnSpPr/>
              <p:nvPr/>
            </p:nvCxnSpPr>
            <p:spPr>
              <a:xfrm>
                <a:off x="5925450" y="1694963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8" name="Google Shape;1778;p27"/>
              <p:cNvCxnSpPr/>
              <p:nvPr/>
            </p:nvCxnSpPr>
            <p:spPr>
              <a:xfrm>
                <a:off x="5944500" y="1871898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9" name="Google Shape;1779;p27"/>
              <p:cNvCxnSpPr/>
              <p:nvPr/>
            </p:nvCxnSpPr>
            <p:spPr>
              <a:xfrm>
                <a:off x="5944500" y="2049083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0" name="Google Shape;1780;p27"/>
              <p:cNvCxnSpPr/>
              <p:nvPr/>
            </p:nvCxnSpPr>
            <p:spPr>
              <a:xfrm>
                <a:off x="5906400" y="2227330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1" name="Google Shape;1781;p27"/>
              <p:cNvCxnSpPr/>
              <p:nvPr/>
            </p:nvCxnSpPr>
            <p:spPr>
              <a:xfrm>
                <a:off x="5925450" y="2398453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2" name="Google Shape;1782;p27"/>
              <p:cNvCxnSpPr/>
              <p:nvPr/>
            </p:nvCxnSpPr>
            <p:spPr>
              <a:xfrm>
                <a:off x="5925450" y="2576700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3" name="Google Shape;1783;p27"/>
              <p:cNvCxnSpPr/>
              <p:nvPr/>
            </p:nvCxnSpPr>
            <p:spPr>
              <a:xfrm>
                <a:off x="5934975" y="2752572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4" name="Google Shape;1784;p27"/>
              <p:cNvCxnSpPr/>
              <p:nvPr/>
            </p:nvCxnSpPr>
            <p:spPr>
              <a:xfrm>
                <a:off x="5944500" y="2928882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5" name="Google Shape;1785;p27"/>
              <p:cNvCxnSpPr/>
              <p:nvPr/>
            </p:nvCxnSpPr>
            <p:spPr>
              <a:xfrm>
                <a:off x="5877225" y="3104754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6" name="Google Shape;1786;p27"/>
              <p:cNvCxnSpPr/>
              <p:nvPr/>
            </p:nvCxnSpPr>
            <p:spPr>
              <a:xfrm>
                <a:off x="5963550" y="3280627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7" name="Google Shape;1787;p27"/>
              <p:cNvCxnSpPr/>
              <p:nvPr/>
            </p:nvCxnSpPr>
            <p:spPr>
              <a:xfrm>
                <a:off x="5973075" y="3456499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8" name="Google Shape;1788;p27"/>
              <p:cNvCxnSpPr/>
              <p:nvPr/>
            </p:nvCxnSpPr>
            <p:spPr>
              <a:xfrm>
                <a:off x="5963550" y="3632371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9" name="Google Shape;1789;p27"/>
              <p:cNvCxnSpPr/>
              <p:nvPr/>
            </p:nvCxnSpPr>
            <p:spPr>
              <a:xfrm>
                <a:off x="5944500" y="3808219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0" name="Google Shape;1790;p27"/>
              <p:cNvCxnSpPr/>
              <p:nvPr/>
            </p:nvCxnSpPr>
            <p:spPr>
              <a:xfrm>
                <a:off x="5944500" y="3984141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1" name="Google Shape;1791;p27"/>
              <p:cNvCxnSpPr/>
              <p:nvPr/>
            </p:nvCxnSpPr>
            <p:spPr>
              <a:xfrm>
                <a:off x="5944500" y="4159963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2" name="Google Shape;1792;p27"/>
              <p:cNvCxnSpPr/>
              <p:nvPr/>
            </p:nvCxnSpPr>
            <p:spPr>
              <a:xfrm>
                <a:off x="5963550" y="4335861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3" name="Google Shape;1793;p27"/>
              <p:cNvCxnSpPr/>
              <p:nvPr/>
            </p:nvCxnSpPr>
            <p:spPr>
              <a:xfrm>
                <a:off x="5944500" y="4511733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4" name="Google Shape;1794;p27"/>
              <p:cNvCxnSpPr/>
              <p:nvPr/>
            </p:nvCxnSpPr>
            <p:spPr>
              <a:xfrm>
                <a:off x="5934975" y="4687605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5" name="Google Shape;1795;p27"/>
              <p:cNvCxnSpPr/>
              <p:nvPr/>
            </p:nvCxnSpPr>
            <p:spPr>
              <a:xfrm>
                <a:off x="5925450" y="4863478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6" name="Google Shape;1796;p27"/>
              <p:cNvCxnSpPr/>
              <p:nvPr/>
            </p:nvCxnSpPr>
            <p:spPr>
              <a:xfrm>
                <a:off x="5896875" y="5039350"/>
                <a:ext cx="340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97" name="Google Shape;1797;p27"/>
            <p:cNvGrpSpPr/>
            <p:nvPr/>
          </p:nvGrpSpPr>
          <p:grpSpPr>
            <a:xfrm>
              <a:off x="10705925" y="-116587"/>
              <a:ext cx="3078575" cy="5298900"/>
              <a:chOff x="6055675" y="-126775"/>
              <a:chExt cx="3078575" cy="5298900"/>
            </a:xfrm>
          </p:grpSpPr>
          <p:cxnSp>
            <p:nvCxnSpPr>
              <p:cNvPr id="1798" name="Google Shape;1798;p27"/>
              <p:cNvCxnSpPr/>
              <p:nvPr/>
            </p:nvCxnSpPr>
            <p:spPr>
              <a:xfrm>
                <a:off x="6055675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9" name="Google Shape;1799;p27"/>
              <p:cNvCxnSpPr/>
              <p:nvPr/>
            </p:nvCxnSpPr>
            <p:spPr>
              <a:xfrm>
                <a:off x="6248086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0" name="Google Shape;1800;p27"/>
              <p:cNvCxnSpPr/>
              <p:nvPr/>
            </p:nvCxnSpPr>
            <p:spPr>
              <a:xfrm>
                <a:off x="6440497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1" name="Google Shape;1801;p27"/>
              <p:cNvCxnSpPr/>
              <p:nvPr/>
            </p:nvCxnSpPr>
            <p:spPr>
              <a:xfrm>
                <a:off x="6632908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2" name="Google Shape;1802;p27"/>
              <p:cNvCxnSpPr/>
              <p:nvPr/>
            </p:nvCxnSpPr>
            <p:spPr>
              <a:xfrm>
                <a:off x="6825319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3" name="Google Shape;1803;p27"/>
              <p:cNvCxnSpPr/>
              <p:nvPr/>
            </p:nvCxnSpPr>
            <p:spPr>
              <a:xfrm>
                <a:off x="7017730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4" name="Google Shape;1804;p27"/>
              <p:cNvCxnSpPr/>
              <p:nvPr/>
            </p:nvCxnSpPr>
            <p:spPr>
              <a:xfrm>
                <a:off x="7210141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5" name="Google Shape;1805;p27"/>
              <p:cNvCxnSpPr/>
              <p:nvPr/>
            </p:nvCxnSpPr>
            <p:spPr>
              <a:xfrm>
                <a:off x="7402552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6" name="Google Shape;1806;p27"/>
              <p:cNvCxnSpPr/>
              <p:nvPr/>
            </p:nvCxnSpPr>
            <p:spPr>
              <a:xfrm>
                <a:off x="7594963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7" name="Google Shape;1807;p27"/>
              <p:cNvCxnSpPr/>
              <p:nvPr/>
            </p:nvCxnSpPr>
            <p:spPr>
              <a:xfrm>
                <a:off x="7787373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8" name="Google Shape;1808;p27"/>
              <p:cNvCxnSpPr/>
              <p:nvPr/>
            </p:nvCxnSpPr>
            <p:spPr>
              <a:xfrm>
                <a:off x="7979784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9" name="Google Shape;1809;p27"/>
              <p:cNvCxnSpPr/>
              <p:nvPr/>
            </p:nvCxnSpPr>
            <p:spPr>
              <a:xfrm>
                <a:off x="8172195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0" name="Google Shape;1810;p27"/>
              <p:cNvCxnSpPr/>
              <p:nvPr/>
            </p:nvCxnSpPr>
            <p:spPr>
              <a:xfrm>
                <a:off x="8364606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1" name="Google Shape;1811;p27"/>
              <p:cNvCxnSpPr/>
              <p:nvPr/>
            </p:nvCxnSpPr>
            <p:spPr>
              <a:xfrm>
                <a:off x="8557017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2" name="Google Shape;1812;p27"/>
              <p:cNvCxnSpPr/>
              <p:nvPr/>
            </p:nvCxnSpPr>
            <p:spPr>
              <a:xfrm>
                <a:off x="8941839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3" name="Google Shape;1813;p27"/>
              <p:cNvCxnSpPr/>
              <p:nvPr/>
            </p:nvCxnSpPr>
            <p:spPr>
              <a:xfrm>
                <a:off x="9134250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4" name="Google Shape;1814;p27"/>
              <p:cNvCxnSpPr/>
              <p:nvPr/>
            </p:nvCxnSpPr>
            <p:spPr>
              <a:xfrm>
                <a:off x="8749428" y="-126775"/>
                <a:ext cx="0" cy="529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15" name="Google Shape;1815;p2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696300" cy="20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16" name="Google Shape;1816;p27"/>
          <p:cNvSpPr txBox="1">
            <a:spLocks noGrp="1"/>
          </p:cNvSpPr>
          <p:nvPr>
            <p:ph type="body" idx="2"/>
          </p:nvPr>
        </p:nvSpPr>
        <p:spPr>
          <a:xfrm>
            <a:off x="4730900" y="1152475"/>
            <a:ext cx="3696300" cy="20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17" name="Google Shape;1817;p27"/>
          <p:cNvSpPr/>
          <p:nvPr/>
        </p:nvSpPr>
        <p:spPr>
          <a:xfrm>
            <a:off x="435800" y="-71800"/>
            <a:ext cx="8378750" cy="5362400"/>
          </a:xfrm>
          <a:custGeom>
            <a:avLst/>
            <a:gdLst/>
            <a:ahLst/>
            <a:cxnLst/>
            <a:rect l="l" t="t" r="r" b="b"/>
            <a:pathLst>
              <a:path w="335150" h="214496" extrusionOk="0">
                <a:moveTo>
                  <a:pt x="332311" y="0"/>
                </a:moveTo>
                <a:lnTo>
                  <a:pt x="331754" y="9752"/>
                </a:lnTo>
                <a:lnTo>
                  <a:pt x="330837" y="17770"/>
                </a:lnTo>
                <a:lnTo>
                  <a:pt x="334452" y="19186"/>
                </a:lnTo>
                <a:lnTo>
                  <a:pt x="333785" y="30491"/>
                </a:lnTo>
                <a:lnTo>
                  <a:pt x="330961" y="68639"/>
                </a:lnTo>
                <a:lnTo>
                  <a:pt x="328381" y="77088"/>
                </a:lnTo>
                <a:lnTo>
                  <a:pt x="326769" y="84009"/>
                </a:lnTo>
                <a:lnTo>
                  <a:pt x="321503" y="98807"/>
                </a:lnTo>
                <a:lnTo>
                  <a:pt x="328381" y="108285"/>
                </a:lnTo>
                <a:lnTo>
                  <a:pt x="325924" y="111444"/>
                </a:lnTo>
                <a:lnTo>
                  <a:pt x="327854" y="122026"/>
                </a:lnTo>
                <a:lnTo>
                  <a:pt x="335150" y="134130"/>
                </a:lnTo>
                <a:lnTo>
                  <a:pt x="331820" y="145405"/>
                </a:lnTo>
                <a:lnTo>
                  <a:pt x="332311" y="156462"/>
                </a:lnTo>
                <a:lnTo>
                  <a:pt x="326032" y="161228"/>
                </a:lnTo>
                <a:lnTo>
                  <a:pt x="330837" y="172258"/>
                </a:lnTo>
                <a:lnTo>
                  <a:pt x="332358" y="180687"/>
                </a:lnTo>
                <a:lnTo>
                  <a:pt x="331659" y="205413"/>
                </a:lnTo>
                <a:lnTo>
                  <a:pt x="332141" y="214496"/>
                </a:lnTo>
                <a:lnTo>
                  <a:pt x="226" y="210740"/>
                </a:lnTo>
                <a:lnTo>
                  <a:pt x="4017" y="205366"/>
                </a:lnTo>
                <a:lnTo>
                  <a:pt x="3841" y="199184"/>
                </a:lnTo>
                <a:lnTo>
                  <a:pt x="2795" y="192557"/>
                </a:lnTo>
                <a:lnTo>
                  <a:pt x="0" y="188770"/>
                </a:lnTo>
                <a:lnTo>
                  <a:pt x="3318" y="172428"/>
                </a:lnTo>
                <a:lnTo>
                  <a:pt x="4539" y="147423"/>
                </a:lnTo>
                <a:lnTo>
                  <a:pt x="350" y="139237"/>
                </a:lnTo>
                <a:lnTo>
                  <a:pt x="4364" y="133641"/>
                </a:lnTo>
                <a:lnTo>
                  <a:pt x="4888" y="124341"/>
                </a:lnTo>
                <a:lnTo>
                  <a:pt x="9951" y="107188"/>
                </a:lnTo>
                <a:lnTo>
                  <a:pt x="6112" y="94115"/>
                </a:lnTo>
                <a:lnTo>
                  <a:pt x="0" y="76238"/>
                </a:lnTo>
                <a:lnTo>
                  <a:pt x="698" y="63652"/>
                </a:lnTo>
                <a:lnTo>
                  <a:pt x="1049" y="50981"/>
                </a:lnTo>
                <a:lnTo>
                  <a:pt x="3841" y="47194"/>
                </a:lnTo>
                <a:lnTo>
                  <a:pt x="4888" y="38283"/>
                </a:lnTo>
                <a:lnTo>
                  <a:pt x="3318" y="27090"/>
                </a:lnTo>
                <a:lnTo>
                  <a:pt x="3841" y="16286"/>
                </a:lnTo>
                <a:lnTo>
                  <a:pt x="4539" y="80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18" name="Google Shape;1818;p27"/>
          <p:cNvSpPr/>
          <p:nvPr/>
        </p:nvSpPr>
        <p:spPr>
          <a:xfrm>
            <a:off x="398597" y="-56075"/>
            <a:ext cx="280050" cy="5205725"/>
          </a:xfrm>
          <a:custGeom>
            <a:avLst/>
            <a:gdLst/>
            <a:ahLst/>
            <a:cxnLst/>
            <a:rect l="l" t="t" r="r" b="b"/>
            <a:pathLst>
              <a:path w="11202" h="208229" extrusionOk="0">
                <a:moveTo>
                  <a:pt x="4807" y="0"/>
                </a:moveTo>
                <a:cubicBezTo>
                  <a:pt x="4600" y="4770"/>
                  <a:pt x="3216" y="21846"/>
                  <a:pt x="3562" y="28621"/>
                </a:cubicBezTo>
                <a:cubicBezTo>
                  <a:pt x="3908" y="35396"/>
                  <a:pt x="6812" y="37332"/>
                  <a:pt x="6881" y="40650"/>
                </a:cubicBezTo>
                <a:cubicBezTo>
                  <a:pt x="6950" y="43968"/>
                  <a:pt x="4876" y="46319"/>
                  <a:pt x="3977" y="48531"/>
                </a:cubicBezTo>
                <a:cubicBezTo>
                  <a:pt x="3078" y="50743"/>
                  <a:pt x="2041" y="49361"/>
                  <a:pt x="1488" y="53924"/>
                </a:cubicBezTo>
                <a:cubicBezTo>
                  <a:pt x="935" y="58487"/>
                  <a:pt x="-931" y="67197"/>
                  <a:pt x="659" y="75908"/>
                </a:cubicBezTo>
                <a:cubicBezTo>
                  <a:pt x="2249" y="84619"/>
                  <a:pt x="10338" y="98238"/>
                  <a:pt x="11029" y="106188"/>
                </a:cubicBezTo>
                <a:cubicBezTo>
                  <a:pt x="11720" y="114138"/>
                  <a:pt x="5568" y="119255"/>
                  <a:pt x="4807" y="123610"/>
                </a:cubicBezTo>
                <a:cubicBezTo>
                  <a:pt x="4047" y="127966"/>
                  <a:pt x="6881" y="129763"/>
                  <a:pt x="6466" y="132321"/>
                </a:cubicBezTo>
                <a:cubicBezTo>
                  <a:pt x="6051" y="134879"/>
                  <a:pt x="2525" y="136054"/>
                  <a:pt x="2318" y="138957"/>
                </a:cubicBezTo>
                <a:cubicBezTo>
                  <a:pt x="2111" y="141861"/>
                  <a:pt x="4807" y="143866"/>
                  <a:pt x="5222" y="149742"/>
                </a:cubicBezTo>
                <a:cubicBezTo>
                  <a:pt x="5637" y="155618"/>
                  <a:pt x="5637" y="167855"/>
                  <a:pt x="4807" y="174215"/>
                </a:cubicBezTo>
                <a:cubicBezTo>
                  <a:pt x="3977" y="180575"/>
                  <a:pt x="521" y="184793"/>
                  <a:pt x="244" y="187904"/>
                </a:cubicBezTo>
                <a:cubicBezTo>
                  <a:pt x="-32" y="191015"/>
                  <a:pt x="2457" y="190047"/>
                  <a:pt x="3148" y="192881"/>
                </a:cubicBezTo>
                <a:cubicBezTo>
                  <a:pt x="3839" y="195715"/>
                  <a:pt x="4669" y="202352"/>
                  <a:pt x="4392" y="204910"/>
                </a:cubicBezTo>
                <a:cubicBezTo>
                  <a:pt x="4115" y="207468"/>
                  <a:pt x="1972" y="207676"/>
                  <a:pt x="1488" y="208229"/>
                </a:cubicBezTo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9" name="Google Shape;1819;p27"/>
          <p:cNvSpPr/>
          <p:nvPr/>
        </p:nvSpPr>
        <p:spPr>
          <a:xfrm>
            <a:off x="8472243" y="-30925"/>
            <a:ext cx="314200" cy="5175375"/>
          </a:xfrm>
          <a:custGeom>
            <a:avLst/>
            <a:gdLst/>
            <a:ahLst/>
            <a:cxnLst/>
            <a:rect l="l" t="t" r="r" b="b"/>
            <a:pathLst>
              <a:path w="12568" h="207015" extrusionOk="0">
                <a:moveTo>
                  <a:pt x="11625" y="0"/>
                </a:moveTo>
                <a:cubicBezTo>
                  <a:pt x="11072" y="2835"/>
                  <a:pt x="8263" y="13614"/>
                  <a:pt x="8307" y="17007"/>
                </a:cubicBezTo>
                <a:cubicBezTo>
                  <a:pt x="8351" y="20400"/>
                  <a:pt x="11778" y="11779"/>
                  <a:pt x="11891" y="20356"/>
                </a:cubicBezTo>
                <a:cubicBezTo>
                  <a:pt x="12005" y="28934"/>
                  <a:pt x="10968" y="56051"/>
                  <a:pt x="8988" y="68472"/>
                </a:cubicBezTo>
                <a:cubicBezTo>
                  <a:pt x="7008" y="80893"/>
                  <a:pt x="332" y="88460"/>
                  <a:pt x="11" y="94884"/>
                </a:cubicBezTo>
                <a:cubicBezTo>
                  <a:pt x="-310" y="101308"/>
                  <a:pt x="6303" y="103769"/>
                  <a:pt x="7063" y="107018"/>
                </a:cubicBezTo>
                <a:cubicBezTo>
                  <a:pt x="7824" y="110267"/>
                  <a:pt x="3745" y="110250"/>
                  <a:pt x="4574" y="114380"/>
                </a:cubicBezTo>
                <a:cubicBezTo>
                  <a:pt x="5404" y="118511"/>
                  <a:pt x="10865" y="127791"/>
                  <a:pt x="12040" y="131801"/>
                </a:cubicBezTo>
                <a:cubicBezTo>
                  <a:pt x="13215" y="135811"/>
                  <a:pt x="12134" y="135927"/>
                  <a:pt x="11625" y="138438"/>
                </a:cubicBezTo>
                <a:cubicBezTo>
                  <a:pt x="11116" y="140949"/>
                  <a:pt x="9334" y="143827"/>
                  <a:pt x="8988" y="146869"/>
                </a:cubicBezTo>
                <a:cubicBezTo>
                  <a:pt x="8642" y="149911"/>
                  <a:pt x="10010" y="153877"/>
                  <a:pt x="9551" y="156689"/>
                </a:cubicBezTo>
                <a:cubicBezTo>
                  <a:pt x="9092" y="159501"/>
                  <a:pt x="6050" y="159847"/>
                  <a:pt x="6233" y="163741"/>
                </a:cubicBezTo>
                <a:cubicBezTo>
                  <a:pt x="6416" y="167635"/>
                  <a:pt x="10188" y="172841"/>
                  <a:pt x="10647" y="180053"/>
                </a:cubicBezTo>
                <a:cubicBezTo>
                  <a:pt x="11106" y="187265"/>
                  <a:pt x="9265" y="202521"/>
                  <a:pt x="8988" y="207015"/>
                </a:cubicBezTo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820" name="Google Shape;1820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31"/>
          <p:cNvSpPr txBox="1">
            <a:spLocks noGrp="1"/>
          </p:cNvSpPr>
          <p:nvPr>
            <p:ph type="ctrTitle"/>
          </p:nvPr>
        </p:nvSpPr>
        <p:spPr>
          <a:xfrm>
            <a:off x="2940075" y="341005"/>
            <a:ext cx="3927600" cy="28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solidFill>
                  <a:srgbClr val="FF0000"/>
                </a:solidFill>
              </a:rPr>
              <a:t>Shadow Hacker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892" name="Google Shape;1892;p31"/>
          <p:cNvSpPr txBox="1">
            <a:spLocks noGrp="1"/>
          </p:cNvSpPr>
          <p:nvPr>
            <p:ph type="subTitle" idx="1"/>
          </p:nvPr>
        </p:nvSpPr>
        <p:spPr>
          <a:xfrm>
            <a:off x="1447825" y="3571075"/>
            <a:ext cx="3917100" cy="3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dirty="0"/>
              <a:t>презентация</a:t>
            </a:r>
            <a:endParaRPr dirty="0"/>
          </a:p>
        </p:txBody>
      </p:sp>
      <p:sp>
        <p:nvSpPr>
          <p:cNvPr id="1893" name="Google Shape;1893;p31"/>
          <p:cNvSpPr/>
          <p:nvPr/>
        </p:nvSpPr>
        <p:spPr>
          <a:xfrm rot="-2699166">
            <a:off x="634401" y="4416850"/>
            <a:ext cx="495421" cy="416152"/>
          </a:xfrm>
          <a:custGeom>
            <a:avLst/>
            <a:gdLst/>
            <a:ahLst/>
            <a:cxnLst/>
            <a:rect l="l" t="t" r="r" b="b"/>
            <a:pathLst>
              <a:path w="22654" h="6097" extrusionOk="0">
                <a:moveTo>
                  <a:pt x="1043" y="0"/>
                </a:moveTo>
                <a:cubicBezTo>
                  <a:pt x="1156" y="177"/>
                  <a:pt x="1284" y="337"/>
                  <a:pt x="1300" y="530"/>
                </a:cubicBezTo>
                <a:cubicBezTo>
                  <a:pt x="1348" y="867"/>
                  <a:pt x="1027" y="883"/>
                  <a:pt x="819" y="1091"/>
                </a:cubicBezTo>
                <a:cubicBezTo>
                  <a:pt x="674" y="1204"/>
                  <a:pt x="642" y="1364"/>
                  <a:pt x="626" y="1573"/>
                </a:cubicBezTo>
                <a:cubicBezTo>
                  <a:pt x="594" y="1733"/>
                  <a:pt x="642" y="1893"/>
                  <a:pt x="626" y="2054"/>
                </a:cubicBezTo>
                <a:cubicBezTo>
                  <a:pt x="626" y="2262"/>
                  <a:pt x="546" y="2471"/>
                  <a:pt x="514" y="2696"/>
                </a:cubicBezTo>
                <a:cubicBezTo>
                  <a:pt x="498" y="2936"/>
                  <a:pt x="562" y="3097"/>
                  <a:pt x="594" y="3305"/>
                </a:cubicBezTo>
                <a:cubicBezTo>
                  <a:pt x="642" y="3610"/>
                  <a:pt x="482" y="3738"/>
                  <a:pt x="257" y="3915"/>
                </a:cubicBezTo>
                <a:cubicBezTo>
                  <a:pt x="0" y="4107"/>
                  <a:pt x="113" y="4380"/>
                  <a:pt x="209" y="4637"/>
                </a:cubicBezTo>
                <a:lnTo>
                  <a:pt x="578" y="5599"/>
                </a:lnTo>
                <a:cubicBezTo>
                  <a:pt x="642" y="5760"/>
                  <a:pt x="722" y="5920"/>
                  <a:pt x="803" y="6097"/>
                </a:cubicBezTo>
                <a:lnTo>
                  <a:pt x="22638" y="6097"/>
                </a:lnTo>
                <a:cubicBezTo>
                  <a:pt x="22638" y="5984"/>
                  <a:pt x="22638" y="5872"/>
                  <a:pt x="22574" y="5776"/>
                </a:cubicBezTo>
                <a:cubicBezTo>
                  <a:pt x="22541" y="5760"/>
                  <a:pt x="22493" y="5712"/>
                  <a:pt x="22461" y="5696"/>
                </a:cubicBezTo>
                <a:cubicBezTo>
                  <a:pt x="22413" y="5632"/>
                  <a:pt x="22381" y="5551"/>
                  <a:pt x="22381" y="5503"/>
                </a:cubicBezTo>
                <a:cubicBezTo>
                  <a:pt x="22365" y="5439"/>
                  <a:pt x="22317" y="5327"/>
                  <a:pt x="22301" y="5279"/>
                </a:cubicBezTo>
                <a:cubicBezTo>
                  <a:pt x="22285" y="5118"/>
                  <a:pt x="22365" y="4942"/>
                  <a:pt x="22381" y="4781"/>
                </a:cubicBezTo>
                <a:cubicBezTo>
                  <a:pt x="22397" y="4492"/>
                  <a:pt x="22333" y="4348"/>
                  <a:pt x="22221" y="4139"/>
                </a:cubicBezTo>
                <a:cubicBezTo>
                  <a:pt x="22076" y="3899"/>
                  <a:pt x="22301" y="3819"/>
                  <a:pt x="22285" y="3594"/>
                </a:cubicBezTo>
                <a:cubicBezTo>
                  <a:pt x="22253" y="3450"/>
                  <a:pt x="21996" y="3257"/>
                  <a:pt x="21884" y="3193"/>
                </a:cubicBezTo>
                <a:cubicBezTo>
                  <a:pt x="22060" y="2904"/>
                  <a:pt x="22574" y="2936"/>
                  <a:pt x="22638" y="2487"/>
                </a:cubicBezTo>
                <a:cubicBezTo>
                  <a:pt x="22654" y="2375"/>
                  <a:pt x="22606" y="2214"/>
                  <a:pt x="22558" y="2086"/>
                </a:cubicBezTo>
                <a:cubicBezTo>
                  <a:pt x="22574" y="2006"/>
                  <a:pt x="22558" y="1926"/>
                  <a:pt x="22493" y="1861"/>
                </a:cubicBezTo>
                <a:cubicBezTo>
                  <a:pt x="22477" y="1781"/>
                  <a:pt x="22413" y="1749"/>
                  <a:pt x="22365" y="1701"/>
                </a:cubicBezTo>
                <a:cubicBezTo>
                  <a:pt x="22285" y="1444"/>
                  <a:pt x="22558" y="1252"/>
                  <a:pt x="22558" y="979"/>
                </a:cubicBezTo>
                <a:cubicBezTo>
                  <a:pt x="22558" y="883"/>
                  <a:pt x="22461" y="738"/>
                  <a:pt x="22461" y="642"/>
                </a:cubicBezTo>
                <a:cubicBezTo>
                  <a:pt x="22445" y="417"/>
                  <a:pt x="22445" y="225"/>
                  <a:pt x="2244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4" name="Google Shape;1894;p31"/>
          <p:cNvSpPr/>
          <p:nvPr/>
        </p:nvSpPr>
        <p:spPr>
          <a:xfrm rot="-2684652">
            <a:off x="6711375" y="1589524"/>
            <a:ext cx="860686" cy="881567"/>
          </a:xfrm>
          <a:custGeom>
            <a:avLst/>
            <a:gdLst/>
            <a:ahLst/>
            <a:cxnLst/>
            <a:rect l="l" t="t" r="r" b="b"/>
            <a:pathLst>
              <a:path w="5151" h="5969" extrusionOk="0">
                <a:moveTo>
                  <a:pt x="3449" y="0"/>
                </a:moveTo>
                <a:lnTo>
                  <a:pt x="3273" y="241"/>
                </a:lnTo>
                <a:lnTo>
                  <a:pt x="161" y="4460"/>
                </a:lnTo>
                <a:lnTo>
                  <a:pt x="0" y="4701"/>
                </a:lnTo>
                <a:lnTo>
                  <a:pt x="321" y="4701"/>
                </a:lnTo>
                <a:lnTo>
                  <a:pt x="417" y="5022"/>
                </a:lnTo>
                <a:lnTo>
                  <a:pt x="770" y="5022"/>
                </a:lnTo>
                <a:lnTo>
                  <a:pt x="866" y="5327"/>
                </a:lnTo>
                <a:lnTo>
                  <a:pt x="1187" y="5327"/>
                </a:lnTo>
                <a:lnTo>
                  <a:pt x="1284" y="5648"/>
                </a:lnTo>
                <a:lnTo>
                  <a:pt x="1621" y="5648"/>
                </a:lnTo>
                <a:lnTo>
                  <a:pt x="1701" y="5968"/>
                </a:lnTo>
                <a:lnTo>
                  <a:pt x="1893" y="5728"/>
                </a:lnTo>
                <a:lnTo>
                  <a:pt x="4990" y="1492"/>
                </a:lnTo>
                <a:lnTo>
                  <a:pt x="5150" y="1268"/>
                </a:lnTo>
                <a:lnTo>
                  <a:pt x="4829" y="1268"/>
                </a:lnTo>
                <a:lnTo>
                  <a:pt x="4733" y="947"/>
                </a:lnTo>
                <a:lnTo>
                  <a:pt x="4396" y="947"/>
                </a:lnTo>
                <a:lnTo>
                  <a:pt x="4300" y="626"/>
                </a:lnTo>
                <a:lnTo>
                  <a:pt x="3979" y="626"/>
                </a:lnTo>
                <a:lnTo>
                  <a:pt x="3867" y="321"/>
                </a:lnTo>
                <a:lnTo>
                  <a:pt x="3546" y="321"/>
                </a:lnTo>
                <a:lnTo>
                  <a:pt x="34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95" name="Google Shape;1895;p31"/>
          <p:cNvGrpSpPr/>
          <p:nvPr/>
        </p:nvGrpSpPr>
        <p:grpSpPr>
          <a:xfrm>
            <a:off x="375972" y="341041"/>
            <a:ext cx="424125" cy="421198"/>
            <a:chOff x="-2037034" y="2372267"/>
            <a:chExt cx="321380" cy="319186"/>
          </a:xfrm>
        </p:grpSpPr>
        <p:sp>
          <p:nvSpPr>
            <p:cNvPr id="1896" name="Google Shape;1896;p31"/>
            <p:cNvSpPr/>
            <p:nvPr/>
          </p:nvSpPr>
          <p:spPr>
            <a:xfrm>
              <a:off x="-2037034" y="2372267"/>
              <a:ext cx="321380" cy="319186"/>
            </a:xfrm>
            <a:custGeom>
              <a:avLst/>
              <a:gdLst/>
              <a:ahLst/>
              <a:cxnLst/>
              <a:rect l="l" t="t" r="r" b="b"/>
              <a:pathLst>
                <a:path w="10404" h="10333" extrusionOk="0">
                  <a:moveTo>
                    <a:pt x="0" y="0"/>
                  </a:moveTo>
                  <a:lnTo>
                    <a:pt x="3248" y="5155"/>
                  </a:lnTo>
                  <a:lnTo>
                    <a:pt x="0" y="10333"/>
                  </a:lnTo>
                  <a:lnTo>
                    <a:pt x="7155" y="10333"/>
                  </a:lnTo>
                  <a:lnTo>
                    <a:pt x="9273" y="6991"/>
                  </a:lnTo>
                  <a:lnTo>
                    <a:pt x="10403" y="5155"/>
                  </a:lnTo>
                  <a:lnTo>
                    <a:pt x="7179" y="0"/>
                  </a:ln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-2037034" y="2372267"/>
              <a:ext cx="321380" cy="319186"/>
            </a:xfrm>
            <a:custGeom>
              <a:avLst/>
              <a:gdLst/>
              <a:ahLst/>
              <a:cxnLst/>
              <a:rect l="l" t="t" r="r" b="b"/>
              <a:pathLst>
                <a:path w="10404" h="10333" extrusionOk="0">
                  <a:moveTo>
                    <a:pt x="0" y="0"/>
                  </a:moveTo>
                  <a:lnTo>
                    <a:pt x="3248" y="5155"/>
                  </a:lnTo>
                  <a:lnTo>
                    <a:pt x="0" y="10333"/>
                  </a:lnTo>
                  <a:lnTo>
                    <a:pt x="7155" y="10333"/>
                  </a:lnTo>
                  <a:lnTo>
                    <a:pt x="9273" y="6991"/>
                  </a:lnTo>
                  <a:lnTo>
                    <a:pt x="10403" y="5155"/>
                  </a:lnTo>
                  <a:lnTo>
                    <a:pt x="7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98" name="Google Shape;1898;p31"/>
          <p:cNvGrpSpPr/>
          <p:nvPr/>
        </p:nvGrpSpPr>
        <p:grpSpPr>
          <a:xfrm>
            <a:off x="1447818" y="4020868"/>
            <a:ext cx="576636" cy="584915"/>
            <a:chOff x="1447818" y="4020868"/>
            <a:chExt cx="576636" cy="584915"/>
          </a:xfrm>
        </p:grpSpPr>
        <p:sp>
          <p:nvSpPr>
            <p:cNvPr id="1899" name="Google Shape;1899;p31"/>
            <p:cNvSpPr/>
            <p:nvPr/>
          </p:nvSpPr>
          <p:spPr>
            <a:xfrm rot="5400000">
              <a:off x="1554798" y="4136126"/>
              <a:ext cx="362686" cy="576626"/>
            </a:xfrm>
            <a:custGeom>
              <a:avLst/>
              <a:gdLst/>
              <a:ahLst/>
              <a:cxnLst/>
              <a:rect l="l" t="t" r="r" b="b"/>
              <a:pathLst>
                <a:path w="8897" h="14146" extrusionOk="0">
                  <a:moveTo>
                    <a:pt x="1812" y="1"/>
                  </a:moveTo>
                  <a:lnTo>
                    <a:pt x="0" y="1813"/>
                  </a:lnTo>
                  <a:lnTo>
                    <a:pt x="5272" y="7085"/>
                  </a:lnTo>
                  <a:lnTo>
                    <a:pt x="0" y="12357"/>
                  </a:lnTo>
                  <a:lnTo>
                    <a:pt x="1812" y="14146"/>
                  </a:lnTo>
                  <a:lnTo>
                    <a:pt x="7084" y="8897"/>
                  </a:lnTo>
                  <a:lnTo>
                    <a:pt x="8897" y="7085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0" name="Google Shape;1900;p31"/>
            <p:cNvSpPr/>
            <p:nvPr/>
          </p:nvSpPr>
          <p:spPr>
            <a:xfrm rot="5400000">
              <a:off x="1610411" y="3969565"/>
              <a:ext cx="251442" cy="354063"/>
            </a:xfrm>
            <a:custGeom>
              <a:avLst/>
              <a:gdLst/>
              <a:ahLst/>
              <a:cxnLst/>
              <a:rect l="l" t="t" r="r" b="b"/>
              <a:pathLst>
                <a:path w="6168" h="8686" extrusionOk="0">
                  <a:moveTo>
                    <a:pt x="1813" y="1"/>
                  </a:moveTo>
                  <a:lnTo>
                    <a:pt x="1" y="1813"/>
                  </a:lnTo>
                  <a:lnTo>
                    <a:pt x="2543" y="4355"/>
                  </a:lnTo>
                  <a:lnTo>
                    <a:pt x="24" y="6873"/>
                  </a:lnTo>
                  <a:lnTo>
                    <a:pt x="1837" y="8686"/>
                  </a:lnTo>
                  <a:lnTo>
                    <a:pt x="4355" y="6167"/>
                  </a:lnTo>
                  <a:lnTo>
                    <a:pt x="6167" y="4355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1" name="Google Shape;1901;p31"/>
            <p:cNvSpPr/>
            <p:nvPr/>
          </p:nvSpPr>
          <p:spPr>
            <a:xfrm rot="5400000">
              <a:off x="1610401" y="3969558"/>
              <a:ext cx="251442" cy="354063"/>
            </a:xfrm>
            <a:custGeom>
              <a:avLst/>
              <a:gdLst/>
              <a:ahLst/>
              <a:cxnLst/>
              <a:rect l="l" t="t" r="r" b="b"/>
              <a:pathLst>
                <a:path w="6168" h="8686" extrusionOk="0">
                  <a:moveTo>
                    <a:pt x="1813" y="1"/>
                  </a:moveTo>
                  <a:lnTo>
                    <a:pt x="1" y="1813"/>
                  </a:lnTo>
                  <a:lnTo>
                    <a:pt x="2543" y="4355"/>
                  </a:lnTo>
                  <a:lnTo>
                    <a:pt x="24" y="6873"/>
                  </a:lnTo>
                  <a:lnTo>
                    <a:pt x="1837" y="8686"/>
                  </a:lnTo>
                  <a:lnTo>
                    <a:pt x="4355" y="6167"/>
                  </a:lnTo>
                  <a:lnTo>
                    <a:pt x="6167" y="4355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2" name="Google Shape;1902;p31"/>
            <p:cNvSpPr/>
            <p:nvPr/>
          </p:nvSpPr>
          <p:spPr>
            <a:xfrm rot="5400000">
              <a:off x="1554788" y="4136119"/>
              <a:ext cx="362686" cy="576626"/>
            </a:xfrm>
            <a:custGeom>
              <a:avLst/>
              <a:gdLst/>
              <a:ahLst/>
              <a:cxnLst/>
              <a:rect l="l" t="t" r="r" b="b"/>
              <a:pathLst>
                <a:path w="8897" h="14146" extrusionOk="0">
                  <a:moveTo>
                    <a:pt x="1812" y="1"/>
                  </a:moveTo>
                  <a:lnTo>
                    <a:pt x="0" y="1813"/>
                  </a:lnTo>
                  <a:lnTo>
                    <a:pt x="5272" y="7085"/>
                  </a:lnTo>
                  <a:lnTo>
                    <a:pt x="0" y="12357"/>
                  </a:lnTo>
                  <a:lnTo>
                    <a:pt x="1812" y="14146"/>
                  </a:lnTo>
                  <a:lnTo>
                    <a:pt x="7084" y="8897"/>
                  </a:lnTo>
                  <a:lnTo>
                    <a:pt x="8897" y="7085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05" name="Google Shape;1905;p31"/>
          <p:cNvSpPr/>
          <p:nvPr/>
        </p:nvSpPr>
        <p:spPr>
          <a:xfrm rot="-2699212">
            <a:off x="7286897" y="144389"/>
            <a:ext cx="349530" cy="488204"/>
          </a:xfrm>
          <a:custGeom>
            <a:avLst/>
            <a:gdLst/>
            <a:ahLst/>
            <a:cxnLst/>
            <a:rect l="l" t="t" r="r" b="b"/>
            <a:pathLst>
              <a:path w="22654" h="6097" extrusionOk="0">
                <a:moveTo>
                  <a:pt x="1043" y="0"/>
                </a:moveTo>
                <a:cubicBezTo>
                  <a:pt x="1156" y="177"/>
                  <a:pt x="1284" y="337"/>
                  <a:pt x="1300" y="530"/>
                </a:cubicBezTo>
                <a:cubicBezTo>
                  <a:pt x="1348" y="867"/>
                  <a:pt x="1027" y="883"/>
                  <a:pt x="819" y="1091"/>
                </a:cubicBezTo>
                <a:cubicBezTo>
                  <a:pt x="674" y="1204"/>
                  <a:pt x="642" y="1364"/>
                  <a:pt x="626" y="1573"/>
                </a:cubicBezTo>
                <a:cubicBezTo>
                  <a:pt x="594" y="1733"/>
                  <a:pt x="642" y="1893"/>
                  <a:pt x="626" y="2054"/>
                </a:cubicBezTo>
                <a:cubicBezTo>
                  <a:pt x="626" y="2262"/>
                  <a:pt x="546" y="2471"/>
                  <a:pt x="514" y="2696"/>
                </a:cubicBezTo>
                <a:cubicBezTo>
                  <a:pt x="498" y="2936"/>
                  <a:pt x="562" y="3097"/>
                  <a:pt x="594" y="3305"/>
                </a:cubicBezTo>
                <a:cubicBezTo>
                  <a:pt x="642" y="3610"/>
                  <a:pt x="482" y="3738"/>
                  <a:pt x="257" y="3915"/>
                </a:cubicBezTo>
                <a:cubicBezTo>
                  <a:pt x="0" y="4107"/>
                  <a:pt x="113" y="4380"/>
                  <a:pt x="209" y="4637"/>
                </a:cubicBezTo>
                <a:lnTo>
                  <a:pt x="578" y="5599"/>
                </a:lnTo>
                <a:cubicBezTo>
                  <a:pt x="642" y="5760"/>
                  <a:pt x="722" y="5920"/>
                  <a:pt x="803" y="6097"/>
                </a:cubicBezTo>
                <a:lnTo>
                  <a:pt x="22638" y="6097"/>
                </a:lnTo>
                <a:cubicBezTo>
                  <a:pt x="22638" y="5984"/>
                  <a:pt x="22638" y="5872"/>
                  <a:pt x="22574" y="5776"/>
                </a:cubicBezTo>
                <a:cubicBezTo>
                  <a:pt x="22541" y="5760"/>
                  <a:pt x="22493" y="5712"/>
                  <a:pt x="22461" y="5696"/>
                </a:cubicBezTo>
                <a:cubicBezTo>
                  <a:pt x="22413" y="5632"/>
                  <a:pt x="22381" y="5551"/>
                  <a:pt x="22381" y="5503"/>
                </a:cubicBezTo>
                <a:cubicBezTo>
                  <a:pt x="22365" y="5439"/>
                  <a:pt x="22317" y="5327"/>
                  <a:pt x="22301" y="5279"/>
                </a:cubicBezTo>
                <a:cubicBezTo>
                  <a:pt x="22285" y="5118"/>
                  <a:pt x="22365" y="4942"/>
                  <a:pt x="22381" y="4781"/>
                </a:cubicBezTo>
                <a:cubicBezTo>
                  <a:pt x="22397" y="4492"/>
                  <a:pt x="22333" y="4348"/>
                  <a:pt x="22221" y="4139"/>
                </a:cubicBezTo>
                <a:cubicBezTo>
                  <a:pt x="22076" y="3899"/>
                  <a:pt x="22301" y="3819"/>
                  <a:pt x="22285" y="3594"/>
                </a:cubicBezTo>
                <a:cubicBezTo>
                  <a:pt x="22253" y="3450"/>
                  <a:pt x="21996" y="3257"/>
                  <a:pt x="21884" y="3193"/>
                </a:cubicBezTo>
                <a:cubicBezTo>
                  <a:pt x="22060" y="2904"/>
                  <a:pt x="22574" y="2936"/>
                  <a:pt x="22638" y="2487"/>
                </a:cubicBezTo>
                <a:cubicBezTo>
                  <a:pt x="22654" y="2375"/>
                  <a:pt x="22606" y="2214"/>
                  <a:pt x="22558" y="2086"/>
                </a:cubicBezTo>
                <a:cubicBezTo>
                  <a:pt x="22574" y="2006"/>
                  <a:pt x="22558" y="1926"/>
                  <a:pt x="22493" y="1861"/>
                </a:cubicBezTo>
                <a:cubicBezTo>
                  <a:pt x="22477" y="1781"/>
                  <a:pt x="22413" y="1749"/>
                  <a:pt x="22365" y="1701"/>
                </a:cubicBezTo>
                <a:cubicBezTo>
                  <a:pt x="22285" y="1444"/>
                  <a:pt x="22558" y="1252"/>
                  <a:pt x="22558" y="979"/>
                </a:cubicBezTo>
                <a:cubicBezTo>
                  <a:pt x="22558" y="883"/>
                  <a:pt x="22461" y="738"/>
                  <a:pt x="22461" y="642"/>
                </a:cubicBezTo>
                <a:cubicBezTo>
                  <a:pt x="22445" y="417"/>
                  <a:pt x="22445" y="225"/>
                  <a:pt x="224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06" name="Google Shape;1906;p31"/>
          <p:cNvGrpSpPr/>
          <p:nvPr/>
        </p:nvGrpSpPr>
        <p:grpSpPr>
          <a:xfrm rot="1453123">
            <a:off x="7430434" y="2720338"/>
            <a:ext cx="764031" cy="599761"/>
            <a:chOff x="366656" y="3131618"/>
            <a:chExt cx="643444" cy="505118"/>
          </a:xfrm>
        </p:grpSpPr>
        <p:sp>
          <p:nvSpPr>
            <p:cNvPr id="1907" name="Google Shape;1907;p31"/>
            <p:cNvSpPr/>
            <p:nvPr/>
          </p:nvSpPr>
          <p:spPr>
            <a:xfrm>
              <a:off x="366661" y="3131623"/>
              <a:ext cx="643439" cy="505113"/>
            </a:xfrm>
            <a:custGeom>
              <a:avLst/>
              <a:gdLst/>
              <a:ahLst/>
              <a:cxnLst/>
              <a:rect l="l" t="t" r="r" b="b"/>
              <a:pathLst>
                <a:path w="20830" h="16352" extrusionOk="0">
                  <a:moveTo>
                    <a:pt x="10168" y="1"/>
                  </a:moveTo>
                  <a:lnTo>
                    <a:pt x="10168" y="2025"/>
                  </a:lnTo>
                  <a:cubicBezTo>
                    <a:pt x="15487" y="2166"/>
                    <a:pt x="18123" y="8591"/>
                    <a:pt x="14428" y="12427"/>
                  </a:cubicBezTo>
                  <a:cubicBezTo>
                    <a:pt x="13171" y="13740"/>
                    <a:pt x="11589" y="14331"/>
                    <a:pt x="10033" y="14331"/>
                  </a:cubicBezTo>
                  <a:cubicBezTo>
                    <a:pt x="7012" y="14331"/>
                    <a:pt x="4093" y="12102"/>
                    <a:pt x="3860" y="8591"/>
                  </a:cubicBezTo>
                  <a:lnTo>
                    <a:pt x="5625" y="8591"/>
                  </a:lnTo>
                  <a:cubicBezTo>
                    <a:pt x="5672" y="8591"/>
                    <a:pt x="5719" y="8568"/>
                    <a:pt x="5743" y="8521"/>
                  </a:cubicBezTo>
                  <a:cubicBezTo>
                    <a:pt x="5766" y="8473"/>
                    <a:pt x="5766" y="8426"/>
                    <a:pt x="5743" y="8379"/>
                  </a:cubicBezTo>
                  <a:lnTo>
                    <a:pt x="2989" y="4543"/>
                  </a:lnTo>
                  <a:cubicBezTo>
                    <a:pt x="2966" y="4508"/>
                    <a:pt x="2924" y="4490"/>
                    <a:pt x="2883" y="4490"/>
                  </a:cubicBezTo>
                  <a:cubicBezTo>
                    <a:pt x="2842" y="4490"/>
                    <a:pt x="2801" y="4508"/>
                    <a:pt x="2777" y="4543"/>
                  </a:cubicBezTo>
                  <a:lnTo>
                    <a:pt x="24" y="8379"/>
                  </a:lnTo>
                  <a:cubicBezTo>
                    <a:pt x="0" y="8426"/>
                    <a:pt x="0" y="8473"/>
                    <a:pt x="24" y="8521"/>
                  </a:cubicBezTo>
                  <a:cubicBezTo>
                    <a:pt x="47" y="8568"/>
                    <a:pt x="94" y="8591"/>
                    <a:pt x="141" y="8591"/>
                  </a:cubicBezTo>
                  <a:lnTo>
                    <a:pt x="1859" y="8591"/>
                  </a:lnTo>
                  <a:cubicBezTo>
                    <a:pt x="2110" y="13328"/>
                    <a:pt x="6025" y="16351"/>
                    <a:pt x="10074" y="16351"/>
                  </a:cubicBezTo>
                  <a:cubicBezTo>
                    <a:pt x="12122" y="16351"/>
                    <a:pt x="14204" y="15578"/>
                    <a:pt x="15863" y="13863"/>
                  </a:cubicBezTo>
                  <a:cubicBezTo>
                    <a:pt x="20829" y="8732"/>
                    <a:pt x="17323" y="165"/>
                    <a:pt x="10191" y="1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366656" y="3131618"/>
              <a:ext cx="643439" cy="505113"/>
            </a:xfrm>
            <a:custGeom>
              <a:avLst/>
              <a:gdLst/>
              <a:ahLst/>
              <a:cxnLst/>
              <a:rect l="l" t="t" r="r" b="b"/>
              <a:pathLst>
                <a:path w="20830" h="16352" extrusionOk="0">
                  <a:moveTo>
                    <a:pt x="10168" y="1"/>
                  </a:moveTo>
                  <a:lnTo>
                    <a:pt x="10168" y="2025"/>
                  </a:lnTo>
                  <a:cubicBezTo>
                    <a:pt x="15487" y="2166"/>
                    <a:pt x="18123" y="8591"/>
                    <a:pt x="14428" y="12427"/>
                  </a:cubicBezTo>
                  <a:cubicBezTo>
                    <a:pt x="13171" y="13740"/>
                    <a:pt x="11589" y="14331"/>
                    <a:pt x="10033" y="14331"/>
                  </a:cubicBezTo>
                  <a:cubicBezTo>
                    <a:pt x="7012" y="14331"/>
                    <a:pt x="4093" y="12102"/>
                    <a:pt x="3860" y="8591"/>
                  </a:cubicBezTo>
                  <a:lnTo>
                    <a:pt x="5625" y="8591"/>
                  </a:lnTo>
                  <a:cubicBezTo>
                    <a:pt x="5672" y="8591"/>
                    <a:pt x="5719" y="8568"/>
                    <a:pt x="5743" y="8521"/>
                  </a:cubicBezTo>
                  <a:cubicBezTo>
                    <a:pt x="5766" y="8473"/>
                    <a:pt x="5766" y="8426"/>
                    <a:pt x="5743" y="8379"/>
                  </a:cubicBezTo>
                  <a:lnTo>
                    <a:pt x="2989" y="4543"/>
                  </a:lnTo>
                  <a:cubicBezTo>
                    <a:pt x="2966" y="4508"/>
                    <a:pt x="2924" y="4490"/>
                    <a:pt x="2883" y="4490"/>
                  </a:cubicBezTo>
                  <a:cubicBezTo>
                    <a:pt x="2842" y="4490"/>
                    <a:pt x="2801" y="4508"/>
                    <a:pt x="2777" y="4543"/>
                  </a:cubicBezTo>
                  <a:lnTo>
                    <a:pt x="24" y="8379"/>
                  </a:lnTo>
                  <a:cubicBezTo>
                    <a:pt x="0" y="8426"/>
                    <a:pt x="0" y="8473"/>
                    <a:pt x="24" y="8521"/>
                  </a:cubicBezTo>
                  <a:cubicBezTo>
                    <a:pt x="47" y="8568"/>
                    <a:pt x="94" y="8591"/>
                    <a:pt x="141" y="8591"/>
                  </a:cubicBezTo>
                  <a:lnTo>
                    <a:pt x="1859" y="8591"/>
                  </a:lnTo>
                  <a:cubicBezTo>
                    <a:pt x="2110" y="13328"/>
                    <a:pt x="6025" y="16351"/>
                    <a:pt x="10074" y="16351"/>
                  </a:cubicBezTo>
                  <a:cubicBezTo>
                    <a:pt x="12122" y="16351"/>
                    <a:pt x="14204" y="15578"/>
                    <a:pt x="15863" y="13863"/>
                  </a:cubicBezTo>
                  <a:cubicBezTo>
                    <a:pt x="20829" y="8732"/>
                    <a:pt x="17323" y="165"/>
                    <a:pt x="10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8" name="Google Shape;2028;p35"/>
          <p:cNvPicPr preferRelativeResize="0"/>
          <p:nvPr/>
        </p:nvPicPr>
        <p:blipFill rotWithShape="1">
          <a:blip r:embed="rId1"/>
          <a:srcRect l="10655" t="860" r="10647" b="13909"/>
          <a:stretch>
            <a:fillRect/>
          </a:stretch>
        </p:blipFill>
        <p:spPr>
          <a:xfrm rot="5400000">
            <a:off x="882876" y="1001035"/>
            <a:ext cx="3785349" cy="3278948"/>
          </a:xfrm>
          <a:prstGeom prst="rect">
            <a:avLst/>
          </a:prstGeom>
          <a:noFill/>
          <a:ln>
            <a:noFill/>
          </a:ln>
        </p:spPr>
      </p:pic>
      <p:sp>
        <p:nvSpPr>
          <p:cNvPr id="2029" name="Google Shape;2029;p35"/>
          <p:cNvSpPr txBox="1">
            <a:spLocks noGrp="1"/>
          </p:cNvSpPr>
          <p:nvPr>
            <p:ph type="title"/>
          </p:nvPr>
        </p:nvSpPr>
        <p:spPr>
          <a:xfrm>
            <a:off x="4916997" y="603868"/>
            <a:ext cx="28524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lt1"/>
              </a:buClr>
              <a:buSzPts val="1100"/>
            </a:pPr>
            <a:r>
              <a:rPr lang="ru-RU" dirty="0"/>
              <a:t>Идея проекта</a:t>
            </a:r>
            <a:endParaRPr dirty="0"/>
          </a:p>
        </p:txBody>
      </p:sp>
      <p:sp>
        <p:nvSpPr>
          <p:cNvPr id="2030" name="Google Shape;2030;p35"/>
          <p:cNvSpPr txBox="1">
            <a:spLocks noGrp="1"/>
          </p:cNvSpPr>
          <p:nvPr>
            <p:ph type="title" idx="2"/>
          </p:nvPr>
        </p:nvSpPr>
        <p:spPr>
          <a:xfrm>
            <a:off x="5480397" y="1365290"/>
            <a:ext cx="17256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2031" name="Google Shape;2031;p35"/>
          <p:cNvSpPr txBox="1">
            <a:spLocks noGrp="1"/>
          </p:cNvSpPr>
          <p:nvPr>
            <p:ph type="subTitle" idx="1"/>
          </p:nvPr>
        </p:nvSpPr>
        <p:spPr>
          <a:xfrm>
            <a:off x="4539680" y="2580813"/>
            <a:ext cx="4530505" cy="436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sz="1200" dirty="0"/>
              <a:t>История была написана, чтобы проиллюстрировать реальную жизнь молодого человека в возрасте около двадцати пяти лет, который обладает некоторыми навыками проникновения и использовал свои навыки в некоторых моральных и аморальных поступках, и в контексте событий он пытается начать отношения. с любимой девушкой. События вращаются вокруг того, как у него возникают проблемы с плохими людьми, и у них много нелегального бизнеса, и он пытается привлечь их к ответственности.</a:t>
            </a:r>
            <a:endParaRPr sz="1200" dirty="0"/>
          </a:p>
        </p:txBody>
      </p:sp>
      <p:grpSp>
        <p:nvGrpSpPr>
          <p:cNvPr id="2032" name="Google Shape;2032;p35"/>
          <p:cNvGrpSpPr/>
          <p:nvPr/>
        </p:nvGrpSpPr>
        <p:grpSpPr>
          <a:xfrm>
            <a:off x="998517" y="306475"/>
            <a:ext cx="2047663" cy="2391425"/>
            <a:chOff x="969942" y="353065"/>
            <a:chExt cx="2047663" cy="2391425"/>
          </a:xfrm>
        </p:grpSpPr>
        <p:sp>
          <p:nvSpPr>
            <p:cNvPr id="2033" name="Google Shape;2033;p35"/>
            <p:cNvSpPr/>
            <p:nvPr/>
          </p:nvSpPr>
          <p:spPr>
            <a:xfrm rot="5400000" flipH="1">
              <a:off x="826651" y="553536"/>
              <a:ext cx="2334244" cy="2047663"/>
            </a:xfrm>
            <a:custGeom>
              <a:avLst/>
              <a:gdLst/>
              <a:ahLst/>
              <a:cxnLst/>
              <a:rect l="l" t="t" r="r" b="b"/>
              <a:pathLst>
                <a:path w="67023" h="58786" extrusionOk="0">
                  <a:moveTo>
                    <a:pt x="55047" y="0"/>
                  </a:moveTo>
                  <a:cubicBezTo>
                    <a:pt x="54712" y="61"/>
                    <a:pt x="54408" y="182"/>
                    <a:pt x="54135" y="365"/>
                  </a:cubicBezTo>
                  <a:cubicBezTo>
                    <a:pt x="53649" y="790"/>
                    <a:pt x="53557" y="1641"/>
                    <a:pt x="53253" y="2189"/>
                  </a:cubicBezTo>
                  <a:cubicBezTo>
                    <a:pt x="52980" y="2675"/>
                    <a:pt x="52554" y="3100"/>
                    <a:pt x="52038" y="3313"/>
                  </a:cubicBezTo>
                  <a:cubicBezTo>
                    <a:pt x="51946" y="3374"/>
                    <a:pt x="51825" y="3404"/>
                    <a:pt x="51703" y="3404"/>
                  </a:cubicBezTo>
                  <a:cubicBezTo>
                    <a:pt x="51673" y="3465"/>
                    <a:pt x="51612" y="3526"/>
                    <a:pt x="51582" y="3556"/>
                  </a:cubicBezTo>
                  <a:cubicBezTo>
                    <a:pt x="51490" y="4012"/>
                    <a:pt x="51247" y="4438"/>
                    <a:pt x="50852" y="4711"/>
                  </a:cubicBezTo>
                  <a:cubicBezTo>
                    <a:pt x="50700" y="4985"/>
                    <a:pt x="50548" y="5259"/>
                    <a:pt x="50427" y="5562"/>
                  </a:cubicBezTo>
                  <a:cubicBezTo>
                    <a:pt x="50335" y="5866"/>
                    <a:pt x="50123" y="6110"/>
                    <a:pt x="49880" y="6322"/>
                  </a:cubicBezTo>
                  <a:cubicBezTo>
                    <a:pt x="49880" y="6292"/>
                    <a:pt x="49880" y="6292"/>
                    <a:pt x="49880" y="6262"/>
                  </a:cubicBezTo>
                  <a:cubicBezTo>
                    <a:pt x="49846" y="6183"/>
                    <a:pt x="49774" y="6146"/>
                    <a:pt x="49673" y="6146"/>
                  </a:cubicBezTo>
                  <a:cubicBezTo>
                    <a:pt x="49501" y="6146"/>
                    <a:pt x="49243" y="6253"/>
                    <a:pt x="48937" y="6444"/>
                  </a:cubicBezTo>
                  <a:cubicBezTo>
                    <a:pt x="48694" y="6930"/>
                    <a:pt x="48421" y="7386"/>
                    <a:pt x="48117" y="7842"/>
                  </a:cubicBezTo>
                  <a:cubicBezTo>
                    <a:pt x="48238" y="8237"/>
                    <a:pt x="47904" y="8815"/>
                    <a:pt x="47752" y="9301"/>
                  </a:cubicBezTo>
                  <a:cubicBezTo>
                    <a:pt x="47661" y="9332"/>
                    <a:pt x="47600" y="9362"/>
                    <a:pt x="47509" y="9392"/>
                  </a:cubicBezTo>
                  <a:cubicBezTo>
                    <a:pt x="47357" y="9423"/>
                    <a:pt x="47144" y="9423"/>
                    <a:pt x="46962" y="9453"/>
                  </a:cubicBezTo>
                  <a:cubicBezTo>
                    <a:pt x="45776" y="10882"/>
                    <a:pt x="44348" y="12310"/>
                    <a:pt x="42980" y="13739"/>
                  </a:cubicBezTo>
                  <a:cubicBezTo>
                    <a:pt x="41308" y="15471"/>
                    <a:pt x="39849" y="16991"/>
                    <a:pt x="38420" y="18359"/>
                  </a:cubicBezTo>
                  <a:cubicBezTo>
                    <a:pt x="38086" y="19058"/>
                    <a:pt x="37569" y="19605"/>
                    <a:pt x="36901" y="19970"/>
                  </a:cubicBezTo>
                  <a:cubicBezTo>
                    <a:pt x="36779" y="20031"/>
                    <a:pt x="36627" y="20092"/>
                    <a:pt x="36475" y="20092"/>
                  </a:cubicBezTo>
                  <a:cubicBezTo>
                    <a:pt x="35320" y="21064"/>
                    <a:pt x="34135" y="21976"/>
                    <a:pt x="32888" y="22797"/>
                  </a:cubicBezTo>
                  <a:cubicBezTo>
                    <a:pt x="32645" y="22949"/>
                    <a:pt x="32372" y="23101"/>
                    <a:pt x="32098" y="23192"/>
                  </a:cubicBezTo>
                  <a:cubicBezTo>
                    <a:pt x="32037" y="23283"/>
                    <a:pt x="31976" y="23374"/>
                    <a:pt x="31916" y="23465"/>
                  </a:cubicBezTo>
                  <a:cubicBezTo>
                    <a:pt x="31217" y="24377"/>
                    <a:pt x="30609" y="25320"/>
                    <a:pt x="30001" y="26262"/>
                  </a:cubicBezTo>
                  <a:lnTo>
                    <a:pt x="29150" y="26687"/>
                  </a:lnTo>
                  <a:cubicBezTo>
                    <a:pt x="28137" y="27760"/>
                    <a:pt x="26803" y="28482"/>
                    <a:pt x="25806" y="28482"/>
                  </a:cubicBezTo>
                  <a:cubicBezTo>
                    <a:pt x="25786" y="28482"/>
                    <a:pt x="25766" y="28481"/>
                    <a:pt x="25745" y="28481"/>
                  </a:cubicBezTo>
                  <a:cubicBezTo>
                    <a:pt x="23982" y="30274"/>
                    <a:pt x="22554" y="31156"/>
                    <a:pt x="20244" y="32797"/>
                  </a:cubicBezTo>
                  <a:cubicBezTo>
                    <a:pt x="19727" y="33162"/>
                    <a:pt x="19149" y="33466"/>
                    <a:pt x="18542" y="33618"/>
                  </a:cubicBezTo>
                  <a:cubicBezTo>
                    <a:pt x="18146" y="33891"/>
                    <a:pt x="17812" y="34226"/>
                    <a:pt x="17538" y="34621"/>
                  </a:cubicBezTo>
                  <a:cubicBezTo>
                    <a:pt x="17569" y="34712"/>
                    <a:pt x="17599" y="34803"/>
                    <a:pt x="17630" y="34894"/>
                  </a:cubicBezTo>
                  <a:cubicBezTo>
                    <a:pt x="17417" y="34985"/>
                    <a:pt x="17204" y="35046"/>
                    <a:pt x="16991" y="35168"/>
                  </a:cubicBezTo>
                  <a:cubicBezTo>
                    <a:pt x="16657" y="35350"/>
                    <a:pt x="16323" y="35593"/>
                    <a:pt x="15988" y="35836"/>
                  </a:cubicBezTo>
                  <a:cubicBezTo>
                    <a:pt x="15745" y="36140"/>
                    <a:pt x="15502" y="36475"/>
                    <a:pt x="15228" y="36779"/>
                  </a:cubicBezTo>
                  <a:cubicBezTo>
                    <a:pt x="14803" y="36900"/>
                    <a:pt x="14438" y="37265"/>
                    <a:pt x="14286" y="37691"/>
                  </a:cubicBezTo>
                  <a:cubicBezTo>
                    <a:pt x="14195" y="37782"/>
                    <a:pt x="14104" y="37873"/>
                    <a:pt x="14043" y="37934"/>
                  </a:cubicBezTo>
                  <a:cubicBezTo>
                    <a:pt x="13405" y="38815"/>
                    <a:pt x="12858" y="39666"/>
                    <a:pt x="12250" y="40517"/>
                  </a:cubicBezTo>
                  <a:cubicBezTo>
                    <a:pt x="12858" y="40943"/>
                    <a:pt x="11490" y="41824"/>
                    <a:pt x="11125" y="42463"/>
                  </a:cubicBezTo>
                  <a:cubicBezTo>
                    <a:pt x="10608" y="42706"/>
                    <a:pt x="10183" y="43071"/>
                    <a:pt x="9909" y="43557"/>
                  </a:cubicBezTo>
                  <a:cubicBezTo>
                    <a:pt x="9575" y="44165"/>
                    <a:pt x="9240" y="44742"/>
                    <a:pt x="9362" y="45198"/>
                  </a:cubicBezTo>
                  <a:cubicBezTo>
                    <a:pt x="9757" y="46597"/>
                    <a:pt x="9696" y="46627"/>
                    <a:pt x="7326" y="47843"/>
                  </a:cubicBezTo>
                  <a:cubicBezTo>
                    <a:pt x="7204" y="47904"/>
                    <a:pt x="7082" y="47964"/>
                    <a:pt x="6961" y="48025"/>
                  </a:cubicBezTo>
                  <a:cubicBezTo>
                    <a:pt x="6809" y="48207"/>
                    <a:pt x="6505" y="48511"/>
                    <a:pt x="6535" y="48572"/>
                  </a:cubicBezTo>
                  <a:cubicBezTo>
                    <a:pt x="6657" y="48785"/>
                    <a:pt x="6535" y="49089"/>
                    <a:pt x="6322" y="49393"/>
                  </a:cubicBezTo>
                  <a:cubicBezTo>
                    <a:pt x="6292" y="49545"/>
                    <a:pt x="6231" y="49666"/>
                    <a:pt x="6140" y="49758"/>
                  </a:cubicBezTo>
                  <a:cubicBezTo>
                    <a:pt x="5867" y="49970"/>
                    <a:pt x="5593" y="50153"/>
                    <a:pt x="5289" y="50274"/>
                  </a:cubicBezTo>
                  <a:cubicBezTo>
                    <a:pt x="5198" y="50518"/>
                    <a:pt x="5046" y="50730"/>
                    <a:pt x="4863" y="50943"/>
                  </a:cubicBezTo>
                  <a:cubicBezTo>
                    <a:pt x="4316" y="51733"/>
                    <a:pt x="3708" y="52493"/>
                    <a:pt x="3009" y="53162"/>
                  </a:cubicBezTo>
                  <a:cubicBezTo>
                    <a:pt x="2888" y="53253"/>
                    <a:pt x="2736" y="53314"/>
                    <a:pt x="2553" y="53344"/>
                  </a:cubicBezTo>
                  <a:cubicBezTo>
                    <a:pt x="2401" y="53527"/>
                    <a:pt x="2189" y="53679"/>
                    <a:pt x="2006" y="53861"/>
                  </a:cubicBezTo>
                  <a:cubicBezTo>
                    <a:pt x="1702" y="54165"/>
                    <a:pt x="1459" y="54530"/>
                    <a:pt x="1398" y="54955"/>
                  </a:cubicBezTo>
                  <a:cubicBezTo>
                    <a:pt x="1338" y="55411"/>
                    <a:pt x="1094" y="55776"/>
                    <a:pt x="760" y="56050"/>
                  </a:cubicBezTo>
                  <a:cubicBezTo>
                    <a:pt x="517" y="56293"/>
                    <a:pt x="243" y="56536"/>
                    <a:pt x="0" y="56779"/>
                  </a:cubicBezTo>
                  <a:lnTo>
                    <a:pt x="0" y="58785"/>
                  </a:lnTo>
                  <a:lnTo>
                    <a:pt x="65169" y="58785"/>
                  </a:lnTo>
                  <a:lnTo>
                    <a:pt x="6702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4" name="Google Shape;2034;p35"/>
            <p:cNvSpPr/>
            <p:nvPr/>
          </p:nvSpPr>
          <p:spPr>
            <a:xfrm rot="5400000" flipH="1">
              <a:off x="858397" y="464609"/>
              <a:ext cx="2270753" cy="2047663"/>
            </a:xfrm>
            <a:custGeom>
              <a:avLst/>
              <a:gdLst/>
              <a:ahLst/>
              <a:cxnLst/>
              <a:rect l="l" t="t" r="r" b="b"/>
              <a:pathLst>
                <a:path w="65200" h="58786" extrusionOk="0">
                  <a:moveTo>
                    <a:pt x="52767" y="0"/>
                  </a:moveTo>
                  <a:cubicBezTo>
                    <a:pt x="52342" y="486"/>
                    <a:pt x="51886" y="973"/>
                    <a:pt x="51399" y="1489"/>
                  </a:cubicBezTo>
                  <a:cubicBezTo>
                    <a:pt x="51308" y="1763"/>
                    <a:pt x="51156" y="2037"/>
                    <a:pt x="50943" y="2249"/>
                  </a:cubicBezTo>
                  <a:lnTo>
                    <a:pt x="51095" y="2280"/>
                  </a:lnTo>
                  <a:lnTo>
                    <a:pt x="50244" y="3496"/>
                  </a:lnTo>
                  <a:cubicBezTo>
                    <a:pt x="50184" y="3952"/>
                    <a:pt x="49940" y="4347"/>
                    <a:pt x="49576" y="4620"/>
                  </a:cubicBezTo>
                  <a:cubicBezTo>
                    <a:pt x="49454" y="4894"/>
                    <a:pt x="49302" y="5167"/>
                    <a:pt x="49211" y="5441"/>
                  </a:cubicBezTo>
                  <a:cubicBezTo>
                    <a:pt x="49120" y="5714"/>
                    <a:pt x="48937" y="5988"/>
                    <a:pt x="48694" y="6170"/>
                  </a:cubicBezTo>
                  <a:lnTo>
                    <a:pt x="48694" y="6140"/>
                  </a:lnTo>
                  <a:cubicBezTo>
                    <a:pt x="48658" y="6055"/>
                    <a:pt x="48588" y="6014"/>
                    <a:pt x="48486" y="6014"/>
                  </a:cubicBezTo>
                  <a:cubicBezTo>
                    <a:pt x="48332" y="6014"/>
                    <a:pt x="48106" y="6109"/>
                    <a:pt x="47813" y="6292"/>
                  </a:cubicBezTo>
                  <a:cubicBezTo>
                    <a:pt x="47600" y="6778"/>
                    <a:pt x="47357" y="7234"/>
                    <a:pt x="47083" y="7690"/>
                  </a:cubicBezTo>
                  <a:cubicBezTo>
                    <a:pt x="47205" y="8055"/>
                    <a:pt x="46901" y="8602"/>
                    <a:pt x="46779" y="9088"/>
                  </a:cubicBezTo>
                  <a:cubicBezTo>
                    <a:pt x="46718" y="9119"/>
                    <a:pt x="46658" y="9180"/>
                    <a:pt x="46567" y="9180"/>
                  </a:cubicBezTo>
                  <a:cubicBezTo>
                    <a:pt x="46415" y="9210"/>
                    <a:pt x="46202" y="9240"/>
                    <a:pt x="46019" y="9240"/>
                  </a:cubicBezTo>
                  <a:cubicBezTo>
                    <a:pt x="44956" y="10669"/>
                    <a:pt x="43679" y="12098"/>
                    <a:pt x="42433" y="13496"/>
                  </a:cubicBezTo>
                  <a:cubicBezTo>
                    <a:pt x="40913" y="15228"/>
                    <a:pt x="39575" y="16778"/>
                    <a:pt x="38208" y="18237"/>
                  </a:cubicBezTo>
                  <a:cubicBezTo>
                    <a:pt x="37904" y="18937"/>
                    <a:pt x="37387" y="19544"/>
                    <a:pt x="36749" y="19970"/>
                  </a:cubicBezTo>
                  <a:cubicBezTo>
                    <a:pt x="36627" y="20061"/>
                    <a:pt x="36475" y="20122"/>
                    <a:pt x="36323" y="20122"/>
                  </a:cubicBezTo>
                  <a:cubicBezTo>
                    <a:pt x="35199" y="21216"/>
                    <a:pt x="34013" y="22250"/>
                    <a:pt x="32767" y="23222"/>
                  </a:cubicBezTo>
                  <a:cubicBezTo>
                    <a:pt x="32524" y="23405"/>
                    <a:pt x="32281" y="23557"/>
                    <a:pt x="31977" y="23678"/>
                  </a:cubicBezTo>
                  <a:cubicBezTo>
                    <a:pt x="31946" y="23800"/>
                    <a:pt x="31885" y="23891"/>
                    <a:pt x="31825" y="23982"/>
                  </a:cubicBezTo>
                  <a:cubicBezTo>
                    <a:pt x="31095" y="25016"/>
                    <a:pt x="30487" y="26049"/>
                    <a:pt x="29818" y="27083"/>
                  </a:cubicBezTo>
                  <a:lnTo>
                    <a:pt x="28967" y="27630"/>
                  </a:lnTo>
                  <a:cubicBezTo>
                    <a:pt x="27873" y="28846"/>
                    <a:pt x="26384" y="29697"/>
                    <a:pt x="25320" y="29727"/>
                  </a:cubicBezTo>
                  <a:cubicBezTo>
                    <a:pt x="23435" y="31612"/>
                    <a:pt x="21916" y="32554"/>
                    <a:pt x="19423" y="34165"/>
                  </a:cubicBezTo>
                  <a:cubicBezTo>
                    <a:pt x="18876" y="34529"/>
                    <a:pt x="18268" y="34803"/>
                    <a:pt x="17630" y="34925"/>
                  </a:cubicBezTo>
                  <a:cubicBezTo>
                    <a:pt x="17235" y="35168"/>
                    <a:pt x="16870" y="35472"/>
                    <a:pt x="16596" y="35836"/>
                  </a:cubicBezTo>
                  <a:cubicBezTo>
                    <a:pt x="16627" y="35928"/>
                    <a:pt x="16657" y="36019"/>
                    <a:pt x="16688" y="36110"/>
                  </a:cubicBezTo>
                  <a:cubicBezTo>
                    <a:pt x="16475" y="36201"/>
                    <a:pt x="16262" y="36232"/>
                    <a:pt x="16049" y="36353"/>
                  </a:cubicBezTo>
                  <a:cubicBezTo>
                    <a:pt x="15684" y="36536"/>
                    <a:pt x="15350" y="36718"/>
                    <a:pt x="15046" y="36961"/>
                  </a:cubicBezTo>
                  <a:cubicBezTo>
                    <a:pt x="14803" y="37235"/>
                    <a:pt x="14560" y="37508"/>
                    <a:pt x="14317" y="37782"/>
                  </a:cubicBezTo>
                  <a:cubicBezTo>
                    <a:pt x="13861" y="37873"/>
                    <a:pt x="13496" y="38207"/>
                    <a:pt x="13374" y="38633"/>
                  </a:cubicBezTo>
                  <a:cubicBezTo>
                    <a:pt x="13283" y="38694"/>
                    <a:pt x="13192" y="38754"/>
                    <a:pt x="13131" y="38846"/>
                  </a:cubicBezTo>
                  <a:cubicBezTo>
                    <a:pt x="12523" y="39606"/>
                    <a:pt x="12007" y="40396"/>
                    <a:pt x="11459" y="41156"/>
                  </a:cubicBezTo>
                  <a:cubicBezTo>
                    <a:pt x="12098" y="41581"/>
                    <a:pt x="10791" y="42311"/>
                    <a:pt x="10426" y="42888"/>
                  </a:cubicBezTo>
                  <a:cubicBezTo>
                    <a:pt x="9970" y="43071"/>
                    <a:pt x="9545" y="43405"/>
                    <a:pt x="9301" y="43861"/>
                  </a:cubicBezTo>
                  <a:cubicBezTo>
                    <a:pt x="9028" y="44408"/>
                    <a:pt x="8724" y="44955"/>
                    <a:pt x="8876" y="45381"/>
                  </a:cubicBezTo>
                  <a:cubicBezTo>
                    <a:pt x="9332" y="46688"/>
                    <a:pt x="9301" y="46718"/>
                    <a:pt x="7022" y="47843"/>
                  </a:cubicBezTo>
                  <a:cubicBezTo>
                    <a:pt x="6900" y="47873"/>
                    <a:pt x="6779" y="47934"/>
                    <a:pt x="6687" y="47995"/>
                  </a:cubicBezTo>
                  <a:cubicBezTo>
                    <a:pt x="6505" y="48177"/>
                    <a:pt x="6231" y="48451"/>
                    <a:pt x="6262" y="48511"/>
                  </a:cubicBezTo>
                  <a:cubicBezTo>
                    <a:pt x="6444" y="48815"/>
                    <a:pt x="6231" y="49180"/>
                    <a:pt x="5897" y="49636"/>
                  </a:cubicBezTo>
                  <a:cubicBezTo>
                    <a:pt x="5836" y="49545"/>
                    <a:pt x="5836" y="49484"/>
                    <a:pt x="5836" y="49393"/>
                  </a:cubicBezTo>
                  <a:cubicBezTo>
                    <a:pt x="5502" y="49879"/>
                    <a:pt x="5016" y="50092"/>
                    <a:pt x="4803" y="50670"/>
                  </a:cubicBezTo>
                  <a:cubicBezTo>
                    <a:pt x="4590" y="51217"/>
                    <a:pt x="4225" y="51429"/>
                    <a:pt x="3921" y="51885"/>
                  </a:cubicBezTo>
                  <a:cubicBezTo>
                    <a:pt x="3374" y="52676"/>
                    <a:pt x="2706" y="53344"/>
                    <a:pt x="1915" y="53861"/>
                  </a:cubicBezTo>
                  <a:cubicBezTo>
                    <a:pt x="1611" y="54135"/>
                    <a:pt x="1459" y="54499"/>
                    <a:pt x="1398" y="54864"/>
                  </a:cubicBezTo>
                  <a:cubicBezTo>
                    <a:pt x="1338" y="55320"/>
                    <a:pt x="1095" y="55715"/>
                    <a:pt x="760" y="55989"/>
                  </a:cubicBezTo>
                  <a:cubicBezTo>
                    <a:pt x="517" y="56232"/>
                    <a:pt x="243" y="56475"/>
                    <a:pt x="0" y="56749"/>
                  </a:cubicBezTo>
                  <a:lnTo>
                    <a:pt x="0" y="58785"/>
                  </a:lnTo>
                  <a:lnTo>
                    <a:pt x="65199" y="58785"/>
                  </a:lnTo>
                  <a:lnTo>
                    <a:pt x="651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5" name="Google Shape;2035;p35"/>
            <p:cNvSpPr/>
            <p:nvPr/>
          </p:nvSpPr>
          <p:spPr>
            <a:xfrm rot="5400000" flipH="1">
              <a:off x="1377591" y="1590540"/>
              <a:ext cx="18041" cy="833298"/>
            </a:xfrm>
            <a:custGeom>
              <a:avLst/>
              <a:gdLst/>
              <a:ahLst/>
              <a:cxnLst/>
              <a:rect l="l" t="t" r="r" b="b"/>
              <a:pathLst>
                <a:path w="518" h="23923" extrusionOk="0">
                  <a:moveTo>
                    <a:pt x="517" y="1"/>
                  </a:moveTo>
                  <a:cubicBezTo>
                    <a:pt x="396" y="31"/>
                    <a:pt x="274" y="62"/>
                    <a:pt x="152" y="62"/>
                  </a:cubicBezTo>
                  <a:lnTo>
                    <a:pt x="0" y="183"/>
                  </a:lnTo>
                  <a:lnTo>
                    <a:pt x="0" y="23922"/>
                  </a:lnTo>
                  <a:lnTo>
                    <a:pt x="517" y="23922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6" name="Google Shape;2036;p35"/>
            <p:cNvSpPr/>
            <p:nvPr/>
          </p:nvSpPr>
          <p:spPr>
            <a:xfrm rot="5400000" flipH="1">
              <a:off x="1448543" y="1303666"/>
              <a:ext cx="18006" cy="975171"/>
            </a:xfrm>
            <a:custGeom>
              <a:avLst/>
              <a:gdLst/>
              <a:ahLst/>
              <a:cxnLst/>
              <a:rect l="l" t="t" r="r" b="b"/>
              <a:pathLst>
                <a:path w="517" h="27996" extrusionOk="0">
                  <a:moveTo>
                    <a:pt x="517" y="1"/>
                  </a:moveTo>
                  <a:cubicBezTo>
                    <a:pt x="334" y="153"/>
                    <a:pt x="183" y="305"/>
                    <a:pt x="0" y="426"/>
                  </a:cubicBezTo>
                  <a:lnTo>
                    <a:pt x="0" y="27995"/>
                  </a:lnTo>
                  <a:lnTo>
                    <a:pt x="517" y="27995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7" name="Google Shape;2037;p35"/>
            <p:cNvSpPr/>
            <p:nvPr/>
          </p:nvSpPr>
          <p:spPr>
            <a:xfrm rot="5400000" flipH="1">
              <a:off x="1119775" y="2279227"/>
              <a:ext cx="18041" cy="315548"/>
            </a:xfrm>
            <a:custGeom>
              <a:avLst/>
              <a:gdLst/>
              <a:ahLst/>
              <a:cxnLst/>
              <a:rect l="l" t="t" r="r" b="b"/>
              <a:pathLst>
                <a:path w="518" h="9059" extrusionOk="0">
                  <a:moveTo>
                    <a:pt x="518" y="0"/>
                  </a:moveTo>
                  <a:cubicBezTo>
                    <a:pt x="366" y="152"/>
                    <a:pt x="153" y="304"/>
                    <a:pt x="1" y="517"/>
                  </a:cubicBezTo>
                  <a:lnTo>
                    <a:pt x="1" y="9058"/>
                  </a:lnTo>
                  <a:lnTo>
                    <a:pt x="518" y="905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8" name="Google Shape;2038;p35"/>
            <p:cNvSpPr/>
            <p:nvPr/>
          </p:nvSpPr>
          <p:spPr>
            <a:xfrm rot="5400000" flipH="1">
              <a:off x="1527923" y="1008327"/>
              <a:ext cx="18041" cy="1133972"/>
            </a:xfrm>
            <a:custGeom>
              <a:avLst/>
              <a:gdLst/>
              <a:ahLst/>
              <a:cxnLst/>
              <a:rect l="l" t="t" r="r" b="b"/>
              <a:pathLst>
                <a:path w="518" h="32555" extrusionOk="0">
                  <a:moveTo>
                    <a:pt x="518" y="0"/>
                  </a:moveTo>
                  <a:lnTo>
                    <a:pt x="1" y="791"/>
                  </a:lnTo>
                  <a:lnTo>
                    <a:pt x="1" y="32554"/>
                  </a:lnTo>
                  <a:lnTo>
                    <a:pt x="518" y="32554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9" name="Google Shape;2039;p35"/>
            <p:cNvSpPr/>
            <p:nvPr/>
          </p:nvSpPr>
          <p:spPr>
            <a:xfrm rot="5400000" flipH="1">
              <a:off x="1274351" y="1907615"/>
              <a:ext cx="20165" cy="628936"/>
            </a:xfrm>
            <a:custGeom>
              <a:avLst/>
              <a:gdLst/>
              <a:ahLst/>
              <a:cxnLst/>
              <a:rect l="l" t="t" r="r" b="b"/>
              <a:pathLst>
                <a:path w="579" h="18056" extrusionOk="0">
                  <a:moveTo>
                    <a:pt x="517" y="0"/>
                  </a:moveTo>
                  <a:cubicBezTo>
                    <a:pt x="426" y="152"/>
                    <a:pt x="305" y="304"/>
                    <a:pt x="213" y="426"/>
                  </a:cubicBezTo>
                  <a:cubicBezTo>
                    <a:pt x="578" y="669"/>
                    <a:pt x="335" y="973"/>
                    <a:pt x="1" y="1338"/>
                  </a:cubicBezTo>
                  <a:lnTo>
                    <a:pt x="1" y="18055"/>
                  </a:lnTo>
                  <a:lnTo>
                    <a:pt x="517" y="1805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0" name="Google Shape;2040;p35"/>
            <p:cNvSpPr/>
            <p:nvPr/>
          </p:nvSpPr>
          <p:spPr>
            <a:xfrm rot="5400000" flipH="1">
              <a:off x="1882070" y="6336"/>
              <a:ext cx="16961" cy="1841211"/>
            </a:xfrm>
            <a:custGeom>
              <a:avLst/>
              <a:gdLst/>
              <a:ahLst/>
              <a:cxnLst/>
              <a:rect l="l" t="t" r="r" b="b"/>
              <a:pathLst>
                <a:path w="487" h="52859" extrusionOk="0">
                  <a:moveTo>
                    <a:pt x="487" y="0"/>
                  </a:moveTo>
                  <a:cubicBezTo>
                    <a:pt x="426" y="91"/>
                    <a:pt x="335" y="152"/>
                    <a:pt x="244" y="243"/>
                  </a:cubicBezTo>
                  <a:cubicBezTo>
                    <a:pt x="244" y="243"/>
                    <a:pt x="244" y="213"/>
                    <a:pt x="244" y="213"/>
                  </a:cubicBezTo>
                  <a:cubicBezTo>
                    <a:pt x="183" y="122"/>
                    <a:pt x="92" y="91"/>
                    <a:pt x="0" y="91"/>
                  </a:cubicBezTo>
                  <a:lnTo>
                    <a:pt x="0" y="52858"/>
                  </a:lnTo>
                  <a:lnTo>
                    <a:pt x="487" y="5285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1" name="Google Shape;2041;p35"/>
            <p:cNvSpPr/>
            <p:nvPr/>
          </p:nvSpPr>
          <p:spPr>
            <a:xfrm rot="5400000" flipH="1">
              <a:off x="1635378" y="684913"/>
              <a:ext cx="18041" cy="1348889"/>
            </a:xfrm>
            <a:custGeom>
              <a:avLst/>
              <a:gdLst/>
              <a:ahLst/>
              <a:cxnLst/>
              <a:rect l="l" t="t" r="r" b="b"/>
              <a:pathLst>
                <a:path w="518" h="38725" extrusionOk="0">
                  <a:moveTo>
                    <a:pt x="517" y="0"/>
                  </a:moveTo>
                  <a:cubicBezTo>
                    <a:pt x="426" y="31"/>
                    <a:pt x="365" y="61"/>
                    <a:pt x="274" y="61"/>
                  </a:cubicBezTo>
                  <a:lnTo>
                    <a:pt x="1" y="335"/>
                  </a:lnTo>
                  <a:lnTo>
                    <a:pt x="1" y="38724"/>
                  </a:lnTo>
                  <a:lnTo>
                    <a:pt x="517" y="38724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2" name="Google Shape;2042;p35"/>
            <p:cNvSpPr/>
            <p:nvPr/>
          </p:nvSpPr>
          <p:spPr>
            <a:xfrm rot="5400000" flipH="1">
              <a:off x="1985833" y="-527182"/>
              <a:ext cx="16961" cy="2046584"/>
            </a:xfrm>
            <a:custGeom>
              <a:avLst/>
              <a:gdLst/>
              <a:ahLst/>
              <a:cxnLst/>
              <a:rect l="l" t="t" r="r" b="b"/>
              <a:pathLst>
                <a:path w="487" h="58755" extrusionOk="0">
                  <a:moveTo>
                    <a:pt x="0" y="0"/>
                  </a:moveTo>
                  <a:lnTo>
                    <a:pt x="0" y="58755"/>
                  </a:lnTo>
                  <a:lnTo>
                    <a:pt x="487" y="58755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3" name="Google Shape;2043;p35"/>
            <p:cNvSpPr/>
            <p:nvPr/>
          </p:nvSpPr>
          <p:spPr>
            <a:xfrm rot="5400000" flipH="1">
              <a:off x="1985293" y="-311766"/>
              <a:ext cx="18041" cy="2046584"/>
            </a:xfrm>
            <a:custGeom>
              <a:avLst/>
              <a:gdLst/>
              <a:ahLst/>
              <a:cxnLst/>
              <a:rect l="l" t="t" r="r" b="b"/>
              <a:pathLst>
                <a:path w="518" h="58755" extrusionOk="0">
                  <a:moveTo>
                    <a:pt x="1" y="0"/>
                  </a:moveTo>
                  <a:lnTo>
                    <a:pt x="1" y="58755"/>
                  </a:lnTo>
                  <a:lnTo>
                    <a:pt x="517" y="58755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4" name="Google Shape;2044;p35"/>
            <p:cNvSpPr/>
            <p:nvPr/>
          </p:nvSpPr>
          <p:spPr>
            <a:xfrm rot="5400000" flipH="1">
              <a:off x="1756085" y="348245"/>
              <a:ext cx="18041" cy="1590313"/>
            </a:xfrm>
            <a:custGeom>
              <a:avLst/>
              <a:gdLst/>
              <a:ahLst/>
              <a:cxnLst/>
              <a:rect l="l" t="t" r="r" b="b"/>
              <a:pathLst>
                <a:path w="518" h="45656" extrusionOk="0">
                  <a:moveTo>
                    <a:pt x="517" y="1"/>
                  </a:moveTo>
                  <a:cubicBezTo>
                    <a:pt x="395" y="123"/>
                    <a:pt x="274" y="244"/>
                    <a:pt x="183" y="366"/>
                  </a:cubicBezTo>
                  <a:lnTo>
                    <a:pt x="0" y="548"/>
                  </a:lnTo>
                  <a:lnTo>
                    <a:pt x="0" y="45655"/>
                  </a:lnTo>
                  <a:lnTo>
                    <a:pt x="517" y="45655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45" name="Google Shape;2045;p35"/>
          <p:cNvSpPr/>
          <p:nvPr/>
        </p:nvSpPr>
        <p:spPr>
          <a:xfrm rot="5400000">
            <a:off x="-28483" y="1241719"/>
            <a:ext cx="1929292" cy="399824"/>
          </a:xfrm>
          <a:custGeom>
            <a:avLst/>
            <a:gdLst/>
            <a:ahLst/>
            <a:cxnLst/>
            <a:rect l="l" t="t" r="r" b="b"/>
            <a:pathLst>
              <a:path w="22735" h="6049" extrusionOk="0">
                <a:moveTo>
                  <a:pt x="273" y="0"/>
                </a:moveTo>
                <a:cubicBezTo>
                  <a:pt x="273" y="16"/>
                  <a:pt x="305" y="80"/>
                  <a:pt x="305" y="112"/>
                </a:cubicBezTo>
                <a:cubicBezTo>
                  <a:pt x="353" y="289"/>
                  <a:pt x="498" y="433"/>
                  <a:pt x="562" y="610"/>
                </a:cubicBezTo>
                <a:cubicBezTo>
                  <a:pt x="658" y="931"/>
                  <a:pt x="434" y="1219"/>
                  <a:pt x="482" y="1524"/>
                </a:cubicBezTo>
                <a:cubicBezTo>
                  <a:pt x="514" y="1797"/>
                  <a:pt x="578" y="2022"/>
                  <a:pt x="578" y="2326"/>
                </a:cubicBezTo>
                <a:cubicBezTo>
                  <a:pt x="562" y="2503"/>
                  <a:pt x="498" y="2663"/>
                  <a:pt x="498" y="2840"/>
                </a:cubicBezTo>
                <a:cubicBezTo>
                  <a:pt x="482" y="3096"/>
                  <a:pt x="482" y="3257"/>
                  <a:pt x="402" y="3498"/>
                </a:cubicBezTo>
                <a:cubicBezTo>
                  <a:pt x="353" y="3642"/>
                  <a:pt x="321" y="3786"/>
                  <a:pt x="337" y="3947"/>
                </a:cubicBezTo>
                <a:cubicBezTo>
                  <a:pt x="353" y="4252"/>
                  <a:pt x="674" y="4492"/>
                  <a:pt x="578" y="4781"/>
                </a:cubicBezTo>
                <a:cubicBezTo>
                  <a:pt x="498" y="5054"/>
                  <a:pt x="305" y="5262"/>
                  <a:pt x="177" y="5503"/>
                </a:cubicBezTo>
                <a:cubicBezTo>
                  <a:pt x="97" y="5695"/>
                  <a:pt x="17" y="5856"/>
                  <a:pt x="1" y="6048"/>
                </a:cubicBezTo>
                <a:lnTo>
                  <a:pt x="22702" y="6048"/>
                </a:lnTo>
                <a:cubicBezTo>
                  <a:pt x="22686" y="6032"/>
                  <a:pt x="22654" y="5984"/>
                  <a:pt x="22638" y="5968"/>
                </a:cubicBezTo>
                <a:cubicBezTo>
                  <a:pt x="22558" y="5888"/>
                  <a:pt x="22365" y="5744"/>
                  <a:pt x="22317" y="5631"/>
                </a:cubicBezTo>
                <a:cubicBezTo>
                  <a:pt x="22173" y="5294"/>
                  <a:pt x="22734" y="5086"/>
                  <a:pt x="22654" y="4685"/>
                </a:cubicBezTo>
                <a:cubicBezTo>
                  <a:pt x="22606" y="4428"/>
                  <a:pt x="22558" y="4171"/>
                  <a:pt x="22606" y="3899"/>
                </a:cubicBezTo>
                <a:cubicBezTo>
                  <a:pt x="22638" y="3706"/>
                  <a:pt x="22702" y="3546"/>
                  <a:pt x="22686" y="3321"/>
                </a:cubicBezTo>
                <a:cubicBezTo>
                  <a:pt x="22654" y="3080"/>
                  <a:pt x="22558" y="2808"/>
                  <a:pt x="22477" y="2583"/>
                </a:cubicBezTo>
                <a:cubicBezTo>
                  <a:pt x="22381" y="2278"/>
                  <a:pt x="22157" y="2038"/>
                  <a:pt x="22140" y="1717"/>
                </a:cubicBezTo>
                <a:cubicBezTo>
                  <a:pt x="22140" y="1492"/>
                  <a:pt x="22173" y="1300"/>
                  <a:pt x="22333" y="1155"/>
                </a:cubicBezTo>
                <a:cubicBezTo>
                  <a:pt x="22397" y="1091"/>
                  <a:pt x="22445" y="1155"/>
                  <a:pt x="22526" y="1059"/>
                </a:cubicBezTo>
                <a:cubicBezTo>
                  <a:pt x="22638" y="915"/>
                  <a:pt x="22574" y="530"/>
                  <a:pt x="22574" y="353"/>
                </a:cubicBezTo>
                <a:lnTo>
                  <a:pt x="2257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6" name="Google Shape;2046;p35"/>
          <p:cNvSpPr/>
          <p:nvPr/>
        </p:nvSpPr>
        <p:spPr>
          <a:xfrm rot="5812828">
            <a:off x="4108042" y="3739440"/>
            <a:ext cx="665643" cy="399831"/>
          </a:xfrm>
          <a:custGeom>
            <a:avLst/>
            <a:gdLst/>
            <a:ahLst/>
            <a:cxnLst/>
            <a:rect l="l" t="t" r="r" b="b"/>
            <a:pathLst>
              <a:path w="22735" h="6049" extrusionOk="0">
                <a:moveTo>
                  <a:pt x="273" y="0"/>
                </a:moveTo>
                <a:cubicBezTo>
                  <a:pt x="273" y="16"/>
                  <a:pt x="305" y="80"/>
                  <a:pt x="305" y="112"/>
                </a:cubicBezTo>
                <a:cubicBezTo>
                  <a:pt x="353" y="289"/>
                  <a:pt x="498" y="433"/>
                  <a:pt x="562" y="610"/>
                </a:cubicBezTo>
                <a:cubicBezTo>
                  <a:pt x="658" y="931"/>
                  <a:pt x="434" y="1219"/>
                  <a:pt x="482" y="1524"/>
                </a:cubicBezTo>
                <a:cubicBezTo>
                  <a:pt x="514" y="1797"/>
                  <a:pt x="578" y="2022"/>
                  <a:pt x="578" y="2326"/>
                </a:cubicBezTo>
                <a:cubicBezTo>
                  <a:pt x="562" y="2503"/>
                  <a:pt x="498" y="2663"/>
                  <a:pt x="498" y="2840"/>
                </a:cubicBezTo>
                <a:cubicBezTo>
                  <a:pt x="482" y="3096"/>
                  <a:pt x="482" y="3257"/>
                  <a:pt x="402" y="3498"/>
                </a:cubicBezTo>
                <a:cubicBezTo>
                  <a:pt x="353" y="3642"/>
                  <a:pt x="321" y="3786"/>
                  <a:pt x="337" y="3947"/>
                </a:cubicBezTo>
                <a:cubicBezTo>
                  <a:pt x="353" y="4252"/>
                  <a:pt x="674" y="4492"/>
                  <a:pt x="578" y="4781"/>
                </a:cubicBezTo>
                <a:cubicBezTo>
                  <a:pt x="498" y="5054"/>
                  <a:pt x="305" y="5262"/>
                  <a:pt x="177" y="5503"/>
                </a:cubicBezTo>
                <a:cubicBezTo>
                  <a:pt x="97" y="5695"/>
                  <a:pt x="17" y="5856"/>
                  <a:pt x="1" y="6048"/>
                </a:cubicBezTo>
                <a:lnTo>
                  <a:pt x="22702" y="6048"/>
                </a:lnTo>
                <a:cubicBezTo>
                  <a:pt x="22686" y="6032"/>
                  <a:pt x="22654" y="5984"/>
                  <a:pt x="22638" y="5968"/>
                </a:cubicBezTo>
                <a:cubicBezTo>
                  <a:pt x="22558" y="5888"/>
                  <a:pt x="22365" y="5744"/>
                  <a:pt x="22317" y="5631"/>
                </a:cubicBezTo>
                <a:cubicBezTo>
                  <a:pt x="22173" y="5294"/>
                  <a:pt x="22734" y="5086"/>
                  <a:pt x="22654" y="4685"/>
                </a:cubicBezTo>
                <a:cubicBezTo>
                  <a:pt x="22606" y="4428"/>
                  <a:pt x="22558" y="4171"/>
                  <a:pt x="22606" y="3899"/>
                </a:cubicBezTo>
                <a:cubicBezTo>
                  <a:pt x="22638" y="3706"/>
                  <a:pt x="22702" y="3546"/>
                  <a:pt x="22686" y="3321"/>
                </a:cubicBezTo>
                <a:cubicBezTo>
                  <a:pt x="22654" y="3080"/>
                  <a:pt x="22558" y="2808"/>
                  <a:pt x="22477" y="2583"/>
                </a:cubicBezTo>
                <a:cubicBezTo>
                  <a:pt x="22381" y="2278"/>
                  <a:pt x="22157" y="2038"/>
                  <a:pt x="22140" y="1717"/>
                </a:cubicBezTo>
                <a:cubicBezTo>
                  <a:pt x="22140" y="1492"/>
                  <a:pt x="22173" y="1300"/>
                  <a:pt x="22333" y="1155"/>
                </a:cubicBezTo>
                <a:cubicBezTo>
                  <a:pt x="22397" y="1091"/>
                  <a:pt x="22445" y="1155"/>
                  <a:pt x="22526" y="1059"/>
                </a:cubicBezTo>
                <a:cubicBezTo>
                  <a:pt x="22638" y="915"/>
                  <a:pt x="22574" y="530"/>
                  <a:pt x="22574" y="353"/>
                </a:cubicBezTo>
                <a:lnTo>
                  <a:pt x="225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7" name="Google Shape;2047;p35"/>
          <p:cNvSpPr/>
          <p:nvPr/>
        </p:nvSpPr>
        <p:spPr>
          <a:xfrm rot="-7223132">
            <a:off x="7792779" y="153408"/>
            <a:ext cx="860688" cy="881552"/>
          </a:xfrm>
          <a:custGeom>
            <a:avLst/>
            <a:gdLst/>
            <a:ahLst/>
            <a:cxnLst/>
            <a:rect l="l" t="t" r="r" b="b"/>
            <a:pathLst>
              <a:path w="5151" h="5969" extrusionOk="0">
                <a:moveTo>
                  <a:pt x="3449" y="0"/>
                </a:moveTo>
                <a:lnTo>
                  <a:pt x="3273" y="241"/>
                </a:lnTo>
                <a:lnTo>
                  <a:pt x="161" y="4460"/>
                </a:lnTo>
                <a:lnTo>
                  <a:pt x="0" y="4701"/>
                </a:lnTo>
                <a:lnTo>
                  <a:pt x="321" y="4701"/>
                </a:lnTo>
                <a:lnTo>
                  <a:pt x="417" y="5022"/>
                </a:lnTo>
                <a:lnTo>
                  <a:pt x="770" y="5022"/>
                </a:lnTo>
                <a:lnTo>
                  <a:pt x="866" y="5327"/>
                </a:lnTo>
                <a:lnTo>
                  <a:pt x="1187" y="5327"/>
                </a:lnTo>
                <a:lnTo>
                  <a:pt x="1284" y="5648"/>
                </a:lnTo>
                <a:lnTo>
                  <a:pt x="1621" y="5648"/>
                </a:lnTo>
                <a:lnTo>
                  <a:pt x="1701" y="5968"/>
                </a:lnTo>
                <a:lnTo>
                  <a:pt x="1893" y="5728"/>
                </a:lnTo>
                <a:lnTo>
                  <a:pt x="4990" y="1492"/>
                </a:lnTo>
                <a:lnTo>
                  <a:pt x="5150" y="1268"/>
                </a:lnTo>
                <a:lnTo>
                  <a:pt x="4829" y="1268"/>
                </a:lnTo>
                <a:lnTo>
                  <a:pt x="4733" y="947"/>
                </a:lnTo>
                <a:lnTo>
                  <a:pt x="4396" y="947"/>
                </a:lnTo>
                <a:lnTo>
                  <a:pt x="4300" y="626"/>
                </a:lnTo>
                <a:lnTo>
                  <a:pt x="3979" y="626"/>
                </a:lnTo>
                <a:lnTo>
                  <a:pt x="3867" y="321"/>
                </a:lnTo>
                <a:lnTo>
                  <a:pt x="3546" y="321"/>
                </a:lnTo>
                <a:lnTo>
                  <a:pt x="34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48" name="Google Shape;2048;p35"/>
          <p:cNvGrpSpPr/>
          <p:nvPr/>
        </p:nvGrpSpPr>
        <p:grpSpPr>
          <a:xfrm>
            <a:off x="4151349" y="872783"/>
            <a:ext cx="590404" cy="617643"/>
            <a:chOff x="-1325279" y="3155333"/>
            <a:chExt cx="383603" cy="401354"/>
          </a:xfrm>
        </p:grpSpPr>
        <p:sp>
          <p:nvSpPr>
            <p:cNvPr id="2049" name="Google Shape;2049;p35"/>
            <p:cNvSpPr/>
            <p:nvPr/>
          </p:nvSpPr>
          <p:spPr>
            <a:xfrm>
              <a:off x="-1194388" y="3155333"/>
              <a:ext cx="251568" cy="401354"/>
            </a:xfrm>
            <a:custGeom>
              <a:avLst/>
              <a:gdLst/>
              <a:ahLst/>
              <a:cxnLst/>
              <a:rect l="l" t="t" r="r" b="b"/>
              <a:pathLst>
                <a:path w="8144" h="12993" extrusionOk="0">
                  <a:moveTo>
                    <a:pt x="1342" y="0"/>
                  </a:moveTo>
                  <a:lnTo>
                    <a:pt x="0" y="1366"/>
                  </a:lnTo>
                  <a:lnTo>
                    <a:pt x="5437" y="6802"/>
                  </a:lnTo>
                  <a:lnTo>
                    <a:pt x="589" y="11651"/>
                  </a:lnTo>
                  <a:lnTo>
                    <a:pt x="1954" y="12992"/>
                  </a:lnTo>
                  <a:lnTo>
                    <a:pt x="8144" y="680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0" name="Google Shape;2050;p35"/>
            <p:cNvSpPr/>
            <p:nvPr/>
          </p:nvSpPr>
          <p:spPr>
            <a:xfrm>
              <a:off x="-1325279" y="3155333"/>
              <a:ext cx="252310" cy="401354"/>
            </a:xfrm>
            <a:custGeom>
              <a:avLst/>
              <a:gdLst/>
              <a:ahLst/>
              <a:cxnLst/>
              <a:rect l="l" t="t" r="r" b="b"/>
              <a:pathLst>
                <a:path w="8168" h="12993" extrusionOk="0">
                  <a:moveTo>
                    <a:pt x="1366" y="0"/>
                  </a:moveTo>
                  <a:lnTo>
                    <a:pt x="1" y="1366"/>
                  </a:lnTo>
                  <a:lnTo>
                    <a:pt x="5461" y="6802"/>
                  </a:lnTo>
                  <a:lnTo>
                    <a:pt x="613" y="11651"/>
                  </a:lnTo>
                  <a:lnTo>
                    <a:pt x="1978" y="12992"/>
                  </a:lnTo>
                  <a:lnTo>
                    <a:pt x="8144" y="6802"/>
                  </a:lnTo>
                  <a:lnTo>
                    <a:pt x="8168" y="6802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1" name="Google Shape;2051;p35"/>
            <p:cNvSpPr/>
            <p:nvPr/>
          </p:nvSpPr>
          <p:spPr>
            <a:xfrm>
              <a:off x="-1193244" y="3155333"/>
              <a:ext cx="251568" cy="401354"/>
            </a:xfrm>
            <a:custGeom>
              <a:avLst/>
              <a:gdLst/>
              <a:ahLst/>
              <a:cxnLst/>
              <a:rect l="l" t="t" r="r" b="b"/>
              <a:pathLst>
                <a:path w="8144" h="12993" extrusionOk="0">
                  <a:moveTo>
                    <a:pt x="1342" y="0"/>
                  </a:moveTo>
                  <a:lnTo>
                    <a:pt x="0" y="1366"/>
                  </a:lnTo>
                  <a:lnTo>
                    <a:pt x="5437" y="6802"/>
                  </a:lnTo>
                  <a:lnTo>
                    <a:pt x="589" y="11651"/>
                  </a:lnTo>
                  <a:lnTo>
                    <a:pt x="1954" y="12992"/>
                  </a:lnTo>
                  <a:lnTo>
                    <a:pt x="8144" y="680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2" name="Google Shape;2052;p35"/>
            <p:cNvSpPr/>
            <p:nvPr/>
          </p:nvSpPr>
          <p:spPr>
            <a:xfrm>
              <a:off x="-1324134" y="3155333"/>
              <a:ext cx="252310" cy="401354"/>
            </a:xfrm>
            <a:custGeom>
              <a:avLst/>
              <a:gdLst/>
              <a:ahLst/>
              <a:cxnLst/>
              <a:rect l="l" t="t" r="r" b="b"/>
              <a:pathLst>
                <a:path w="8168" h="12993" extrusionOk="0">
                  <a:moveTo>
                    <a:pt x="1366" y="0"/>
                  </a:moveTo>
                  <a:lnTo>
                    <a:pt x="1" y="1366"/>
                  </a:lnTo>
                  <a:lnTo>
                    <a:pt x="5461" y="6802"/>
                  </a:lnTo>
                  <a:lnTo>
                    <a:pt x="613" y="11651"/>
                  </a:lnTo>
                  <a:lnTo>
                    <a:pt x="1978" y="12992"/>
                  </a:lnTo>
                  <a:lnTo>
                    <a:pt x="8144" y="6802"/>
                  </a:lnTo>
                  <a:lnTo>
                    <a:pt x="8168" y="6802"/>
                  </a:lnTo>
                  <a:lnTo>
                    <a:pt x="13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53" name="Google Shape;2053;p35"/>
          <p:cNvGrpSpPr/>
          <p:nvPr/>
        </p:nvGrpSpPr>
        <p:grpSpPr>
          <a:xfrm>
            <a:off x="1264453" y="4167048"/>
            <a:ext cx="351236" cy="617665"/>
            <a:chOff x="-2009390" y="3159777"/>
            <a:chExt cx="266148" cy="468070"/>
          </a:xfrm>
        </p:grpSpPr>
        <p:sp>
          <p:nvSpPr>
            <p:cNvPr id="2054" name="Google Shape;2054;p35"/>
            <p:cNvSpPr/>
            <p:nvPr/>
          </p:nvSpPr>
          <p:spPr>
            <a:xfrm>
              <a:off x="-2009390" y="3159777"/>
              <a:ext cx="266148" cy="468070"/>
            </a:xfrm>
            <a:custGeom>
              <a:avLst/>
              <a:gdLst/>
              <a:ahLst/>
              <a:cxnLst/>
              <a:rect l="l" t="t" r="r" b="b"/>
              <a:pathLst>
                <a:path w="8616" h="11005" extrusionOk="0">
                  <a:moveTo>
                    <a:pt x="1264" y="1"/>
                  </a:moveTo>
                  <a:cubicBezTo>
                    <a:pt x="614" y="1"/>
                    <a:pt x="1" y="520"/>
                    <a:pt x="1" y="1284"/>
                  </a:cubicBezTo>
                  <a:lnTo>
                    <a:pt x="1" y="9733"/>
                  </a:lnTo>
                  <a:cubicBezTo>
                    <a:pt x="1" y="10204"/>
                    <a:pt x="260" y="10651"/>
                    <a:pt x="707" y="10863"/>
                  </a:cubicBezTo>
                  <a:cubicBezTo>
                    <a:pt x="895" y="10957"/>
                    <a:pt x="1084" y="11004"/>
                    <a:pt x="1295" y="11004"/>
                  </a:cubicBezTo>
                  <a:cubicBezTo>
                    <a:pt x="1554" y="11004"/>
                    <a:pt x="1813" y="10910"/>
                    <a:pt x="2049" y="10769"/>
                  </a:cubicBezTo>
                  <a:lnTo>
                    <a:pt x="7909" y="6533"/>
                  </a:lnTo>
                  <a:cubicBezTo>
                    <a:pt x="8615" y="6015"/>
                    <a:pt x="8615" y="4979"/>
                    <a:pt x="7909" y="4461"/>
                  </a:cubicBezTo>
                  <a:lnTo>
                    <a:pt x="7886" y="4461"/>
                  </a:lnTo>
                  <a:lnTo>
                    <a:pt x="2002" y="248"/>
                  </a:lnTo>
                  <a:cubicBezTo>
                    <a:pt x="1772" y="78"/>
                    <a:pt x="1515" y="1"/>
                    <a:pt x="1264" y="1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055" name="Google Shape;2055;p35"/>
            <p:cNvGrpSpPr/>
            <p:nvPr/>
          </p:nvGrpSpPr>
          <p:grpSpPr>
            <a:xfrm>
              <a:off x="-1994142" y="3200072"/>
              <a:ext cx="232681" cy="402983"/>
              <a:chOff x="380782" y="2691635"/>
              <a:chExt cx="83554" cy="144713"/>
            </a:xfrm>
          </p:grpSpPr>
          <p:sp>
            <p:nvSpPr>
              <p:cNvPr id="2056" name="Google Shape;2056;p35"/>
              <p:cNvSpPr/>
              <p:nvPr/>
            </p:nvSpPr>
            <p:spPr>
              <a:xfrm>
                <a:off x="380782" y="2822283"/>
                <a:ext cx="14886" cy="14065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268" extrusionOk="0">
                    <a:moveTo>
                      <a:pt x="642" y="0"/>
                    </a:moveTo>
                    <a:cubicBezTo>
                      <a:pt x="314" y="0"/>
                      <a:pt x="0" y="251"/>
                      <a:pt x="0" y="628"/>
                    </a:cubicBezTo>
                    <a:cubicBezTo>
                      <a:pt x="0" y="1021"/>
                      <a:pt x="316" y="1268"/>
                      <a:pt x="645" y="1268"/>
                    </a:cubicBezTo>
                    <a:cubicBezTo>
                      <a:pt x="808" y="1268"/>
                      <a:pt x="974" y="1207"/>
                      <a:pt x="1107" y="1075"/>
                    </a:cubicBezTo>
                    <a:cubicBezTo>
                      <a:pt x="1342" y="840"/>
                      <a:pt x="1342" y="439"/>
                      <a:pt x="1107" y="204"/>
                    </a:cubicBezTo>
                    <a:cubicBezTo>
                      <a:pt x="973" y="63"/>
                      <a:pt x="806" y="0"/>
                      <a:pt x="6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382423" y="2789756"/>
                <a:ext cx="14820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271" extrusionOk="0">
                    <a:moveTo>
                      <a:pt x="652" y="1"/>
                    </a:moveTo>
                    <a:cubicBezTo>
                      <a:pt x="331" y="1"/>
                      <a:pt x="17" y="241"/>
                      <a:pt x="17" y="618"/>
                    </a:cubicBezTo>
                    <a:cubicBezTo>
                      <a:pt x="1" y="1005"/>
                      <a:pt x="316" y="1270"/>
                      <a:pt x="645" y="1270"/>
                    </a:cubicBezTo>
                    <a:cubicBezTo>
                      <a:pt x="796" y="1270"/>
                      <a:pt x="950" y="1214"/>
                      <a:pt x="1076" y="1088"/>
                    </a:cubicBezTo>
                    <a:cubicBezTo>
                      <a:pt x="1335" y="830"/>
                      <a:pt x="1335" y="453"/>
                      <a:pt x="1100" y="194"/>
                    </a:cubicBezTo>
                    <a:cubicBezTo>
                      <a:pt x="974" y="61"/>
                      <a:pt x="812" y="1"/>
                      <a:pt x="6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397832" y="2805698"/>
                <a:ext cx="15075" cy="14232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283" extrusionOk="0">
                    <a:moveTo>
                      <a:pt x="655" y="0"/>
                    </a:moveTo>
                    <a:cubicBezTo>
                      <a:pt x="333" y="0"/>
                      <a:pt x="17" y="246"/>
                      <a:pt x="17" y="640"/>
                    </a:cubicBezTo>
                    <a:cubicBezTo>
                      <a:pt x="1" y="1028"/>
                      <a:pt x="317" y="1282"/>
                      <a:pt x="654" y="1282"/>
                    </a:cubicBezTo>
                    <a:cubicBezTo>
                      <a:pt x="808" y="1282"/>
                      <a:pt x="966" y="1229"/>
                      <a:pt x="1099" y="1111"/>
                    </a:cubicBezTo>
                    <a:cubicBezTo>
                      <a:pt x="1335" y="852"/>
                      <a:pt x="1358" y="452"/>
                      <a:pt x="1099" y="193"/>
                    </a:cubicBezTo>
                    <a:cubicBezTo>
                      <a:pt x="975" y="60"/>
                      <a:pt x="814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9" name="Google Shape;2059;p35"/>
              <p:cNvSpPr/>
              <p:nvPr/>
            </p:nvSpPr>
            <p:spPr>
              <a:xfrm>
                <a:off x="384176" y="2757119"/>
                <a:ext cx="14886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271" extrusionOk="0">
                    <a:moveTo>
                      <a:pt x="647" y="1"/>
                    </a:moveTo>
                    <a:cubicBezTo>
                      <a:pt x="325" y="1"/>
                      <a:pt x="16" y="241"/>
                      <a:pt x="0" y="618"/>
                    </a:cubicBezTo>
                    <a:cubicBezTo>
                      <a:pt x="0" y="1005"/>
                      <a:pt x="321" y="1270"/>
                      <a:pt x="651" y="1270"/>
                    </a:cubicBezTo>
                    <a:cubicBezTo>
                      <a:pt x="803" y="1270"/>
                      <a:pt x="957" y="1214"/>
                      <a:pt x="1083" y="1088"/>
                    </a:cubicBezTo>
                    <a:cubicBezTo>
                      <a:pt x="1318" y="830"/>
                      <a:pt x="1342" y="453"/>
                      <a:pt x="1106" y="194"/>
                    </a:cubicBezTo>
                    <a:cubicBezTo>
                      <a:pt x="973" y="61"/>
                      <a:pt x="808" y="1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0" name="Google Shape;2060;p35"/>
              <p:cNvSpPr/>
              <p:nvPr/>
            </p:nvSpPr>
            <p:spPr>
              <a:xfrm>
                <a:off x="399662" y="2773116"/>
                <a:ext cx="14808" cy="14121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273" extrusionOk="0">
                    <a:moveTo>
                      <a:pt x="654" y="0"/>
                    </a:moveTo>
                    <a:cubicBezTo>
                      <a:pt x="328" y="0"/>
                      <a:pt x="16" y="253"/>
                      <a:pt x="16" y="635"/>
                    </a:cubicBezTo>
                    <a:cubicBezTo>
                      <a:pt x="0" y="1010"/>
                      <a:pt x="323" y="1272"/>
                      <a:pt x="656" y="1272"/>
                    </a:cubicBezTo>
                    <a:cubicBezTo>
                      <a:pt x="804" y="1272"/>
                      <a:pt x="953" y="1221"/>
                      <a:pt x="1076" y="1106"/>
                    </a:cubicBezTo>
                    <a:cubicBezTo>
                      <a:pt x="1334" y="847"/>
                      <a:pt x="1334" y="447"/>
                      <a:pt x="1099" y="188"/>
                    </a:cubicBezTo>
                    <a:cubicBezTo>
                      <a:pt x="970" y="58"/>
                      <a:pt x="810" y="0"/>
                      <a:pt x="6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1" name="Google Shape;2061;p35"/>
              <p:cNvSpPr/>
              <p:nvPr/>
            </p:nvSpPr>
            <p:spPr>
              <a:xfrm>
                <a:off x="415071" y="2789313"/>
                <a:ext cx="14808" cy="14076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269" extrusionOk="0">
                    <a:moveTo>
                      <a:pt x="637" y="0"/>
                    </a:moveTo>
                    <a:cubicBezTo>
                      <a:pt x="321" y="0"/>
                      <a:pt x="16" y="239"/>
                      <a:pt x="16" y="611"/>
                    </a:cubicBezTo>
                    <a:cubicBezTo>
                      <a:pt x="0" y="1010"/>
                      <a:pt x="309" y="1268"/>
                      <a:pt x="634" y="1268"/>
                    </a:cubicBezTo>
                    <a:cubicBezTo>
                      <a:pt x="789" y="1268"/>
                      <a:pt x="946" y="1210"/>
                      <a:pt x="1075" y="1081"/>
                    </a:cubicBezTo>
                    <a:cubicBezTo>
                      <a:pt x="1334" y="846"/>
                      <a:pt x="1334" y="446"/>
                      <a:pt x="1099" y="211"/>
                    </a:cubicBezTo>
                    <a:cubicBezTo>
                      <a:pt x="970" y="65"/>
                      <a:pt x="802" y="0"/>
                      <a:pt x="6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2" name="Google Shape;2062;p35"/>
              <p:cNvSpPr/>
              <p:nvPr/>
            </p:nvSpPr>
            <p:spPr>
              <a:xfrm>
                <a:off x="401227" y="2740479"/>
                <a:ext cx="14808" cy="14121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273" extrusionOk="0">
                    <a:moveTo>
                      <a:pt x="655" y="0"/>
                    </a:moveTo>
                    <a:cubicBezTo>
                      <a:pt x="329" y="0"/>
                      <a:pt x="17" y="253"/>
                      <a:pt x="17" y="635"/>
                    </a:cubicBezTo>
                    <a:cubicBezTo>
                      <a:pt x="0" y="1010"/>
                      <a:pt x="323" y="1272"/>
                      <a:pt x="656" y="1272"/>
                    </a:cubicBezTo>
                    <a:cubicBezTo>
                      <a:pt x="804" y="1272"/>
                      <a:pt x="953" y="1221"/>
                      <a:pt x="1076" y="1106"/>
                    </a:cubicBezTo>
                    <a:cubicBezTo>
                      <a:pt x="1335" y="847"/>
                      <a:pt x="1335" y="447"/>
                      <a:pt x="1099" y="188"/>
                    </a:cubicBezTo>
                    <a:cubicBezTo>
                      <a:pt x="970" y="58"/>
                      <a:pt x="811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3" name="Google Shape;2063;p35"/>
              <p:cNvSpPr/>
              <p:nvPr/>
            </p:nvSpPr>
            <p:spPr>
              <a:xfrm>
                <a:off x="416813" y="2756742"/>
                <a:ext cx="14886" cy="14209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281" extrusionOk="0">
                    <a:moveTo>
                      <a:pt x="647" y="1"/>
                    </a:moveTo>
                    <a:cubicBezTo>
                      <a:pt x="325" y="1"/>
                      <a:pt x="16" y="252"/>
                      <a:pt x="0" y="628"/>
                    </a:cubicBezTo>
                    <a:cubicBezTo>
                      <a:pt x="0" y="1015"/>
                      <a:pt x="321" y="1281"/>
                      <a:pt x="651" y="1281"/>
                    </a:cubicBezTo>
                    <a:cubicBezTo>
                      <a:pt x="803" y="1281"/>
                      <a:pt x="957" y="1225"/>
                      <a:pt x="1083" y="1099"/>
                    </a:cubicBezTo>
                    <a:cubicBezTo>
                      <a:pt x="1342" y="864"/>
                      <a:pt x="1342" y="463"/>
                      <a:pt x="1106" y="205"/>
                    </a:cubicBezTo>
                    <a:cubicBezTo>
                      <a:pt x="973" y="63"/>
                      <a:pt x="808" y="1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4" name="Google Shape;2064;p35"/>
              <p:cNvSpPr/>
              <p:nvPr/>
            </p:nvSpPr>
            <p:spPr>
              <a:xfrm>
                <a:off x="432299" y="2772783"/>
                <a:ext cx="14808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271" extrusionOk="0">
                    <a:moveTo>
                      <a:pt x="641" y="1"/>
                    </a:moveTo>
                    <a:cubicBezTo>
                      <a:pt x="320" y="1"/>
                      <a:pt x="16" y="241"/>
                      <a:pt x="16" y="618"/>
                    </a:cubicBezTo>
                    <a:cubicBezTo>
                      <a:pt x="0" y="1005"/>
                      <a:pt x="316" y="1271"/>
                      <a:pt x="645" y="1271"/>
                    </a:cubicBezTo>
                    <a:cubicBezTo>
                      <a:pt x="796" y="1271"/>
                      <a:pt x="950" y="1215"/>
                      <a:pt x="1076" y="1089"/>
                    </a:cubicBezTo>
                    <a:cubicBezTo>
                      <a:pt x="1334" y="853"/>
                      <a:pt x="1334" y="453"/>
                      <a:pt x="1099" y="194"/>
                    </a:cubicBezTo>
                    <a:cubicBezTo>
                      <a:pt x="966" y="61"/>
                      <a:pt x="801" y="1"/>
                      <a:pt x="6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5" name="Google Shape;2065;p35"/>
              <p:cNvSpPr/>
              <p:nvPr/>
            </p:nvSpPr>
            <p:spPr>
              <a:xfrm>
                <a:off x="418199" y="2724294"/>
                <a:ext cx="15075" cy="14076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269" extrusionOk="0">
                    <a:moveTo>
                      <a:pt x="644" y="1"/>
                    </a:moveTo>
                    <a:cubicBezTo>
                      <a:pt x="322" y="1"/>
                      <a:pt x="16" y="240"/>
                      <a:pt x="16" y="611"/>
                    </a:cubicBezTo>
                    <a:cubicBezTo>
                      <a:pt x="1" y="1010"/>
                      <a:pt x="320" y="1269"/>
                      <a:pt x="653" y="1269"/>
                    </a:cubicBezTo>
                    <a:cubicBezTo>
                      <a:pt x="810" y="1269"/>
                      <a:pt x="970" y="1211"/>
                      <a:pt x="1099" y="1082"/>
                    </a:cubicBezTo>
                    <a:cubicBezTo>
                      <a:pt x="1335" y="847"/>
                      <a:pt x="1358" y="446"/>
                      <a:pt x="1123" y="211"/>
                    </a:cubicBezTo>
                    <a:cubicBezTo>
                      <a:pt x="986" y="66"/>
                      <a:pt x="812" y="1"/>
                      <a:pt x="6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6" name="Google Shape;2066;p35"/>
              <p:cNvSpPr/>
              <p:nvPr/>
            </p:nvSpPr>
            <p:spPr>
              <a:xfrm>
                <a:off x="433863" y="2740146"/>
                <a:ext cx="14808" cy="1409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271" extrusionOk="0">
                    <a:moveTo>
                      <a:pt x="641" y="1"/>
                    </a:moveTo>
                    <a:cubicBezTo>
                      <a:pt x="320" y="1"/>
                      <a:pt x="17" y="241"/>
                      <a:pt x="17" y="618"/>
                    </a:cubicBezTo>
                    <a:cubicBezTo>
                      <a:pt x="1" y="1005"/>
                      <a:pt x="316" y="1271"/>
                      <a:pt x="645" y="1271"/>
                    </a:cubicBezTo>
                    <a:cubicBezTo>
                      <a:pt x="796" y="1271"/>
                      <a:pt x="950" y="1215"/>
                      <a:pt x="1076" y="1089"/>
                    </a:cubicBezTo>
                    <a:cubicBezTo>
                      <a:pt x="1335" y="853"/>
                      <a:pt x="1335" y="453"/>
                      <a:pt x="1099" y="194"/>
                    </a:cubicBezTo>
                    <a:cubicBezTo>
                      <a:pt x="966" y="61"/>
                      <a:pt x="801" y="1"/>
                      <a:pt x="6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7" name="Google Shape;2067;p35"/>
              <p:cNvSpPr/>
              <p:nvPr/>
            </p:nvSpPr>
            <p:spPr>
              <a:xfrm>
                <a:off x="449450" y="2756221"/>
                <a:ext cx="14886" cy="14209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281" extrusionOk="0">
                    <a:moveTo>
                      <a:pt x="647" y="1"/>
                    </a:moveTo>
                    <a:cubicBezTo>
                      <a:pt x="325" y="1"/>
                      <a:pt x="16" y="252"/>
                      <a:pt x="0" y="628"/>
                    </a:cubicBezTo>
                    <a:cubicBezTo>
                      <a:pt x="0" y="1015"/>
                      <a:pt x="321" y="1281"/>
                      <a:pt x="651" y="1281"/>
                    </a:cubicBezTo>
                    <a:cubicBezTo>
                      <a:pt x="803" y="1281"/>
                      <a:pt x="957" y="1225"/>
                      <a:pt x="1083" y="1099"/>
                    </a:cubicBezTo>
                    <a:cubicBezTo>
                      <a:pt x="1342" y="863"/>
                      <a:pt x="1342" y="440"/>
                      <a:pt x="1106" y="204"/>
                    </a:cubicBezTo>
                    <a:cubicBezTo>
                      <a:pt x="973" y="63"/>
                      <a:pt x="808" y="1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8" name="Google Shape;2068;p35"/>
              <p:cNvSpPr/>
              <p:nvPr/>
            </p:nvSpPr>
            <p:spPr>
              <a:xfrm>
                <a:off x="382423" y="2691635"/>
                <a:ext cx="18735" cy="14121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273" extrusionOk="0">
                    <a:moveTo>
                      <a:pt x="813" y="1"/>
                    </a:moveTo>
                    <a:cubicBezTo>
                      <a:pt x="267" y="1"/>
                      <a:pt x="0" y="690"/>
                      <a:pt x="394" y="1084"/>
                    </a:cubicBezTo>
                    <a:cubicBezTo>
                      <a:pt x="517" y="1208"/>
                      <a:pt x="686" y="1273"/>
                      <a:pt x="853" y="1273"/>
                    </a:cubicBezTo>
                    <a:cubicBezTo>
                      <a:pt x="1004" y="1273"/>
                      <a:pt x="1153" y="1219"/>
                      <a:pt x="1264" y="1108"/>
                    </a:cubicBezTo>
                    <a:cubicBezTo>
                      <a:pt x="1688" y="707"/>
                      <a:pt x="1429" y="1"/>
                      <a:pt x="841" y="1"/>
                    </a:cubicBezTo>
                    <a:cubicBezTo>
                      <a:pt x="832" y="1"/>
                      <a:pt x="822" y="1"/>
                      <a:pt x="8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9" name="Google Shape;2069;p35"/>
              <p:cNvSpPr/>
              <p:nvPr/>
            </p:nvSpPr>
            <p:spPr>
              <a:xfrm>
                <a:off x="398875" y="2708874"/>
                <a:ext cx="18724" cy="13977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1260" extrusionOk="0">
                    <a:moveTo>
                      <a:pt x="835" y="0"/>
                    </a:moveTo>
                    <a:cubicBezTo>
                      <a:pt x="266" y="0"/>
                      <a:pt x="0" y="667"/>
                      <a:pt x="393" y="1083"/>
                    </a:cubicBezTo>
                    <a:cubicBezTo>
                      <a:pt x="511" y="1201"/>
                      <a:pt x="670" y="1260"/>
                      <a:pt x="832" y="1260"/>
                    </a:cubicBezTo>
                    <a:cubicBezTo>
                      <a:pt x="994" y="1260"/>
                      <a:pt x="1158" y="1201"/>
                      <a:pt x="1288" y="1083"/>
                    </a:cubicBezTo>
                    <a:cubicBezTo>
                      <a:pt x="1688" y="707"/>
                      <a:pt x="1429" y="1"/>
                      <a:pt x="864" y="1"/>
                    </a:cubicBezTo>
                    <a:cubicBezTo>
                      <a:pt x="854" y="0"/>
                      <a:pt x="844" y="0"/>
                      <a:pt x="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0" name="Google Shape;2070;p35"/>
              <p:cNvSpPr/>
              <p:nvPr/>
            </p:nvSpPr>
            <p:spPr>
              <a:xfrm>
                <a:off x="382679" y="2724272"/>
                <a:ext cx="19001" cy="14121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273" extrusionOk="0">
                    <a:moveTo>
                      <a:pt x="837" y="1"/>
                    </a:moveTo>
                    <a:cubicBezTo>
                      <a:pt x="290" y="1"/>
                      <a:pt x="1" y="690"/>
                      <a:pt x="394" y="1084"/>
                    </a:cubicBezTo>
                    <a:cubicBezTo>
                      <a:pt x="530" y="1207"/>
                      <a:pt x="698" y="1273"/>
                      <a:pt x="865" y="1273"/>
                    </a:cubicBezTo>
                    <a:cubicBezTo>
                      <a:pt x="1016" y="1273"/>
                      <a:pt x="1166" y="1219"/>
                      <a:pt x="1289" y="1107"/>
                    </a:cubicBezTo>
                    <a:cubicBezTo>
                      <a:pt x="1712" y="707"/>
                      <a:pt x="1430" y="1"/>
                      <a:pt x="865" y="1"/>
                    </a:cubicBezTo>
                    <a:cubicBezTo>
                      <a:pt x="856" y="1"/>
                      <a:pt x="847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074" name="Google Shape;2074;p35"/>
          <p:cNvGrpSpPr/>
          <p:nvPr/>
        </p:nvGrpSpPr>
        <p:grpSpPr>
          <a:xfrm rot="10200">
            <a:off x="-204826" y="4312155"/>
            <a:ext cx="564549" cy="399810"/>
            <a:chOff x="3685425" y="1803350"/>
            <a:chExt cx="577600" cy="153225"/>
          </a:xfrm>
        </p:grpSpPr>
        <p:sp>
          <p:nvSpPr>
            <p:cNvPr id="2075" name="Google Shape;2075;p35"/>
            <p:cNvSpPr/>
            <p:nvPr/>
          </p:nvSpPr>
          <p:spPr>
            <a:xfrm>
              <a:off x="4255375" y="1898000"/>
              <a:ext cx="2025" cy="2025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81" y="1"/>
                  </a:moveTo>
                  <a:lnTo>
                    <a:pt x="28" y="54"/>
                  </a:lnTo>
                  <a:lnTo>
                    <a:pt x="28" y="54"/>
                  </a:lnTo>
                  <a:cubicBezTo>
                    <a:pt x="34" y="51"/>
                    <a:pt x="41" y="49"/>
                    <a:pt x="49" y="49"/>
                  </a:cubicBezTo>
                  <a:cubicBezTo>
                    <a:pt x="81" y="33"/>
                    <a:pt x="81" y="17"/>
                    <a:pt x="81" y="1"/>
                  </a:cubicBezTo>
                  <a:close/>
                  <a:moveTo>
                    <a:pt x="28" y="54"/>
                  </a:moveTo>
                  <a:cubicBezTo>
                    <a:pt x="9" y="63"/>
                    <a:pt x="0" y="81"/>
                    <a:pt x="0" y="81"/>
                  </a:cubicBezTo>
                  <a:lnTo>
                    <a:pt x="28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6" name="Google Shape;2076;p35"/>
            <p:cNvSpPr/>
            <p:nvPr/>
          </p:nvSpPr>
          <p:spPr>
            <a:xfrm>
              <a:off x="3685425" y="1803350"/>
              <a:ext cx="577600" cy="152025"/>
            </a:xfrm>
            <a:custGeom>
              <a:avLst/>
              <a:gdLst/>
              <a:ahLst/>
              <a:cxnLst/>
              <a:rect l="l" t="t" r="r" b="b"/>
              <a:pathLst>
                <a:path w="23104" h="6081" extrusionOk="0">
                  <a:moveTo>
                    <a:pt x="241" y="0"/>
                  </a:moveTo>
                  <a:cubicBezTo>
                    <a:pt x="209" y="48"/>
                    <a:pt x="193" y="81"/>
                    <a:pt x="129" y="145"/>
                  </a:cubicBezTo>
                  <a:cubicBezTo>
                    <a:pt x="1" y="289"/>
                    <a:pt x="113" y="305"/>
                    <a:pt x="193" y="434"/>
                  </a:cubicBezTo>
                  <a:cubicBezTo>
                    <a:pt x="241" y="482"/>
                    <a:pt x="322" y="690"/>
                    <a:pt x="273" y="770"/>
                  </a:cubicBezTo>
                  <a:cubicBezTo>
                    <a:pt x="257" y="803"/>
                    <a:pt x="209" y="803"/>
                    <a:pt x="193" y="851"/>
                  </a:cubicBezTo>
                  <a:cubicBezTo>
                    <a:pt x="177" y="883"/>
                    <a:pt x="177" y="963"/>
                    <a:pt x="193" y="1011"/>
                  </a:cubicBezTo>
                  <a:cubicBezTo>
                    <a:pt x="209" y="1075"/>
                    <a:pt x="241" y="1075"/>
                    <a:pt x="241" y="1155"/>
                  </a:cubicBezTo>
                  <a:cubicBezTo>
                    <a:pt x="241" y="1188"/>
                    <a:pt x="209" y="1204"/>
                    <a:pt x="193" y="1252"/>
                  </a:cubicBezTo>
                  <a:cubicBezTo>
                    <a:pt x="177" y="1332"/>
                    <a:pt x="177" y="1412"/>
                    <a:pt x="177" y="1492"/>
                  </a:cubicBezTo>
                  <a:cubicBezTo>
                    <a:pt x="177" y="1589"/>
                    <a:pt x="193" y="1557"/>
                    <a:pt x="209" y="1605"/>
                  </a:cubicBezTo>
                  <a:cubicBezTo>
                    <a:pt x="241" y="1669"/>
                    <a:pt x="209" y="1749"/>
                    <a:pt x="209" y="1813"/>
                  </a:cubicBezTo>
                  <a:cubicBezTo>
                    <a:pt x="209" y="1861"/>
                    <a:pt x="257" y="1893"/>
                    <a:pt x="257" y="1926"/>
                  </a:cubicBezTo>
                  <a:cubicBezTo>
                    <a:pt x="273" y="2054"/>
                    <a:pt x="193" y="2134"/>
                    <a:pt x="209" y="2262"/>
                  </a:cubicBezTo>
                  <a:cubicBezTo>
                    <a:pt x="209" y="2375"/>
                    <a:pt x="273" y="2503"/>
                    <a:pt x="370" y="2583"/>
                  </a:cubicBezTo>
                  <a:cubicBezTo>
                    <a:pt x="498" y="2680"/>
                    <a:pt x="659" y="2712"/>
                    <a:pt x="755" y="2840"/>
                  </a:cubicBezTo>
                  <a:cubicBezTo>
                    <a:pt x="803" y="2872"/>
                    <a:pt x="819" y="2936"/>
                    <a:pt x="851" y="2984"/>
                  </a:cubicBezTo>
                  <a:cubicBezTo>
                    <a:pt x="899" y="3016"/>
                    <a:pt x="995" y="3065"/>
                    <a:pt x="1044" y="3097"/>
                  </a:cubicBezTo>
                  <a:cubicBezTo>
                    <a:pt x="1124" y="3193"/>
                    <a:pt x="1060" y="3241"/>
                    <a:pt x="1011" y="3337"/>
                  </a:cubicBezTo>
                  <a:cubicBezTo>
                    <a:pt x="995" y="3385"/>
                    <a:pt x="995" y="3482"/>
                    <a:pt x="979" y="3514"/>
                  </a:cubicBezTo>
                  <a:cubicBezTo>
                    <a:pt x="963" y="3546"/>
                    <a:pt x="835" y="3578"/>
                    <a:pt x="803" y="3578"/>
                  </a:cubicBezTo>
                  <a:cubicBezTo>
                    <a:pt x="739" y="3594"/>
                    <a:pt x="691" y="3594"/>
                    <a:pt x="610" y="3594"/>
                  </a:cubicBezTo>
                  <a:cubicBezTo>
                    <a:pt x="562" y="3626"/>
                    <a:pt x="530" y="3658"/>
                    <a:pt x="482" y="3674"/>
                  </a:cubicBezTo>
                  <a:cubicBezTo>
                    <a:pt x="450" y="3690"/>
                    <a:pt x="418" y="3690"/>
                    <a:pt x="386" y="3690"/>
                  </a:cubicBezTo>
                  <a:cubicBezTo>
                    <a:pt x="354" y="3690"/>
                    <a:pt x="322" y="3690"/>
                    <a:pt x="290" y="3706"/>
                  </a:cubicBezTo>
                  <a:cubicBezTo>
                    <a:pt x="241" y="3722"/>
                    <a:pt x="193" y="3738"/>
                    <a:pt x="113" y="3738"/>
                  </a:cubicBezTo>
                  <a:cubicBezTo>
                    <a:pt x="102" y="3824"/>
                    <a:pt x="184" y="3831"/>
                    <a:pt x="259" y="3831"/>
                  </a:cubicBezTo>
                  <a:cubicBezTo>
                    <a:pt x="274" y="3831"/>
                    <a:pt x="289" y="3831"/>
                    <a:pt x="302" y="3831"/>
                  </a:cubicBezTo>
                  <a:cubicBezTo>
                    <a:pt x="323" y="3831"/>
                    <a:pt x="341" y="3831"/>
                    <a:pt x="354" y="3835"/>
                  </a:cubicBezTo>
                  <a:cubicBezTo>
                    <a:pt x="482" y="3851"/>
                    <a:pt x="610" y="3883"/>
                    <a:pt x="723" y="3931"/>
                  </a:cubicBezTo>
                  <a:cubicBezTo>
                    <a:pt x="771" y="3979"/>
                    <a:pt x="803" y="3995"/>
                    <a:pt x="883" y="4027"/>
                  </a:cubicBezTo>
                  <a:cubicBezTo>
                    <a:pt x="963" y="4043"/>
                    <a:pt x="1044" y="4027"/>
                    <a:pt x="1060" y="4107"/>
                  </a:cubicBezTo>
                  <a:cubicBezTo>
                    <a:pt x="1092" y="4220"/>
                    <a:pt x="995" y="4428"/>
                    <a:pt x="979" y="4525"/>
                  </a:cubicBezTo>
                  <a:cubicBezTo>
                    <a:pt x="963" y="4589"/>
                    <a:pt x="963" y="4669"/>
                    <a:pt x="963" y="4733"/>
                  </a:cubicBezTo>
                  <a:cubicBezTo>
                    <a:pt x="963" y="4829"/>
                    <a:pt x="1011" y="4926"/>
                    <a:pt x="995" y="5006"/>
                  </a:cubicBezTo>
                  <a:cubicBezTo>
                    <a:pt x="953" y="5015"/>
                    <a:pt x="911" y="5018"/>
                    <a:pt x="870" y="5018"/>
                  </a:cubicBezTo>
                  <a:cubicBezTo>
                    <a:pt x="827" y="5018"/>
                    <a:pt x="784" y="5015"/>
                    <a:pt x="741" y="5015"/>
                  </a:cubicBezTo>
                  <a:cubicBezTo>
                    <a:pt x="688" y="5015"/>
                    <a:pt x="634" y="5019"/>
                    <a:pt x="578" y="5038"/>
                  </a:cubicBezTo>
                  <a:cubicBezTo>
                    <a:pt x="482" y="5102"/>
                    <a:pt x="514" y="5118"/>
                    <a:pt x="498" y="5230"/>
                  </a:cubicBezTo>
                  <a:cubicBezTo>
                    <a:pt x="450" y="5487"/>
                    <a:pt x="209" y="5327"/>
                    <a:pt x="81" y="5487"/>
                  </a:cubicBezTo>
                  <a:cubicBezTo>
                    <a:pt x="1" y="5567"/>
                    <a:pt x="97" y="5599"/>
                    <a:pt x="161" y="5648"/>
                  </a:cubicBezTo>
                  <a:cubicBezTo>
                    <a:pt x="257" y="5696"/>
                    <a:pt x="322" y="5760"/>
                    <a:pt x="418" y="5808"/>
                  </a:cubicBezTo>
                  <a:cubicBezTo>
                    <a:pt x="482" y="5824"/>
                    <a:pt x="594" y="5840"/>
                    <a:pt x="659" y="5888"/>
                  </a:cubicBezTo>
                  <a:cubicBezTo>
                    <a:pt x="723" y="5920"/>
                    <a:pt x="755" y="6001"/>
                    <a:pt x="803" y="6081"/>
                  </a:cubicBezTo>
                  <a:lnTo>
                    <a:pt x="21547" y="6081"/>
                  </a:lnTo>
                  <a:cubicBezTo>
                    <a:pt x="21531" y="6033"/>
                    <a:pt x="21467" y="5984"/>
                    <a:pt x="21435" y="5920"/>
                  </a:cubicBezTo>
                  <a:cubicBezTo>
                    <a:pt x="21451" y="5872"/>
                    <a:pt x="21515" y="5760"/>
                    <a:pt x="21483" y="5648"/>
                  </a:cubicBezTo>
                  <a:cubicBezTo>
                    <a:pt x="21451" y="5583"/>
                    <a:pt x="21419" y="5535"/>
                    <a:pt x="21451" y="5487"/>
                  </a:cubicBezTo>
                  <a:cubicBezTo>
                    <a:pt x="21499" y="5423"/>
                    <a:pt x="21659" y="5423"/>
                    <a:pt x="21691" y="5423"/>
                  </a:cubicBezTo>
                  <a:cubicBezTo>
                    <a:pt x="21804" y="5407"/>
                    <a:pt x="21964" y="5391"/>
                    <a:pt x="22044" y="5327"/>
                  </a:cubicBezTo>
                  <a:cubicBezTo>
                    <a:pt x="22077" y="5279"/>
                    <a:pt x="22060" y="5246"/>
                    <a:pt x="22125" y="5198"/>
                  </a:cubicBezTo>
                  <a:cubicBezTo>
                    <a:pt x="22149" y="5174"/>
                    <a:pt x="22181" y="5170"/>
                    <a:pt x="22217" y="5170"/>
                  </a:cubicBezTo>
                  <a:cubicBezTo>
                    <a:pt x="22235" y="5170"/>
                    <a:pt x="22254" y="5171"/>
                    <a:pt x="22274" y="5171"/>
                  </a:cubicBezTo>
                  <a:cubicBezTo>
                    <a:pt x="22293" y="5171"/>
                    <a:pt x="22313" y="5170"/>
                    <a:pt x="22333" y="5166"/>
                  </a:cubicBezTo>
                  <a:cubicBezTo>
                    <a:pt x="22333" y="5038"/>
                    <a:pt x="22397" y="4926"/>
                    <a:pt x="22381" y="4781"/>
                  </a:cubicBezTo>
                  <a:lnTo>
                    <a:pt x="22381" y="4460"/>
                  </a:lnTo>
                  <a:cubicBezTo>
                    <a:pt x="22381" y="4380"/>
                    <a:pt x="22317" y="4220"/>
                    <a:pt x="22237" y="4188"/>
                  </a:cubicBezTo>
                  <a:cubicBezTo>
                    <a:pt x="22176" y="4140"/>
                    <a:pt x="22104" y="4133"/>
                    <a:pt x="22029" y="4133"/>
                  </a:cubicBezTo>
                  <a:cubicBezTo>
                    <a:pt x="21994" y="4133"/>
                    <a:pt x="21958" y="4135"/>
                    <a:pt x="21923" y="4135"/>
                  </a:cubicBezTo>
                  <a:cubicBezTo>
                    <a:pt x="21854" y="4135"/>
                    <a:pt x="21785" y="4128"/>
                    <a:pt x="21724" y="4091"/>
                  </a:cubicBezTo>
                  <a:cubicBezTo>
                    <a:pt x="21996" y="4043"/>
                    <a:pt x="22285" y="3851"/>
                    <a:pt x="22574" y="3851"/>
                  </a:cubicBezTo>
                  <a:cubicBezTo>
                    <a:pt x="22606" y="3851"/>
                    <a:pt x="22654" y="3859"/>
                    <a:pt x="22700" y="3859"/>
                  </a:cubicBezTo>
                  <a:cubicBezTo>
                    <a:pt x="22746" y="3859"/>
                    <a:pt x="22790" y="3851"/>
                    <a:pt x="22815" y="3819"/>
                  </a:cubicBezTo>
                  <a:cubicBezTo>
                    <a:pt x="22879" y="3754"/>
                    <a:pt x="22847" y="3754"/>
                    <a:pt x="22863" y="3690"/>
                  </a:cubicBezTo>
                  <a:cubicBezTo>
                    <a:pt x="22879" y="3658"/>
                    <a:pt x="22895" y="3642"/>
                    <a:pt x="22895" y="3578"/>
                  </a:cubicBezTo>
                  <a:cubicBezTo>
                    <a:pt x="22895" y="3514"/>
                    <a:pt x="22863" y="3450"/>
                    <a:pt x="22863" y="3369"/>
                  </a:cubicBezTo>
                  <a:cubicBezTo>
                    <a:pt x="22863" y="3289"/>
                    <a:pt x="22927" y="3257"/>
                    <a:pt x="22895" y="3177"/>
                  </a:cubicBezTo>
                  <a:cubicBezTo>
                    <a:pt x="22879" y="3113"/>
                    <a:pt x="22863" y="3049"/>
                    <a:pt x="22863" y="2968"/>
                  </a:cubicBezTo>
                  <a:lnTo>
                    <a:pt x="22863" y="2760"/>
                  </a:lnTo>
                  <a:cubicBezTo>
                    <a:pt x="22847" y="2696"/>
                    <a:pt x="22798" y="2647"/>
                    <a:pt x="22782" y="2615"/>
                  </a:cubicBezTo>
                  <a:cubicBezTo>
                    <a:pt x="22766" y="2567"/>
                    <a:pt x="22766" y="2487"/>
                    <a:pt x="22782" y="2455"/>
                  </a:cubicBezTo>
                  <a:lnTo>
                    <a:pt x="22782" y="2375"/>
                  </a:lnTo>
                  <a:cubicBezTo>
                    <a:pt x="22798" y="2375"/>
                    <a:pt x="22815" y="2359"/>
                    <a:pt x="22847" y="2327"/>
                  </a:cubicBezTo>
                  <a:cubicBezTo>
                    <a:pt x="22863" y="2278"/>
                    <a:pt x="22798" y="2150"/>
                    <a:pt x="22782" y="2070"/>
                  </a:cubicBezTo>
                  <a:cubicBezTo>
                    <a:pt x="22734" y="1990"/>
                    <a:pt x="22686" y="1829"/>
                    <a:pt x="22686" y="1733"/>
                  </a:cubicBezTo>
                  <a:cubicBezTo>
                    <a:pt x="22702" y="1589"/>
                    <a:pt x="22895" y="1476"/>
                    <a:pt x="22975" y="1364"/>
                  </a:cubicBezTo>
                  <a:cubicBezTo>
                    <a:pt x="23055" y="1268"/>
                    <a:pt x="23103" y="1236"/>
                    <a:pt x="23055" y="1091"/>
                  </a:cubicBezTo>
                  <a:cubicBezTo>
                    <a:pt x="22975" y="883"/>
                    <a:pt x="22798" y="867"/>
                    <a:pt x="22686" y="690"/>
                  </a:cubicBezTo>
                  <a:cubicBezTo>
                    <a:pt x="22606" y="562"/>
                    <a:pt x="22638" y="385"/>
                    <a:pt x="22686" y="273"/>
                  </a:cubicBezTo>
                  <a:cubicBezTo>
                    <a:pt x="22702" y="209"/>
                    <a:pt x="22718" y="113"/>
                    <a:pt x="22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7" name="Google Shape;2077;p35"/>
            <p:cNvSpPr/>
            <p:nvPr/>
          </p:nvSpPr>
          <p:spPr>
            <a:xfrm>
              <a:off x="3733550" y="1911650"/>
              <a:ext cx="89075" cy="44925"/>
            </a:xfrm>
            <a:custGeom>
              <a:avLst/>
              <a:gdLst/>
              <a:ahLst/>
              <a:cxnLst/>
              <a:rect l="l" t="t" r="r" b="b"/>
              <a:pathLst>
                <a:path w="3563" h="1797" extrusionOk="0">
                  <a:moveTo>
                    <a:pt x="1782" y="0"/>
                  </a:moveTo>
                  <a:lnTo>
                    <a:pt x="1" y="1797"/>
                  </a:lnTo>
                  <a:lnTo>
                    <a:pt x="883" y="1797"/>
                  </a:lnTo>
                  <a:lnTo>
                    <a:pt x="1782" y="898"/>
                  </a:lnTo>
                  <a:lnTo>
                    <a:pt x="2712" y="1797"/>
                  </a:lnTo>
                  <a:lnTo>
                    <a:pt x="3563" y="1797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8" name="Google Shape;2078;p35"/>
            <p:cNvSpPr/>
            <p:nvPr/>
          </p:nvSpPr>
          <p:spPr>
            <a:xfrm>
              <a:off x="3690250" y="1804550"/>
              <a:ext cx="48150" cy="44550"/>
            </a:xfrm>
            <a:custGeom>
              <a:avLst/>
              <a:gdLst/>
              <a:ahLst/>
              <a:cxnLst/>
              <a:rect l="l" t="t" r="r" b="b"/>
              <a:pathLst>
                <a:path w="1926" h="1782" extrusionOk="0">
                  <a:moveTo>
                    <a:pt x="1043" y="0"/>
                  </a:moveTo>
                  <a:lnTo>
                    <a:pt x="145" y="899"/>
                  </a:lnTo>
                  <a:lnTo>
                    <a:pt x="48" y="803"/>
                  </a:lnTo>
                  <a:cubicBezTo>
                    <a:pt x="16" y="803"/>
                    <a:pt x="16" y="819"/>
                    <a:pt x="16" y="851"/>
                  </a:cubicBezTo>
                  <a:cubicBezTo>
                    <a:pt x="0" y="883"/>
                    <a:pt x="0" y="963"/>
                    <a:pt x="16" y="1011"/>
                  </a:cubicBezTo>
                  <a:cubicBezTo>
                    <a:pt x="48" y="1059"/>
                    <a:pt x="64" y="1059"/>
                    <a:pt x="64" y="1140"/>
                  </a:cubicBezTo>
                  <a:cubicBezTo>
                    <a:pt x="64" y="1188"/>
                    <a:pt x="48" y="1204"/>
                    <a:pt x="16" y="1252"/>
                  </a:cubicBezTo>
                  <a:cubicBezTo>
                    <a:pt x="0" y="1332"/>
                    <a:pt x="0" y="1412"/>
                    <a:pt x="0" y="1492"/>
                  </a:cubicBezTo>
                  <a:cubicBezTo>
                    <a:pt x="0" y="1589"/>
                    <a:pt x="16" y="1541"/>
                    <a:pt x="48" y="1605"/>
                  </a:cubicBezTo>
                  <a:lnTo>
                    <a:pt x="48" y="1701"/>
                  </a:lnTo>
                  <a:lnTo>
                    <a:pt x="145" y="1781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9" name="Google Shape;2079;p35"/>
            <p:cNvSpPr/>
            <p:nvPr/>
          </p:nvSpPr>
          <p:spPr>
            <a:xfrm>
              <a:off x="3702275" y="1827000"/>
              <a:ext cx="555125" cy="107125"/>
            </a:xfrm>
            <a:custGeom>
              <a:avLst/>
              <a:gdLst/>
              <a:ahLst/>
              <a:cxnLst/>
              <a:rect l="l" t="t" r="r" b="b"/>
              <a:pathLst>
                <a:path w="22205" h="4285" extrusionOk="0">
                  <a:moveTo>
                    <a:pt x="3001" y="1"/>
                  </a:moveTo>
                  <a:lnTo>
                    <a:pt x="1" y="2985"/>
                  </a:lnTo>
                  <a:cubicBezTo>
                    <a:pt x="33" y="2985"/>
                    <a:pt x="33" y="2985"/>
                    <a:pt x="49" y="3017"/>
                  </a:cubicBezTo>
                  <a:cubicBezTo>
                    <a:pt x="113" y="3049"/>
                    <a:pt x="129" y="3065"/>
                    <a:pt x="209" y="3097"/>
                  </a:cubicBezTo>
                  <a:cubicBezTo>
                    <a:pt x="289" y="3113"/>
                    <a:pt x="370" y="3097"/>
                    <a:pt x="386" y="3177"/>
                  </a:cubicBezTo>
                  <a:cubicBezTo>
                    <a:pt x="434" y="3290"/>
                    <a:pt x="321" y="3482"/>
                    <a:pt x="305" y="3579"/>
                  </a:cubicBezTo>
                  <a:lnTo>
                    <a:pt x="3001" y="883"/>
                  </a:lnTo>
                  <a:lnTo>
                    <a:pt x="6418" y="4284"/>
                  </a:lnTo>
                  <a:lnTo>
                    <a:pt x="9819" y="883"/>
                  </a:lnTo>
                  <a:lnTo>
                    <a:pt x="13188" y="4284"/>
                  </a:lnTo>
                  <a:lnTo>
                    <a:pt x="16557" y="883"/>
                  </a:lnTo>
                  <a:lnTo>
                    <a:pt x="19943" y="4284"/>
                  </a:lnTo>
                  <a:lnTo>
                    <a:pt x="21066" y="3161"/>
                  </a:lnTo>
                  <a:lnTo>
                    <a:pt x="22205" y="2006"/>
                  </a:lnTo>
                  <a:lnTo>
                    <a:pt x="22205" y="1830"/>
                  </a:lnTo>
                  <a:cubicBezTo>
                    <a:pt x="22189" y="1766"/>
                    <a:pt x="22141" y="1734"/>
                    <a:pt x="22124" y="1685"/>
                  </a:cubicBezTo>
                  <a:cubicBezTo>
                    <a:pt x="22108" y="1653"/>
                    <a:pt x="22108" y="1573"/>
                    <a:pt x="22124" y="1525"/>
                  </a:cubicBezTo>
                  <a:lnTo>
                    <a:pt x="22124" y="1445"/>
                  </a:lnTo>
                  <a:cubicBezTo>
                    <a:pt x="22141" y="1445"/>
                    <a:pt x="22173" y="1429"/>
                    <a:pt x="22189" y="1413"/>
                  </a:cubicBezTo>
                  <a:cubicBezTo>
                    <a:pt x="22205" y="1349"/>
                    <a:pt x="22173" y="1268"/>
                    <a:pt x="22141" y="1188"/>
                  </a:cubicBezTo>
                  <a:lnTo>
                    <a:pt x="19959" y="3370"/>
                  </a:lnTo>
                  <a:lnTo>
                    <a:pt x="16557" y="1"/>
                  </a:lnTo>
                  <a:lnTo>
                    <a:pt x="13156" y="3386"/>
                  </a:lnTo>
                  <a:lnTo>
                    <a:pt x="9771" y="1"/>
                  </a:lnTo>
                  <a:lnTo>
                    <a:pt x="6386" y="3386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3902425" y="1911650"/>
              <a:ext cx="89850" cy="44925"/>
            </a:xfrm>
            <a:custGeom>
              <a:avLst/>
              <a:gdLst/>
              <a:ahLst/>
              <a:cxnLst/>
              <a:rect l="l" t="t" r="r" b="b"/>
              <a:pathLst>
                <a:path w="3594" h="1797" extrusionOk="0">
                  <a:moveTo>
                    <a:pt x="1781" y="0"/>
                  </a:moveTo>
                  <a:lnTo>
                    <a:pt x="0" y="1797"/>
                  </a:lnTo>
                  <a:lnTo>
                    <a:pt x="883" y="1797"/>
                  </a:lnTo>
                  <a:lnTo>
                    <a:pt x="1781" y="898"/>
                  </a:lnTo>
                  <a:lnTo>
                    <a:pt x="2712" y="1797"/>
                  </a:lnTo>
                  <a:lnTo>
                    <a:pt x="3594" y="1797"/>
                  </a:lnTo>
                  <a:lnTo>
                    <a:pt x="1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4071275" y="1911650"/>
              <a:ext cx="89875" cy="44925"/>
            </a:xfrm>
            <a:custGeom>
              <a:avLst/>
              <a:gdLst/>
              <a:ahLst/>
              <a:cxnLst/>
              <a:rect l="l" t="t" r="r" b="b"/>
              <a:pathLst>
                <a:path w="3595" h="1797" extrusionOk="0">
                  <a:moveTo>
                    <a:pt x="1797" y="0"/>
                  </a:moveTo>
                  <a:lnTo>
                    <a:pt x="1" y="1797"/>
                  </a:lnTo>
                  <a:lnTo>
                    <a:pt x="883" y="1797"/>
                  </a:lnTo>
                  <a:lnTo>
                    <a:pt x="1797" y="898"/>
                  </a:lnTo>
                  <a:lnTo>
                    <a:pt x="2712" y="1797"/>
                  </a:lnTo>
                  <a:lnTo>
                    <a:pt x="3594" y="1797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3818200" y="1804550"/>
              <a:ext cx="89450" cy="44550"/>
            </a:xfrm>
            <a:custGeom>
              <a:avLst/>
              <a:gdLst/>
              <a:ahLst/>
              <a:cxnLst/>
              <a:rect l="l" t="t" r="r" b="b"/>
              <a:pathLst>
                <a:path w="3578" h="1782" extrusionOk="0">
                  <a:moveTo>
                    <a:pt x="0" y="0"/>
                  </a:moveTo>
                  <a:lnTo>
                    <a:pt x="1781" y="1781"/>
                  </a:lnTo>
                  <a:lnTo>
                    <a:pt x="3578" y="0"/>
                  </a:lnTo>
                  <a:lnTo>
                    <a:pt x="2695" y="0"/>
                  </a:lnTo>
                  <a:lnTo>
                    <a:pt x="1781" y="89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3695450" y="1804550"/>
              <a:ext cx="566375" cy="87450"/>
            </a:xfrm>
            <a:custGeom>
              <a:avLst/>
              <a:gdLst/>
              <a:ahLst/>
              <a:cxnLst/>
              <a:rect l="l" t="t" r="r" b="b"/>
              <a:pathLst>
                <a:path w="22655" h="3498" extrusionOk="0">
                  <a:moveTo>
                    <a:pt x="2488" y="0"/>
                  </a:moveTo>
                  <a:lnTo>
                    <a:pt x="1" y="2567"/>
                  </a:lnTo>
                  <a:cubicBezTo>
                    <a:pt x="113" y="2664"/>
                    <a:pt x="274" y="2712"/>
                    <a:pt x="386" y="2824"/>
                  </a:cubicBezTo>
                  <a:cubicBezTo>
                    <a:pt x="418" y="2872"/>
                    <a:pt x="434" y="2904"/>
                    <a:pt x="466" y="2952"/>
                  </a:cubicBezTo>
                  <a:lnTo>
                    <a:pt x="3306" y="97"/>
                  </a:lnTo>
                  <a:lnTo>
                    <a:pt x="6691" y="3498"/>
                  </a:lnTo>
                  <a:lnTo>
                    <a:pt x="10092" y="97"/>
                  </a:lnTo>
                  <a:lnTo>
                    <a:pt x="13477" y="3498"/>
                  </a:lnTo>
                  <a:lnTo>
                    <a:pt x="16830" y="97"/>
                  </a:lnTo>
                  <a:lnTo>
                    <a:pt x="20216" y="3498"/>
                  </a:lnTo>
                  <a:lnTo>
                    <a:pt x="22654" y="1043"/>
                  </a:lnTo>
                  <a:cubicBezTo>
                    <a:pt x="22574" y="883"/>
                    <a:pt x="22397" y="851"/>
                    <a:pt x="22301" y="690"/>
                  </a:cubicBezTo>
                  <a:cubicBezTo>
                    <a:pt x="22285" y="642"/>
                    <a:pt x="22253" y="610"/>
                    <a:pt x="22253" y="562"/>
                  </a:cubicBezTo>
                  <a:lnTo>
                    <a:pt x="20216" y="2616"/>
                  </a:lnTo>
                  <a:lnTo>
                    <a:pt x="17600" y="0"/>
                  </a:lnTo>
                  <a:lnTo>
                    <a:pt x="16044" y="0"/>
                  </a:lnTo>
                  <a:lnTo>
                    <a:pt x="13429" y="2616"/>
                  </a:lnTo>
                  <a:lnTo>
                    <a:pt x="10830" y="0"/>
                  </a:lnTo>
                  <a:lnTo>
                    <a:pt x="9258" y="0"/>
                  </a:lnTo>
                  <a:lnTo>
                    <a:pt x="6659" y="2616"/>
                  </a:lnTo>
                  <a:lnTo>
                    <a:pt x="40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4156300" y="1804550"/>
              <a:ext cx="89075" cy="44550"/>
            </a:xfrm>
            <a:custGeom>
              <a:avLst/>
              <a:gdLst/>
              <a:ahLst/>
              <a:cxnLst/>
              <a:rect l="l" t="t" r="r" b="b"/>
              <a:pathLst>
                <a:path w="3563" h="1782" extrusionOk="0">
                  <a:moveTo>
                    <a:pt x="1" y="0"/>
                  </a:moveTo>
                  <a:lnTo>
                    <a:pt x="1782" y="1781"/>
                  </a:lnTo>
                  <a:lnTo>
                    <a:pt x="3562" y="0"/>
                  </a:lnTo>
                  <a:lnTo>
                    <a:pt x="2680" y="0"/>
                  </a:lnTo>
                  <a:lnTo>
                    <a:pt x="1782" y="899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3698275" y="1869125"/>
              <a:ext cx="547100" cy="87050"/>
            </a:xfrm>
            <a:custGeom>
              <a:avLst/>
              <a:gdLst/>
              <a:ahLst/>
              <a:cxnLst/>
              <a:rect l="l" t="t" r="r" b="b"/>
              <a:pathLst>
                <a:path w="21884" h="3482" extrusionOk="0">
                  <a:moveTo>
                    <a:pt x="3193" y="0"/>
                  </a:moveTo>
                  <a:lnTo>
                    <a:pt x="0" y="3193"/>
                  </a:lnTo>
                  <a:cubicBezTo>
                    <a:pt x="64" y="3209"/>
                    <a:pt x="161" y="3241"/>
                    <a:pt x="225" y="3273"/>
                  </a:cubicBezTo>
                  <a:cubicBezTo>
                    <a:pt x="289" y="3321"/>
                    <a:pt x="321" y="3402"/>
                    <a:pt x="369" y="3482"/>
                  </a:cubicBezTo>
                  <a:lnTo>
                    <a:pt x="610" y="3482"/>
                  </a:lnTo>
                  <a:lnTo>
                    <a:pt x="3209" y="867"/>
                  </a:lnTo>
                  <a:lnTo>
                    <a:pt x="5824" y="3482"/>
                  </a:lnTo>
                  <a:lnTo>
                    <a:pt x="7380" y="3482"/>
                  </a:lnTo>
                  <a:lnTo>
                    <a:pt x="9995" y="867"/>
                  </a:lnTo>
                  <a:lnTo>
                    <a:pt x="12594" y="3482"/>
                  </a:lnTo>
                  <a:lnTo>
                    <a:pt x="14166" y="3482"/>
                  </a:lnTo>
                  <a:lnTo>
                    <a:pt x="16766" y="867"/>
                  </a:lnTo>
                  <a:lnTo>
                    <a:pt x="19381" y="3482"/>
                  </a:lnTo>
                  <a:lnTo>
                    <a:pt x="20937" y="3482"/>
                  </a:lnTo>
                  <a:lnTo>
                    <a:pt x="21081" y="3337"/>
                  </a:lnTo>
                  <a:lnTo>
                    <a:pt x="21065" y="3321"/>
                  </a:lnTo>
                  <a:cubicBezTo>
                    <a:pt x="20937" y="3241"/>
                    <a:pt x="21001" y="3129"/>
                    <a:pt x="20969" y="3017"/>
                  </a:cubicBezTo>
                  <a:cubicBezTo>
                    <a:pt x="20937" y="2952"/>
                    <a:pt x="20905" y="2904"/>
                    <a:pt x="20937" y="2856"/>
                  </a:cubicBezTo>
                  <a:cubicBezTo>
                    <a:pt x="20985" y="2792"/>
                    <a:pt x="21145" y="2792"/>
                    <a:pt x="21177" y="2792"/>
                  </a:cubicBezTo>
                  <a:cubicBezTo>
                    <a:pt x="21290" y="2776"/>
                    <a:pt x="21450" y="2760"/>
                    <a:pt x="21530" y="2696"/>
                  </a:cubicBezTo>
                  <a:cubicBezTo>
                    <a:pt x="21563" y="2648"/>
                    <a:pt x="21546" y="2615"/>
                    <a:pt x="21611" y="2567"/>
                  </a:cubicBezTo>
                  <a:cubicBezTo>
                    <a:pt x="21635" y="2543"/>
                    <a:pt x="21667" y="2539"/>
                    <a:pt x="21703" y="2539"/>
                  </a:cubicBezTo>
                  <a:cubicBezTo>
                    <a:pt x="21721" y="2539"/>
                    <a:pt x="21740" y="2540"/>
                    <a:pt x="21760" y="2540"/>
                  </a:cubicBezTo>
                  <a:cubicBezTo>
                    <a:pt x="21779" y="2540"/>
                    <a:pt x="21799" y="2539"/>
                    <a:pt x="21819" y="2535"/>
                  </a:cubicBezTo>
                  <a:cubicBezTo>
                    <a:pt x="21819" y="2407"/>
                    <a:pt x="21883" y="2295"/>
                    <a:pt x="21867" y="2150"/>
                  </a:cubicBezTo>
                  <a:lnTo>
                    <a:pt x="21867" y="1829"/>
                  </a:lnTo>
                  <a:cubicBezTo>
                    <a:pt x="21867" y="1797"/>
                    <a:pt x="21851" y="1733"/>
                    <a:pt x="21819" y="1669"/>
                  </a:cubicBezTo>
                  <a:lnTo>
                    <a:pt x="20103" y="3402"/>
                  </a:lnTo>
                  <a:lnTo>
                    <a:pt x="16717" y="33"/>
                  </a:lnTo>
                  <a:lnTo>
                    <a:pt x="13348" y="3402"/>
                  </a:lnTo>
                  <a:lnTo>
                    <a:pt x="9947" y="0"/>
                  </a:lnTo>
                  <a:lnTo>
                    <a:pt x="6578" y="3402"/>
                  </a:lnTo>
                  <a:lnTo>
                    <a:pt x="31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3987050" y="1804550"/>
              <a:ext cx="89475" cy="44550"/>
            </a:xfrm>
            <a:custGeom>
              <a:avLst/>
              <a:gdLst/>
              <a:ahLst/>
              <a:cxnLst/>
              <a:rect l="l" t="t" r="r" b="b"/>
              <a:pathLst>
                <a:path w="3579" h="1782" extrusionOk="0">
                  <a:moveTo>
                    <a:pt x="0" y="0"/>
                  </a:moveTo>
                  <a:lnTo>
                    <a:pt x="1797" y="1781"/>
                  </a:lnTo>
                  <a:lnTo>
                    <a:pt x="3578" y="0"/>
                  </a:lnTo>
                  <a:lnTo>
                    <a:pt x="2696" y="0"/>
                  </a:lnTo>
                  <a:lnTo>
                    <a:pt x="1797" y="899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87" name="Google Shape;2087;p35"/>
          <p:cNvGrpSpPr/>
          <p:nvPr/>
        </p:nvGrpSpPr>
        <p:grpSpPr>
          <a:xfrm rot="-10789800">
            <a:off x="-76501" y="3739455"/>
            <a:ext cx="564549" cy="399810"/>
            <a:chOff x="3685425" y="1803350"/>
            <a:chExt cx="577600" cy="153225"/>
          </a:xfrm>
        </p:grpSpPr>
        <p:sp>
          <p:nvSpPr>
            <p:cNvPr id="2088" name="Google Shape;2088;p35"/>
            <p:cNvSpPr/>
            <p:nvPr/>
          </p:nvSpPr>
          <p:spPr>
            <a:xfrm>
              <a:off x="4255375" y="1898000"/>
              <a:ext cx="2025" cy="2025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81" y="1"/>
                  </a:moveTo>
                  <a:lnTo>
                    <a:pt x="28" y="54"/>
                  </a:lnTo>
                  <a:lnTo>
                    <a:pt x="28" y="54"/>
                  </a:lnTo>
                  <a:cubicBezTo>
                    <a:pt x="34" y="51"/>
                    <a:pt x="41" y="49"/>
                    <a:pt x="49" y="49"/>
                  </a:cubicBezTo>
                  <a:cubicBezTo>
                    <a:pt x="81" y="33"/>
                    <a:pt x="81" y="17"/>
                    <a:pt x="81" y="1"/>
                  </a:cubicBezTo>
                  <a:close/>
                  <a:moveTo>
                    <a:pt x="28" y="54"/>
                  </a:moveTo>
                  <a:cubicBezTo>
                    <a:pt x="9" y="63"/>
                    <a:pt x="0" y="81"/>
                    <a:pt x="0" y="81"/>
                  </a:cubicBezTo>
                  <a:lnTo>
                    <a:pt x="28" y="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3685425" y="1803350"/>
              <a:ext cx="577600" cy="152025"/>
            </a:xfrm>
            <a:custGeom>
              <a:avLst/>
              <a:gdLst/>
              <a:ahLst/>
              <a:cxnLst/>
              <a:rect l="l" t="t" r="r" b="b"/>
              <a:pathLst>
                <a:path w="23104" h="6081" extrusionOk="0">
                  <a:moveTo>
                    <a:pt x="241" y="0"/>
                  </a:moveTo>
                  <a:cubicBezTo>
                    <a:pt x="209" y="48"/>
                    <a:pt x="193" y="81"/>
                    <a:pt x="129" y="145"/>
                  </a:cubicBezTo>
                  <a:cubicBezTo>
                    <a:pt x="1" y="289"/>
                    <a:pt x="113" y="305"/>
                    <a:pt x="193" y="434"/>
                  </a:cubicBezTo>
                  <a:cubicBezTo>
                    <a:pt x="241" y="482"/>
                    <a:pt x="322" y="690"/>
                    <a:pt x="273" y="770"/>
                  </a:cubicBezTo>
                  <a:cubicBezTo>
                    <a:pt x="257" y="803"/>
                    <a:pt x="209" y="803"/>
                    <a:pt x="193" y="851"/>
                  </a:cubicBezTo>
                  <a:cubicBezTo>
                    <a:pt x="177" y="883"/>
                    <a:pt x="177" y="963"/>
                    <a:pt x="193" y="1011"/>
                  </a:cubicBezTo>
                  <a:cubicBezTo>
                    <a:pt x="209" y="1075"/>
                    <a:pt x="241" y="1075"/>
                    <a:pt x="241" y="1155"/>
                  </a:cubicBezTo>
                  <a:cubicBezTo>
                    <a:pt x="241" y="1188"/>
                    <a:pt x="209" y="1204"/>
                    <a:pt x="193" y="1252"/>
                  </a:cubicBezTo>
                  <a:cubicBezTo>
                    <a:pt x="177" y="1332"/>
                    <a:pt x="177" y="1412"/>
                    <a:pt x="177" y="1492"/>
                  </a:cubicBezTo>
                  <a:cubicBezTo>
                    <a:pt x="177" y="1589"/>
                    <a:pt x="193" y="1557"/>
                    <a:pt x="209" y="1605"/>
                  </a:cubicBezTo>
                  <a:cubicBezTo>
                    <a:pt x="241" y="1669"/>
                    <a:pt x="209" y="1749"/>
                    <a:pt x="209" y="1813"/>
                  </a:cubicBezTo>
                  <a:cubicBezTo>
                    <a:pt x="209" y="1861"/>
                    <a:pt x="257" y="1893"/>
                    <a:pt x="257" y="1926"/>
                  </a:cubicBezTo>
                  <a:cubicBezTo>
                    <a:pt x="273" y="2054"/>
                    <a:pt x="193" y="2134"/>
                    <a:pt x="209" y="2262"/>
                  </a:cubicBezTo>
                  <a:cubicBezTo>
                    <a:pt x="209" y="2375"/>
                    <a:pt x="273" y="2503"/>
                    <a:pt x="370" y="2583"/>
                  </a:cubicBezTo>
                  <a:cubicBezTo>
                    <a:pt x="498" y="2680"/>
                    <a:pt x="659" y="2712"/>
                    <a:pt x="755" y="2840"/>
                  </a:cubicBezTo>
                  <a:cubicBezTo>
                    <a:pt x="803" y="2872"/>
                    <a:pt x="819" y="2936"/>
                    <a:pt x="851" y="2984"/>
                  </a:cubicBezTo>
                  <a:cubicBezTo>
                    <a:pt x="899" y="3016"/>
                    <a:pt x="995" y="3065"/>
                    <a:pt x="1044" y="3097"/>
                  </a:cubicBezTo>
                  <a:cubicBezTo>
                    <a:pt x="1124" y="3193"/>
                    <a:pt x="1060" y="3241"/>
                    <a:pt x="1011" y="3337"/>
                  </a:cubicBezTo>
                  <a:cubicBezTo>
                    <a:pt x="995" y="3385"/>
                    <a:pt x="995" y="3482"/>
                    <a:pt x="979" y="3514"/>
                  </a:cubicBezTo>
                  <a:cubicBezTo>
                    <a:pt x="963" y="3546"/>
                    <a:pt x="835" y="3578"/>
                    <a:pt x="803" y="3578"/>
                  </a:cubicBezTo>
                  <a:cubicBezTo>
                    <a:pt x="739" y="3594"/>
                    <a:pt x="691" y="3594"/>
                    <a:pt x="610" y="3594"/>
                  </a:cubicBezTo>
                  <a:cubicBezTo>
                    <a:pt x="562" y="3626"/>
                    <a:pt x="530" y="3658"/>
                    <a:pt x="482" y="3674"/>
                  </a:cubicBezTo>
                  <a:cubicBezTo>
                    <a:pt x="450" y="3690"/>
                    <a:pt x="418" y="3690"/>
                    <a:pt x="386" y="3690"/>
                  </a:cubicBezTo>
                  <a:cubicBezTo>
                    <a:pt x="354" y="3690"/>
                    <a:pt x="322" y="3690"/>
                    <a:pt x="290" y="3706"/>
                  </a:cubicBezTo>
                  <a:cubicBezTo>
                    <a:pt x="241" y="3722"/>
                    <a:pt x="193" y="3738"/>
                    <a:pt x="113" y="3738"/>
                  </a:cubicBezTo>
                  <a:cubicBezTo>
                    <a:pt x="102" y="3824"/>
                    <a:pt x="184" y="3831"/>
                    <a:pt x="259" y="3831"/>
                  </a:cubicBezTo>
                  <a:cubicBezTo>
                    <a:pt x="274" y="3831"/>
                    <a:pt x="289" y="3831"/>
                    <a:pt x="302" y="3831"/>
                  </a:cubicBezTo>
                  <a:cubicBezTo>
                    <a:pt x="323" y="3831"/>
                    <a:pt x="341" y="3831"/>
                    <a:pt x="354" y="3835"/>
                  </a:cubicBezTo>
                  <a:cubicBezTo>
                    <a:pt x="482" y="3851"/>
                    <a:pt x="610" y="3883"/>
                    <a:pt x="723" y="3931"/>
                  </a:cubicBezTo>
                  <a:cubicBezTo>
                    <a:pt x="771" y="3979"/>
                    <a:pt x="803" y="3995"/>
                    <a:pt x="883" y="4027"/>
                  </a:cubicBezTo>
                  <a:cubicBezTo>
                    <a:pt x="963" y="4043"/>
                    <a:pt x="1044" y="4027"/>
                    <a:pt x="1060" y="4107"/>
                  </a:cubicBezTo>
                  <a:cubicBezTo>
                    <a:pt x="1092" y="4220"/>
                    <a:pt x="995" y="4428"/>
                    <a:pt x="979" y="4525"/>
                  </a:cubicBezTo>
                  <a:cubicBezTo>
                    <a:pt x="963" y="4589"/>
                    <a:pt x="963" y="4669"/>
                    <a:pt x="963" y="4733"/>
                  </a:cubicBezTo>
                  <a:cubicBezTo>
                    <a:pt x="963" y="4829"/>
                    <a:pt x="1011" y="4926"/>
                    <a:pt x="995" y="5006"/>
                  </a:cubicBezTo>
                  <a:cubicBezTo>
                    <a:pt x="953" y="5015"/>
                    <a:pt x="911" y="5018"/>
                    <a:pt x="870" y="5018"/>
                  </a:cubicBezTo>
                  <a:cubicBezTo>
                    <a:pt x="827" y="5018"/>
                    <a:pt x="784" y="5015"/>
                    <a:pt x="741" y="5015"/>
                  </a:cubicBezTo>
                  <a:cubicBezTo>
                    <a:pt x="688" y="5015"/>
                    <a:pt x="634" y="5019"/>
                    <a:pt x="578" y="5038"/>
                  </a:cubicBezTo>
                  <a:cubicBezTo>
                    <a:pt x="482" y="5102"/>
                    <a:pt x="514" y="5118"/>
                    <a:pt x="498" y="5230"/>
                  </a:cubicBezTo>
                  <a:cubicBezTo>
                    <a:pt x="450" y="5487"/>
                    <a:pt x="209" y="5327"/>
                    <a:pt x="81" y="5487"/>
                  </a:cubicBezTo>
                  <a:cubicBezTo>
                    <a:pt x="1" y="5567"/>
                    <a:pt x="97" y="5599"/>
                    <a:pt x="161" y="5648"/>
                  </a:cubicBezTo>
                  <a:cubicBezTo>
                    <a:pt x="257" y="5696"/>
                    <a:pt x="322" y="5760"/>
                    <a:pt x="418" y="5808"/>
                  </a:cubicBezTo>
                  <a:cubicBezTo>
                    <a:pt x="482" y="5824"/>
                    <a:pt x="594" y="5840"/>
                    <a:pt x="659" y="5888"/>
                  </a:cubicBezTo>
                  <a:cubicBezTo>
                    <a:pt x="723" y="5920"/>
                    <a:pt x="755" y="6001"/>
                    <a:pt x="803" y="6081"/>
                  </a:cubicBezTo>
                  <a:lnTo>
                    <a:pt x="21547" y="6081"/>
                  </a:lnTo>
                  <a:cubicBezTo>
                    <a:pt x="21531" y="6033"/>
                    <a:pt x="21467" y="5984"/>
                    <a:pt x="21435" y="5920"/>
                  </a:cubicBezTo>
                  <a:cubicBezTo>
                    <a:pt x="21451" y="5872"/>
                    <a:pt x="21515" y="5760"/>
                    <a:pt x="21483" y="5648"/>
                  </a:cubicBezTo>
                  <a:cubicBezTo>
                    <a:pt x="21451" y="5583"/>
                    <a:pt x="21419" y="5535"/>
                    <a:pt x="21451" y="5487"/>
                  </a:cubicBezTo>
                  <a:cubicBezTo>
                    <a:pt x="21499" y="5423"/>
                    <a:pt x="21659" y="5423"/>
                    <a:pt x="21691" y="5423"/>
                  </a:cubicBezTo>
                  <a:cubicBezTo>
                    <a:pt x="21804" y="5407"/>
                    <a:pt x="21964" y="5391"/>
                    <a:pt x="22044" y="5327"/>
                  </a:cubicBezTo>
                  <a:cubicBezTo>
                    <a:pt x="22077" y="5279"/>
                    <a:pt x="22060" y="5246"/>
                    <a:pt x="22125" y="5198"/>
                  </a:cubicBezTo>
                  <a:cubicBezTo>
                    <a:pt x="22149" y="5174"/>
                    <a:pt x="22181" y="5170"/>
                    <a:pt x="22217" y="5170"/>
                  </a:cubicBezTo>
                  <a:cubicBezTo>
                    <a:pt x="22235" y="5170"/>
                    <a:pt x="22254" y="5171"/>
                    <a:pt x="22274" y="5171"/>
                  </a:cubicBezTo>
                  <a:cubicBezTo>
                    <a:pt x="22293" y="5171"/>
                    <a:pt x="22313" y="5170"/>
                    <a:pt x="22333" y="5166"/>
                  </a:cubicBezTo>
                  <a:cubicBezTo>
                    <a:pt x="22333" y="5038"/>
                    <a:pt x="22397" y="4926"/>
                    <a:pt x="22381" y="4781"/>
                  </a:cubicBezTo>
                  <a:lnTo>
                    <a:pt x="22381" y="4460"/>
                  </a:lnTo>
                  <a:cubicBezTo>
                    <a:pt x="22381" y="4380"/>
                    <a:pt x="22317" y="4220"/>
                    <a:pt x="22237" y="4188"/>
                  </a:cubicBezTo>
                  <a:cubicBezTo>
                    <a:pt x="22176" y="4140"/>
                    <a:pt x="22104" y="4133"/>
                    <a:pt x="22029" y="4133"/>
                  </a:cubicBezTo>
                  <a:cubicBezTo>
                    <a:pt x="21994" y="4133"/>
                    <a:pt x="21958" y="4135"/>
                    <a:pt x="21923" y="4135"/>
                  </a:cubicBezTo>
                  <a:cubicBezTo>
                    <a:pt x="21854" y="4135"/>
                    <a:pt x="21785" y="4128"/>
                    <a:pt x="21724" y="4091"/>
                  </a:cubicBezTo>
                  <a:cubicBezTo>
                    <a:pt x="21996" y="4043"/>
                    <a:pt x="22285" y="3851"/>
                    <a:pt x="22574" y="3851"/>
                  </a:cubicBezTo>
                  <a:cubicBezTo>
                    <a:pt x="22606" y="3851"/>
                    <a:pt x="22654" y="3859"/>
                    <a:pt x="22700" y="3859"/>
                  </a:cubicBezTo>
                  <a:cubicBezTo>
                    <a:pt x="22746" y="3859"/>
                    <a:pt x="22790" y="3851"/>
                    <a:pt x="22815" y="3819"/>
                  </a:cubicBezTo>
                  <a:cubicBezTo>
                    <a:pt x="22879" y="3754"/>
                    <a:pt x="22847" y="3754"/>
                    <a:pt x="22863" y="3690"/>
                  </a:cubicBezTo>
                  <a:cubicBezTo>
                    <a:pt x="22879" y="3658"/>
                    <a:pt x="22895" y="3642"/>
                    <a:pt x="22895" y="3578"/>
                  </a:cubicBezTo>
                  <a:cubicBezTo>
                    <a:pt x="22895" y="3514"/>
                    <a:pt x="22863" y="3450"/>
                    <a:pt x="22863" y="3369"/>
                  </a:cubicBezTo>
                  <a:cubicBezTo>
                    <a:pt x="22863" y="3289"/>
                    <a:pt x="22927" y="3257"/>
                    <a:pt x="22895" y="3177"/>
                  </a:cubicBezTo>
                  <a:cubicBezTo>
                    <a:pt x="22879" y="3113"/>
                    <a:pt x="22863" y="3049"/>
                    <a:pt x="22863" y="2968"/>
                  </a:cubicBezTo>
                  <a:lnTo>
                    <a:pt x="22863" y="2760"/>
                  </a:lnTo>
                  <a:cubicBezTo>
                    <a:pt x="22847" y="2696"/>
                    <a:pt x="22798" y="2647"/>
                    <a:pt x="22782" y="2615"/>
                  </a:cubicBezTo>
                  <a:cubicBezTo>
                    <a:pt x="22766" y="2567"/>
                    <a:pt x="22766" y="2487"/>
                    <a:pt x="22782" y="2455"/>
                  </a:cubicBezTo>
                  <a:lnTo>
                    <a:pt x="22782" y="2375"/>
                  </a:lnTo>
                  <a:cubicBezTo>
                    <a:pt x="22798" y="2375"/>
                    <a:pt x="22815" y="2359"/>
                    <a:pt x="22847" y="2327"/>
                  </a:cubicBezTo>
                  <a:cubicBezTo>
                    <a:pt x="22863" y="2278"/>
                    <a:pt x="22798" y="2150"/>
                    <a:pt x="22782" y="2070"/>
                  </a:cubicBezTo>
                  <a:cubicBezTo>
                    <a:pt x="22734" y="1990"/>
                    <a:pt x="22686" y="1829"/>
                    <a:pt x="22686" y="1733"/>
                  </a:cubicBezTo>
                  <a:cubicBezTo>
                    <a:pt x="22702" y="1589"/>
                    <a:pt x="22895" y="1476"/>
                    <a:pt x="22975" y="1364"/>
                  </a:cubicBezTo>
                  <a:cubicBezTo>
                    <a:pt x="23055" y="1268"/>
                    <a:pt x="23103" y="1236"/>
                    <a:pt x="23055" y="1091"/>
                  </a:cubicBezTo>
                  <a:cubicBezTo>
                    <a:pt x="22975" y="883"/>
                    <a:pt x="22798" y="867"/>
                    <a:pt x="22686" y="690"/>
                  </a:cubicBezTo>
                  <a:cubicBezTo>
                    <a:pt x="22606" y="562"/>
                    <a:pt x="22638" y="385"/>
                    <a:pt x="22686" y="273"/>
                  </a:cubicBezTo>
                  <a:cubicBezTo>
                    <a:pt x="22702" y="209"/>
                    <a:pt x="22718" y="113"/>
                    <a:pt x="22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3733550" y="1911650"/>
              <a:ext cx="89075" cy="44925"/>
            </a:xfrm>
            <a:custGeom>
              <a:avLst/>
              <a:gdLst/>
              <a:ahLst/>
              <a:cxnLst/>
              <a:rect l="l" t="t" r="r" b="b"/>
              <a:pathLst>
                <a:path w="3563" h="1797" extrusionOk="0">
                  <a:moveTo>
                    <a:pt x="1782" y="0"/>
                  </a:moveTo>
                  <a:lnTo>
                    <a:pt x="1" y="1797"/>
                  </a:lnTo>
                  <a:lnTo>
                    <a:pt x="883" y="1797"/>
                  </a:lnTo>
                  <a:lnTo>
                    <a:pt x="1782" y="898"/>
                  </a:lnTo>
                  <a:lnTo>
                    <a:pt x="2712" y="1797"/>
                  </a:lnTo>
                  <a:lnTo>
                    <a:pt x="3563" y="1797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3690250" y="1804550"/>
              <a:ext cx="48150" cy="44550"/>
            </a:xfrm>
            <a:custGeom>
              <a:avLst/>
              <a:gdLst/>
              <a:ahLst/>
              <a:cxnLst/>
              <a:rect l="l" t="t" r="r" b="b"/>
              <a:pathLst>
                <a:path w="1926" h="1782" extrusionOk="0">
                  <a:moveTo>
                    <a:pt x="1043" y="0"/>
                  </a:moveTo>
                  <a:lnTo>
                    <a:pt x="145" y="899"/>
                  </a:lnTo>
                  <a:lnTo>
                    <a:pt x="48" y="803"/>
                  </a:lnTo>
                  <a:cubicBezTo>
                    <a:pt x="16" y="803"/>
                    <a:pt x="16" y="819"/>
                    <a:pt x="16" y="851"/>
                  </a:cubicBezTo>
                  <a:cubicBezTo>
                    <a:pt x="0" y="883"/>
                    <a:pt x="0" y="963"/>
                    <a:pt x="16" y="1011"/>
                  </a:cubicBezTo>
                  <a:cubicBezTo>
                    <a:pt x="48" y="1059"/>
                    <a:pt x="64" y="1059"/>
                    <a:pt x="64" y="1140"/>
                  </a:cubicBezTo>
                  <a:cubicBezTo>
                    <a:pt x="64" y="1188"/>
                    <a:pt x="48" y="1204"/>
                    <a:pt x="16" y="1252"/>
                  </a:cubicBezTo>
                  <a:cubicBezTo>
                    <a:pt x="0" y="1332"/>
                    <a:pt x="0" y="1412"/>
                    <a:pt x="0" y="1492"/>
                  </a:cubicBezTo>
                  <a:cubicBezTo>
                    <a:pt x="0" y="1589"/>
                    <a:pt x="16" y="1541"/>
                    <a:pt x="48" y="1605"/>
                  </a:cubicBezTo>
                  <a:lnTo>
                    <a:pt x="48" y="1701"/>
                  </a:lnTo>
                  <a:lnTo>
                    <a:pt x="145" y="1781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3702275" y="1827000"/>
              <a:ext cx="555125" cy="107125"/>
            </a:xfrm>
            <a:custGeom>
              <a:avLst/>
              <a:gdLst/>
              <a:ahLst/>
              <a:cxnLst/>
              <a:rect l="l" t="t" r="r" b="b"/>
              <a:pathLst>
                <a:path w="22205" h="4285" extrusionOk="0">
                  <a:moveTo>
                    <a:pt x="3001" y="1"/>
                  </a:moveTo>
                  <a:lnTo>
                    <a:pt x="1" y="2985"/>
                  </a:lnTo>
                  <a:cubicBezTo>
                    <a:pt x="33" y="2985"/>
                    <a:pt x="33" y="2985"/>
                    <a:pt x="49" y="3017"/>
                  </a:cubicBezTo>
                  <a:cubicBezTo>
                    <a:pt x="113" y="3049"/>
                    <a:pt x="129" y="3065"/>
                    <a:pt x="209" y="3097"/>
                  </a:cubicBezTo>
                  <a:cubicBezTo>
                    <a:pt x="289" y="3113"/>
                    <a:pt x="370" y="3097"/>
                    <a:pt x="386" y="3177"/>
                  </a:cubicBezTo>
                  <a:cubicBezTo>
                    <a:pt x="434" y="3290"/>
                    <a:pt x="321" y="3482"/>
                    <a:pt x="305" y="3579"/>
                  </a:cubicBezTo>
                  <a:lnTo>
                    <a:pt x="3001" y="883"/>
                  </a:lnTo>
                  <a:lnTo>
                    <a:pt x="6418" y="4284"/>
                  </a:lnTo>
                  <a:lnTo>
                    <a:pt x="9819" y="883"/>
                  </a:lnTo>
                  <a:lnTo>
                    <a:pt x="13188" y="4284"/>
                  </a:lnTo>
                  <a:lnTo>
                    <a:pt x="16557" y="883"/>
                  </a:lnTo>
                  <a:lnTo>
                    <a:pt x="19943" y="4284"/>
                  </a:lnTo>
                  <a:lnTo>
                    <a:pt x="21066" y="3161"/>
                  </a:lnTo>
                  <a:lnTo>
                    <a:pt x="22205" y="2006"/>
                  </a:lnTo>
                  <a:lnTo>
                    <a:pt x="22205" y="1830"/>
                  </a:lnTo>
                  <a:cubicBezTo>
                    <a:pt x="22189" y="1766"/>
                    <a:pt x="22141" y="1734"/>
                    <a:pt x="22124" y="1685"/>
                  </a:cubicBezTo>
                  <a:cubicBezTo>
                    <a:pt x="22108" y="1653"/>
                    <a:pt x="22108" y="1573"/>
                    <a:pt x="22124" y="1525"/>
                  </a:cubicBezTo>
                  <a:lnTo>
                    <a:pt x="22124" y="1445"/>
                  </a:lnTo>
                  <a:cubicBezTo>
                    <a:pt x="22141" y="1445"/>
                    <a:pt x="22173" y="1429"/>
                    <a:pt x="22189" y="1413"/>
                  </a:cubicBezTo>
                  <a:cubicBezTo>
                    <a:pt x="22205" y="1349"/>
                    <a:pt x="22173" y="1268"/>
                    <a:pt x="22141" y="1188"/>
                  </a:cubicBezTo>
                  <a:lnTo>
                    <a:pt x="19959" y="3370"/>
                  </a:lnTo>
                  <a:lnTo>
                    <a:pt x="16557" y="1"/>
                  </a:lnTo>
                  <a:lnTo>
                    <a:pt x="13156" y="3386"/>
                  </a:lnTo>
                  <a:lnTo>
                    <a:pt x="9771" y="1"/>
                  </a:lnTo>
                  <a:lnTo>
                    <a:pt x="6386" y="3386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3902425" y="1911650"/>
              <a:ext cx="89850" cy="44925"/>
            </a:xfrm>
            <a:custGeom>
              <a:avLst/>
              <a:gdLst/>
              <a:ahLst/>
              <a:cxnLst/>
              <a:rect l="l" t="t" r="r" b="b"/>
              <a:pathLst>
                <a:path w="3594" h="1797" extrusionOk="0">
                  <a:moveTo>
                    <a:pt x="1781" y="0"/>
                  </a:moveTo>
                  <a:lnTo>
                    <a:pt x="0" y="1797"/>
                  </a:lnTo>
                  <a:lnTo>
                    <a:pt x="883" y="1797"/>
                  </a:lnTo>
                  <a:lnTo>
                    <a:pt x="1781" y="898"/>
                  </a:lnTo>
                  <a:lnTo>
                    <a:pt x="2712" y="1797"/>
                  </a:lnTo>
                  <a:lnTo>
                    <a:pt x="3594" y="1797"/>
                  </a:lnTo>
                  <a:lnTo>
                    <a:pt x="1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4071275" y="1911650"/>
              <a:ext cx="89875" cy="44925"/>
            </a:xfrm>
            <a:custGeom>
              <a:avLst/>
              <a:gdLst/>
              <a:ahLst/>
              <a:cxnLst/>
              <a:rect l="l" t="t" r="r" b="b"/>
              <a:pathLst>
                <a:path w="3595" h="1797" extrusionOk="0">
                  <a:moveTo>
                    <a:pt x="1797" y="0"/>
                  </a:moveTo>
                  <a:lnTo>
                    <a:pt x="1" y="1797"/>
                  </a:lnTo>
                  <a:lnTo>
                    <a:pt x="883" y="1797"/>
                  </a:lnTo>
                  <a:lnTo>
                    <a:pt x="1797" y="898"/>
                  </a:lnTo>
                  <a:lnTo>
                    <a:pt x="2712" y="1797"/>
                  </a:lnTo>
                  <a:lnTo>
                    <a:pt x="3594" y="1797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3818200" y="1804550"/>
              <a:ext cx="89450" cy="44550"/>
            </a:xfrm>
            <a:custGeom>
              <a:avLst/>
              <a:gdLst/>
              <a:ahLst/>
              <a:cxnLst/>
              <a:rect l="l" t="t" r="r" b="b"/>
              <a:pathLst>
                <a:path w="3578" h="1782" extrusionOk="0">
                  <a:moveTo>
                    <a:pt x="0" y="0"/>
                  </a:moveTo>
                  <a:lnTo>
                    <a:pt x="1781" y="1781"/>
                  </a:lnTo>
                  <a:lnTo>
                    <a:pt x="3578" y="0"/>
                  </a:lnTo>
                  <a:lnTo>
                    <a:pt x="2695" y="0"/>
                  </a:lnTo>
                  <a:lnTo>
                    <a:pt x="1781" y="899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3695450" y="1804550"/>
              <a:ext cx="566375" cy="87450"/>
            </a:xfrm>
            <a:custGeom>
              <a:avLst/>
              <a:gdLst/>
              <a:ahLst/>
              <a:cxnLst/>
              <a:rect l="l" t="t" r="r" b="b"/>
              <a:pathLst>
                <a:path w="22655" h="3498" extrusionOk="0">
                  <a:moveTo>
                    <a:pt x="2488" y="0"/>
                  </a:moveTo>
                  <a:lnTo>
                    <a:pt x="1" y="2567"/>
                  </a:lnTo>
                  <a:cubicBezTo>
                    <a:pt x="113" y="2664"/>
                    <a:pt x="274" y="2712"/>
                    <a:pt x="386" y="2824"/>
                  </a:cubicBezTo>
                  <a:cubicBezTo>
                    <a:pt x="418" y="2872"/>
                    <a:pt x="434" y="2904"/>
                    <a:pt x="466" y="2952"/>
                  </a:cubicBezTo>
                  <a:lnTo>
                    <a:pt x="3306" y="97"/>
                  </a:lnTo>
                  <a:lnTo>
                    <a:pt x="6691" y="3498"/>
                  </a:lnTo>
                  <a:lnTo>
                    <a:pt x="10092" y="97"/>
                  </a:lnTo>
                  <a:lnTo>
                    <a:pt x="13477" y="3498"/>
                  </a:lnTo>
                  <a:lnTo>
                    <a:pt x="16830" y="97"/>
                  </a:lnTo>
                  <a:lnTo>
                    <a:pt x="20216" y="3498"/>
                  </a:lnTo>
                  <a:lnTo>
                    <a:pt x="22654" y="1043"/>
                  </a:lnTo>
                  <a:cubicBezTo>
                    <a:pt x="22574" y="883"/>
                    <a:pt x="22397" y="851"/>
                    <a:pt x="22301" y="690"/>
                  </a:cubicBezTo>
                  <a:cubicBezTo>
                    <a:pt x="22285" y="642"/>
                    <a:pt x="22253" y="610"/>
                    <a:pt x="22253" y="562"/>
                  </a:cubicBezTo>
                  <a:lnTo>
                    <a:pt x="20216" y="2616"/>
                  </a:lnTo>
                  <a:lnTo>
                    <a:pt x="17600" y="0"/>
                  </a:lnTo>
                  <a:lnTo>
                    <a:pt x="16044" y="0"/>
                  </a:lnTo>
                  <a:lnTo>
                    <a:pt x="13429" y="2616"/>
                  </a:lnTo>
                  <a:lnTo>
                    <a:pt x="10830" y="0"/>
                  </a:lnTo>
                  <a:lnTo>
                    <a:pt x="9258" y="0"/>
                  </a:lnTo>
                  <a:lnTo>
                    <a:pt x="6659" y="2616"/>
                  </a:lnTo>
                  <a:lnTo>
                    <a:pt x="40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4156300" y="1804550"/>
              <a:ext cx="89075" cy="44550"/>
            </a:xfrm>
            <a:custGeom>
              <a:avLst/>
              <a:gdLst/>
              <a:ahLst/>
              <a:cxnLst/>
              <a:rect l="l" t="t" r="r" b="b"/>
              <a:pathLst>
                <a:path w="3563" h="1782" extrusionOk="0">
                  <a:moveTo>
                    <a:pt x="1" y="0"/>
                  </a:moveTo>
                  <a:lnTo>
                    <a:pt x="1782" y="1781"/>
                  </a:lnTo>
                  <a:lnTo>
                    <a:pt x="3562" y="0"/>
                  </a:lnTo>
                  <a:lnTo>
                    <a:pt x="2680" y="0"/>
                  </a:lnTo>
                  <a:lnTo>
                    <a:pt x="1782" y="899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3698275" y="1869125"/>
              <a:ext cx="547100" cy="87050"/>
            </a:xfrm>
            <a:custGeom>
              <a:avLst/>
              <a:gdLst/>
              <a:ahLst/>
              <a:cxnLst/>
              <a:rect l="l" t="t" r="r" b="b"/>
              <a:pathLst>
                <a:path w="21884" h="3482" extrusionOk="0">
                  <a:moveTo>
                    <a:pt x="3193" y="0"/>
                  </a:moveTo>
                  <a:lnTo>
                    <a:pt x="0" y="3193"/>
                  </a:lnTo>
                  <a:cubicBezTo>
                    <a:pt x="64" y="3209"/>
                    <a:pt x="161" y="3241"/>
                    <a:pt x="225" y="3273"/>
                  </a:cubicBezTo>
                  <a:cubicBezTo>
                    <a:pt x="289" y="3321"/>
                    <a:pt x="321" y="3402"/>
                    <a:pt x="369" y="3482"/>
                  </a:cubicBezTo>
                  <a:lnTo>
                    <a:pt x="610" y="3482"/>
                  </a:lnTo>
                  <a:lnTo>
                    <a:pt x="3209" y="867"/>
                  </a:lnTo>
                  <a:lnTo>
                    <a:pt x="5824" y="3482"/>
                  </a:lnTo>
                  <a:lnTo>
                    <a:pt x="7380" y="3482"/>
                  </a:lnTo>
                  <a:lnTo>
                    <a:pt x="9995" y="867"/>
                  </a:lnTo>
                  <a:lnTo>
                    <a:pt x="12594" y="3482"/>
                  </a:lnTo>
                  <a:lnTo>
                    <a:pt x="14166" y="3482"/>
                  </a:lnTo>
                  <a:lnTo>
                    <a:pt x="16766" y="867"/>
                  </a:lnTo>
                  <a:lnTo>
                    <a:pt x="19381" y="3482"/>
                  </a:lnTo>
                  <a:lnTo>
                    <a:pt x="20937" y="3482"/>
                  </a:lnTo>
                  <a:lnTo>
                    <a:pt x="21081" y="3337"/>
                  </a:lnTo>
                  <a:lnTo>
                    <a:pt x="21065" y="3321"/>
                  </a:lnTo>
                  <a:cubicBezTo>
                    <a:pt x="20937" y="3241"/>
                    <a:pt x="21001" y="3129"/>
                    <a:pt x="20969" y="3017"/>
                  </a:cubicBezTo>
                  <a:cubicBezTo>
                    <a:pt x="20937" y="2952"/>
                    <a:pt x="20905" y="2904"/>
                    <a:pt x="20937" y="2856"/>
                  </a:cubicBezTo>
                  <a:cubicBezTo>
                    <a:pt x="20985" y="2792"/>
                    <a:pt x="21145" y="2792"/>
                    <a:pt x="21177" y="2792"/>
                  </a:cubicBezTo>
                  <a:cubicBezTo>
                    <a:pt x="21290" y="2776"/>
                    <a:pt x="21450" y="2760"/>
                    <a:pt x="21530" y="2696"/>
                  </a:cubicBezTo>
                  <a:cubicBezTo>
                    <a:pt x="21563" y="2648"/>
                    <a:pt x="21546" y="2615"/>
                    <a:pt x="21611" y="2567"/>
                  </a:cubicBezTo>
                  <a:cubicBezTo>
                    <a:pt x="21635" y="2543"/>
                    <a:pt x="21667" y="2539"/>
                    <a:pt x="21703" y="2539"/>
                  </a:cubicBezTo>
                  <a:cubicBezTo>
                    <a:pt x="21721" y="2539"/>
                    <a:pt x="21740" y="2540"/>
                    <a:pt x="21760" y="2540"/>
                  </a:cubicBezTo>
                  <a:cubicBezTo>
                    <a:pt x="21779" y="2540"/>
                    <a:pt x="21799" y="2539"/>
                    <a:pt x="21819" y="2535"/>
                  </a:cubicBezTo>
                  <a:cubicBezTo>
                    <a:pt x="21819" y="2407"/>
                    <a:pt x="21883" y="2295"/>
                    <a:pt x="21867" y="2150"/>
                  </a:cubicBezTo>
                  <a:lnTo>
                    <a:pt x="21867" y="1829"/>
                  </a:lnTo>
                  <a:cubicBezTo>
                    <a:pt x="21867" y="1797"/>
                    <a:pt x="21851" y="1733"/>
                    <a:pt x="21819" y="1669"/>
                  </a:cubicBezTo>
                  <a:lnTo>
                    <a:pt x="20103" y="3402"/>
                  </a:lnTo>
                  <a:lnTo>
                    <a:pt x="16717" y="33"/>
                  </a:lnTo>
                  <a:lnTo>
                    <a:pt x="13348" y="3402"/>
                  </a:lnTo>
                  <a:lnTo>
                    <a:pt x="9947" y="0"/>
                  </a:lnTo>
                  <a:lnTo>
                    <a:pt x="6578" y="3402"/>
                  </a:lnTo>
                  <a:lnTo>
                    <a:pt x="31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3987050" y="1804550"/>
              <a:ext cx="89475" cy="44550"/>
            </a:xfrm>
            <a:custGeom>
              <a:avLst/>
              <a:gdLst/>
              <a:ahLst/>
              <a:cxnLst/>
              <a:rect l="l" t="t" r="r" b="b"/>
              <a:pathLst>
                <a:path w="3579" h="1782" extrusionOk="0">
                  <a:moveTo>
                    <a:pt x="0" y="0"/>
                  </a:moveTo>
                  <a:lnTo>
                    <a:pt x="1797" y="1781"/>
                  </a:lnTo>
                  <a:lnTo>
                    <a:pt x="3578" y="0"/>
                  </a:lnTo>
                  <a:lnTo>
                    <a:pt x="2696" y="0"/>
                  </a:lnTo>
                  <a:lnTo>
                    <a:pt x="1797" y="899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4" name="Google Shape;2104;p36"/>
          <p:cNvGrpSpPr/>
          <p:nvPr/>
        </p:nvGrpSpPr>
        <p:grpSpPr>
          <a:xfrm>
            <a:off x="774949" y="1580675"/>
            <a:ext cx="3322801" cy="645276"/>
            <a:chOff x="716796" y="1428235"/>
            <a:chExt cx="3049840" cy="645276"/>
          </a:xfrm>
        </p:grpSpPr>
        <p:grpSp>
          <p:nvGrpSpPr>
            <p:cNvPr id="2105" name="Google Shape;2105;p36"/>
            <p:cNvGrpSpPr/>
            <p:nvPr/>
          </p:nvGrpSpPr>
          <p:grpSpPr>
            <a:xfrm>
              <a:off x="716796" y="1428235"/>
              <a:ext cx="3049840" cy="645276"/>
              <a:chOff x="568184" y="1423298"/>
              <a:chExt cx="3049840" cy="645276"/>
            </a:xfrm>
          </p:grpSpPr>
          <p:sp>
            <p:nvSpPr>
              <p:cNvPr id="2106" name="Google Shape;2106;p36"/>
              <p:cNvSpPr/>
              <p:nvPr/>
            </p:nvSpPr>
            <p:spPr>
              <a:xfrm>
                <a:off x="568184" y="1423298"/>
                <a:ext cx="1492424" cy="645276"/>
              </a:xfrm>
              <a:custGeom>
                <a:avLst/>
                <a:gdLst/>
                <a:ahLst/>
                <a:cxnLst/>
                <a:rect l="l" t="t" r="r" b="b"/>
                <a:pathLst>
                  <a:path w="24083" h="6034" extrusionOk="0">
                    <a:moveTo>
                      <a:pt x="1" y="1"/>
                    </a:moveTo>
                    <a:lnTo>
                      <a:pt x="1028" y="755"/>
                    </a:lnTo>
                    <a:lnTo>
                      <a:pt x="1" y="1509"/>
                    </a:lnTo>
                    <a:lnTo>
                      <a:pt x="1028" y="2263"/>
                    </a:lnTo>
                    <a:lnTo>
                      <a:pt x="1" y="3001"/>
                    </a:lnTo>
                    <a:lnTo>
                      <a:pt x="1028" y="3771"/>
                    </a:lnTo>
                    <a:lnTo>
                      <a:pt x="1" y="4525"/>
                    </a:lnTo>
                    <a:lnTo>
                      <a:pt x="1028" y="5279"/>
                    </a:lnTo>
                    <a:lnTo>
                      <a:pt x="1" y="6033"/>
                    </a:lnTo>
                    <a:lnTo>
                      <a:pt x="24082" y="6033"/>
                    </a:lnTo>
                    <a:lnTo>
                      <a:pt x="23087" y="5279"/>
                    </a:lnTo>
                    <a:lnTo>
                      <a:pt x="24082" y="4525"/>
                    </a:lnTo>
                    <a:lnTo>
                      <a:pt x="23087" y="3771"/>
                    </a:lnTo>
                    <a:lnTo>
                      <a:pt x="24082" y="3001"/>
                    </a:lnTo>
                    <a:lnTo>
                      <a:pt x="23087" y="2263"/>
                    </a:lnTo>
                    <a:lnTo>
                      <a:pt x="24082" y="1509"/>
                    </a:lnTo>
                    <a:lnTo>
                      <a:pt x="23087" y="755"/>
                    </a:lnTo>
                    <a:lnTo>
                      <a:pt x="240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7" name="Google Shape;2107;p36"/>
              <p:cNvSpPr/>
              <p:nvPr/>
            </p:nvSpPr>
            <p:spPr>
              <a:xfrm>
                <a:off x="2125601" y="1423298"/>
                <a:ext cx="1492424" cy="645276"/>
              </a:xfrm>
              <a:custGeom>
                <a:avLst/>
                <a:gdLst/>
                <a:ahLst/>
                <a:cxnLst/>
                <a:rect l="l" t="t" r="r" b="b"/>
                <a:pathLst>
                  <a:path w="24083" h="6034" extrusionOk="0">
                    <a:moveTo>
                      <a:pt x="1" y="1"/>
                    </a:moveTo>
                    <a:lnTo>
                      <a:pt x="1028" y="755"/>
                    </a:lnTo>
                    <a:lnTo>
                      <a:pt x="1" y="1509"/>
                    </a:lnTo>
                    <a:lnTo>
                      <a:pt x="1028" y="2263"/>
                    </a:lnTo>
                    <a:lnTo>
                      <a:pt x="1" y="3001"/>
                    </a:lnTo>
                    <a:lnTo>
                      <a:pt x="1028" y="3771"/>
                    </a:lnTo>
                    <a:lnTo>
                      <a:pt x="1" y="4525"/>
                    </a:lnTo>
                    <a:lnTo>
                      <a:pt x="1028" y="5279"/>
                    </a:lnTo>
                    <a:lnTo>
                      <a:pt x="1" y="6033"/>
                    </a:lnTo>
                    <a:lnTo>
                      <a:pt x="24082" y="6033"/>
                    </a:lnTo>
                    <a:lnTo>
                      <a:pt x="23087" y="5279"/>
                    </a:lnTo>
                    <a:lnTo>
                      <a:pt x="24082" y="4525"/>
                    </a:lnTo>
                    <a:lnTo>
                      <a:pt x="23087" y="3771"/>
                    </a:lnTo>
                    <a:lnTo>
                      <a:pt x="24082" y="3001"/>
                    </a:lnTo>
                    <a:lnTo>
                      <a:pt x="23087" y="2263"/>
                    </a:lnTo>
                    <a:lnTo>
                      <a:pt x="24082" y="1509"/>
                    </a:lnTo>
                    <a:lnTo>
                      <a:pt x="23087" y="755"/>
                    </a:lnTo>
                    <a:lnTo>
                      <a:pt x="240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108" name="Google Shape;2108;p36"/>
            <p:cNvSpPr/>
            <p:nvPr/>
          </p:nvSpPr>
          <p:spPr>
            <a:xfrm>
              <a:off x="1525572" y="1428235"/>
              <a:ext cx="1492424" cy="645276"/>
            </a:xfrm>
            <a:custGeom>
              <a:avLst/>
              <a:gdLst/>
              <a:ahLst/>
              <a:cxnLst/>
              <a:rect l="l" t="t" r="r" b="b"/>
              <a:pathLst>
                <a:path w="24083" h="6034" extrusionOk="0">
                  <a:moveTo>
                    <a:pt x="1" y="1"/>
                  </a:moveTo>
                  <a:lnTo>
                    <a:pt x="1028" y="755"/>
                  </a:lnTo>
                  <a:lnTo>
                    <a:pt x="1" y="1509"/>
                  </a:lnTo>
                  <a:lnTo>
                    <a:pt x="1028" y="2263"/>
                  </a:lnTo>
                  <a:lnTo>
                    <a:pt x="1" y="3001"/>
                  </a:lnTo>
                  <a:lnTo>
                    <a:pt x="1028" y="3771"/>
                  </a:lnTo>
                  <a:lnTo>
                    <a:pt x="1" y="4525"/>
                  </a:lnTo>
                  <a:lnTo>
                    <a:pt x="1028" y="5279"/>
                  </a:lnTo>
                  <a:lnTo>
                    <a:pt x="1" y="6033"/>
                  </a:lnTo>
                  <a:lnTo>
                    <a:pt x="24082" y="6033"/>
                  </a:lnTo>
                  <a:lnTo>
                    <a:pt x="23087" y="5279"/>
                  </a:lnTo>
                  <a:lnTo>
                    <a:pt x="24082" y="4525"/>
                  </a:lnTo>
                  <a:lnTo>
                    <a:pt x="23087" y="3771"/>
                  </a:lnTo>
                  <a:lnTo>
                    <a:pt x="24082" y="3001"/>
                  </a:lnTo>
                  <a:lnTo>
                    <a:pt x="23087" y="2263"/>
                  </a:lnTo>
                  <a:lnTo>
                    <a:pt x="24082" y="1509"/>
                  </a:lnTo>
                  <a:lnTo>
                    <a:pt x="23087" y="755"/>
                  </a:lnTo>
                  <a:lnTo>
                    <a:pt x="24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09" name="Google Shape;2109;p36"/>
          <p:cNvSpPr txBox="1">
            <a:spLocks noGrp="1"/>
          </p:cNvSpPr>
          <p:nvPr>
            <p:ph type="title"/>
          </p:nvPr>
        </p:nvSpPr>
        <p:spPr>
          <a:xfrm>
            <a:off x="774950" y="1653250"/>
            <a:ext cx="332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О проекте</a:t>
            </a:r>
            <a:endParaRPr dirty="0"/>
          </a:p>
        </p:txBody>
      </p:sp>
      <p:pic>
        <p:nvPicPr>
          <p:cNvPr id="2110" name="Google Shape;2110;p36"/>
          <p:cNvPicPr preferRelativeResize="0"/>
          <p:nvPr/>
        </p:nvPicPr>
        <p:blipFill rotWithShape="1">
          <a:blip r:embed="rId1"/>
          <a:srcRect l="27463" r="2064"/>
          <a:stretch>
            <a:fillRect/>
          </a:stretch>
        </p:blipFill>
        <p:spPr>
          <a:xfrm rot="-6">
            <a:off x="4971123" y="1267827"/>
            <a:ext cx="2907428" cy="27498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1" name="Google Shape;2111;p36"/>
          <p:cNvGrpSpPr/>
          <p:nvPr/>
        </p:nvGrpSpPr>
        <p:grpSpPr>
          <a:xfrm rot="909880">
            <a:off x="278336" y="4343204"/>
            <a:ext cx="393586" cy="1032409"/>
            <a:chOff x="-98975" y="293606"/>
            <a:chExt cx="393578" cy="1883311"/>
          </a:xfrm>
        </p:grpSpPr>
        <p:sp>
          <p:nvSpPr>
            <p:cNvPr id="2112" name="Google Shape;2112;p36"/>
            <p:cNvSpPr/>
            <p:nvPr/>
          </p:nvSpPr>
          <p:spPr>
            <a:xfrm rot="5400000">
              <a:off x="-844877" y="1039508"/>
              <a:ext cx="1883311" cy="391506"/>
            </a:xfrm>
            <a:custGeom>
              <a:avLst/>
              <a:gdLst/>
              <a:ahLst/>
              <a:cxnLst/>
              <a:rect l="l" t="t" r="r" b="b"/>
              <a:pathLst>
                <a:path w="22735" h="6049" extrusionOk="0">
                  <a:moveTo>
                    <a:pt x="273" y="0"/>
                  </a:moveTo>
                  <a:cubicBezTo>
                    <a:pt x="273" y="16"/>
                    <a:pt x="305" y="80"/>
                    <a:pt x="305" y="112"/>
                  </a:cubicBezTo>
                  <a:cubicBezTo>
                    <a:pt x="353" y="289"/>
                    <a:pt x="498" y="433"/>
                    <a:pt x="562" y="610"/>
                  </a:cubicBezTo>
                  <a:cubicBezTo>
                    <a:pt x="658" y="931"/>
                    <a:pt x="434" y="1219"/>
                    <a:pt x="482" y="1524"/>
                  </a:cubicBezTo>
                  <a:cubicBezTo>
                    <a:pt x="514" y="1797"/>
                    <a:pt x="578" y="2022"/>
                    <a:pt x="578" y="2326"/>
                  </a:cubicBezTo>
                  <a:cubicBezTo>
                    <a:pt x="562" y="2503"/>
                    <a:pt x="498" y="2663"/>
                    <a:pt x="498" y="2840"/>
                  </a:cubicBezTo>
                  <a:cubicBezTo>
                    <a:pt x="482" y="3096"/>
                    <a:pt x="482" y="3257"/>
                    <a:pt x="402" y="3498"/>
                  </a:cubicBezTo>
                  <a:cubicBezTo>
                    <a:pt x="353" y="3642"/>
                    <a:pt x="321" y="3786"/>
                    <a:pt x="337" y="3947"/>
                  </a:cubicBezTo>
                  <a:cubicBezTo>
                    <a:pt x="353" y="4252"/>
                    <a:pt x="674" y="4492"/>
                    <a:pt x="578" y="4781"/>
                  </a:cubicBezTo>
                  <a:cubicBezTo>
                    <a:pt x="498" y="5054"/>
                    <a:pt x="305" y="5262"/>
                    <a:pt x="177" y="5503"/>
                  </a:cubicBezTo>
                  <a:cubicBezTo>
                    <a:pt x="97" y="5695"/>
                    <a:pt x="17" y="5856"/>
                    <a:pt x="1" y="6048"/>
                  </a:cubicBezTo>
                  <a:lnTo>
                    <a:pt x="22702" y="6048"/>
                  </a:lnTo>
                  <a:cubicBezTo>
                    <a:pt x="22686" y="6032"/>
                    <a:pt x="22654" y="5984"/>
                    <a:pt x="22638" y="5968"/>
                  </a:cubicBezTo>
                  <a:cubicBezTo>
                    <a:pt x="22558" y="5888"/>
                    <a:pt x="22365" y="5744"/>
                    <a:pt x="22317" y="5631"/>
                  </a:cubicBezTo>
                  <a:cubicBezTo>
                    <a:pt x="22173" y="5294"/>
                    <a:pt x="22734" y="5086"/>
                    <a:pt x="22654" y="4685"/>
                  </a:cubicBezTo>
                  <a:cubicBezTo>
                    <a:pt x="22606" y="4428"/>
                    <a:pt x="22558" y="4171"/>
                    <a:pt x="22606" y="3899"/>
                  </a:cubicBezTo>
                  <a:cubicBezTo>
                    <a:pt x="22638" y="3706"/>
                    <a:pt x="22702" y="3546"/>
                    <a:pt x="22686" y="3321"/>
                  </a:cubicBezTo>
                  <a:cubicBezTo>
                    <a:pt x="22654" y="3080"/>
                    <a:pt x="22558" y="2808"/>
                    <a:pt x="22477" y="2583"/>
                  </a:cubicBezTo>
                  <a:cubicBezTo>
                    <a:pt x="22381" y="2278"/>
                    <a:pt x="22157" y="2038"/>
                    <a:pt x="22140" y="1717"/>
                  </a:cubicBezTo>
                  <a:cubicBezTo>
                    <a:pt x="22140" y="1492"/>
                    <a:pt x="22173" y="1300"/>
                    <a:pt x="22333" y="1155"/>
                  </a:cubicBezTo>
                  <a:cubicBezTo>
                    <a:pt x="22397" y="1091"/>
                    <a:pt x="22445" y="1155"/>
                    <a:pt x="22526" y="1059"/>
                  </a:cubicBezTo>
                  <a:cubicBezTo>
                    <a:pt x="22638" y="915"/>
                    <a:pt x="22574" y="530"/>
                    <a:pt x="22574" y="353"/>
                  </a:cubicBezTo>
                  <a:lnTo>
                    <a:pt x="22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3" name="Google Shape;2113;p36"/>
            <p:cNvSpPr/>
            <p:nvPr/>
          </p:nvSpPr>
          <p:spPr>
            <a:xfrm rot="5400000">
              <a:off x="-44418" y="1641157"/>
              <a:ext cx="284464" cy="393578"/>
            </a:xfrm>
            <a:custGeom>
              <a:avLst/>
              <a:gdLst/>
              <a:ahLst/>
              <a:cxnLst/>
              <a:rect l="l" t="t" r="r" b="b"/>
              <a:pathLst>
                <a:path w="3434" h="6081" extrusionOk="0">
                  <a:moveTo>
                    <a:pt x="2840" y="0"/>
                  </a:moveTo>
                  <a:lnTo>
                    <a:pt x="0" y="6080"/>
                  </a:lnTo>
                  <a:lnTo>
                    <a:pt x="578" y="6080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4" name="Google Shape;2114;p36"/>
            <p:cNvSpPr/>
            <p:nvPr/>
          </p:nvSpPr>
          <p:spPr>
            <a:xfrm rot="5400000">
              <a:off x="-44418" y="1298293"/>
              <a:ext cx="284464" cy="393578"/>
            </a:xfrm>
            <a:custGeom>
              <a:avLst/>
              <a:gdLst/>
              <a:ahLst/>
              <a:cxnLst/>
              <a:rect l="l" t="t" r="r" b="b"/>
              <a:pathLst>
                <a:path w="3434" h="6081" extrusionOk="0">
                  <a:moveTo>
                    <a:pt x="2856" y="0"/>
                  </a:moveTo>
                  <a:lnTo>
                    <a:pt x="0" y="6080"/>
                  </a:lnTo>
                  <a:lnTo>
                    <a:pt x="594" y="608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5" name="Google Shape;2115;p36"/>
            <p:cNvSpPr/>
            <p:nvPr/>
          </p:nvSpPr>
          <p:spPr>
            <a:xfrm rot="5400000">
              <a:off x="-45081" y="1726894"/>
              <a:ext cx="285789" cy="393578"/>
            </a:xfrm>
            <a:custGeom>
              <a:avLst/>
              <a:gdLst/>
              <a:ahLst/>
              <a:cxnLst/>
              <a:rect l="l" t="t" r="r" b="b"/>
              <a:pathLst>
                <a:path w="3450" h="6081" extrusionOk="0">
                  <a:moveTo>
                    <a:pt x="2840" y="0"/>
                  </a:moveTo>
                  <a:lnTo>
                    <a:pt x="0" y="6080"/>
                  </a:lnTo>
                  <a:lnTo>
                    <a:pt x="578" y="6080"/>
                  </a:lnTo>
                  <a:lnTo>
                    <a:pt x="34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6" name="Google Shape;2116;p36"/>
            <p:cNvSpPr/>
            <p:nvPr/>
          </p:nvSpPr>
          <p:spPr>
            <a:xfrm rot="5400000">
              <a:off x="-45122" y="1383988"/>
              <a:ext cx="285872" cy="393578"/>
            </a:xfrm>
            <a:custGeom>
              <a:avLst/>
              <a:gdLst/>
              <a:ahLst/>
              <a:cxnLst/>
              <a:rect l="l" t="t" r="r" b="b"/>
              <a:pathLst>
                <a:path w="3451" h="6081" extrusionOk="0">
                  <a:moveTo>
                    <a:pt x="2841" y="0"/>
                  </a:moveTo>
                  <a:lnTo>
                    <a:pt x="1" y="6080"/>
                  </a:lnTo>
                  <a:lnTo>
                    <a:pt x="578" y="608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7" name="Google Shape;2117;p36"/>
            <p:cNvSpPr/>
            <p:nvPr/>
          </p:nvSpPr>
          <p:spPr>
            <a:xfrm rot="5400000">
              <a:off x="-45081" y="1555420"/>
              <a:ext cx="285789" cy="393578"/>
            </a:xfrm>
            <a:custGeom>
              <a:avLst/>
              <a:gdLst/>
              <a:ahLst/>
              <a:cxnLst/>
              <a:rect l="l" t="t" r="r" b="b"/>
              <a:pathLst>
                <a:path w="3450" h="6081" extrusionOk="0">
                  <a:moveTo>
                    <a:pt x="2840" y="0"/>
                  </a:moveTo>
                  <a:lnTo>
                    <a:pt x="1" y="6080"/>
                  </a:lnTo>
                  <a:lnTo>
                    <a:pt x="578" y="608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8" name="Google Shape;2118;p36"/>
            <p:cNvSpPr/>
            <p:nvPr/>
          </p:nvSpPr>
          <p:spPr>
            <a:xfrm rot="5400000">
              <a:off x="-44459" y="1469725"/>
              <a:ext cx="284547" cy="393578"/>
            </a:xfrm>
            <a:custGeom>
              <a:avLst/>
              <a:gdLst/>
              <a:ahLst/>
              <a:cxnLst/>
              <a:rect l="l" t="t" r="r" b="b"/>
              <a:pathLst>
                <a:path w="3435" h="6081" extrusionOk="0">
                  <a:moveTo>
                    <a:pt x="2856" y="0"/>
                  </a:moveTo>
                  <a:lnTo>
                    <a:pt x="1" y="6080"/>
                  </a:lnTo>
                  <a:lnTo>
                    <a:pt x="578" y="6080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9" name="Google Shape;2119;p36"/>
            <p:cNvSpPr/>
            <p:nvPr/>
          </p:nvSpPr>
          <p:spPr>
            <a:xfrm rot="5400000">
              <a:off x="-43797" y="1811926"/>
              <a:ext cx="283221" cy="393578"/>
            </a:xfrm>
            <a:custGeom>
              <a:avLst/>
              <a:gdLst/>
              <a:ahLst/>
              <a:cxnLst/>
              <a:rect l="l" t="t" r="r" b="b"/>
              <a:pathLst>
                <a:path w="3419" h="6081" extrusionOk="0">
                  <a:moveTo>
                    <a:pt x="2841" y="0"/>
                  </a:moveTo>
                  <a:lnTo>
                    <a:pt x="1" y="6080"/>
                  </a:lnTo>
                  <a:lnTo>
                    <a:pt x="579" y="6080"/>
                  </a:lnTo>
                  <a:lnTo>
                    <a:pt x="34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0" name="Google Shape;2120;p36"/>
            <p:cNvSpPr/>
            <p:nvPr/>
          </p:nvSpPr>
          <p:spPr>
            <a:xfrm rot="5400000">
              <a:off x="-63187" y="2000140"/>
              <a:ext cx="138256" cy="209830"/>
            </a:xfrm>
            <a:custGeom>
              <a:avLst/>
              <a:gdLst/>
              <a:ahLst/>
              <a:cxnLst/>
              <a:rect l="l" t="t" r="r" b="b"/>
              <a:pathLst>
                <a:path w="1669" h="3242" extrusionOk="0">
                  <a:moveTo>
                    <a:pt x="1525" y="1"/>
                  </a:moveTo>
                  <a:lnTo>
                    <a:pt x="0" y="3225"/>
                  </a:lnTo>
                  <a:lnTo>
                    <a:pt x="610" y="3225"/>
                  </a:lnTo>
                  <a:lnTo>
                    <a:pt x="610" y="3241"/>
                  </a:lnTo>
                  <a:lnTo>
                    <a:pt x="1541" y="1220"/>
                  </a:lnTo>
                  <a:cubicBezTo>
                    <a:pt x="1541" y="1172"/>
                    <a:pt x="1541" y="1124"/>
                    <a:pt x="1573" y="1076"/>
                  </a:cubicBezTo>
                  <a:cubicBezTo>
                    <a:pt x="1605" y="883"/>
                    <a:pt x="1669" y="723"/>
                    <a:pt x="1653" y="498"/>
                  </a:cubicBezTo>
                  <a:cubicBezTo>
                    <a:pt x="1621" y="338"/>
                    <a:pt x="1589" y="16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1" name="Google Shape;2121;p36"/>
            <p:cNvSpPr/>
            <p:nvPr/>
          </p:nvSpPr>
          <p:spPr>
            <a:xfrm rot="5400000">
              <a:off x="221932" y="2131195"/>
              <a:ext cx="27999" cy="44723"/>
            </a:xfrm>
            <a:custGeom>
              <a:avLst/>
              <a:gdLst/>
              <a:ahLst/>
              <a:cxnLst/>
              <a:rect l="l" t="t" r="r" b="b"/>
              <a:pathLst>
                <a:path w="338" h="691" extrusionOk="0">
                  <a:moveTo>
                    <a:pt x="322" y="1"/>
                  </a:moveTo>
                  <a:lnTo>
                    <a:pt x="1" y="690"/>
                  </a:lnTo>
                  <a:lnTo>
                    <a:pt x="81" y="610"/>
                  </a:lnTo>
                  <a:cubicBezTo>
                    <a:pt x="129" y="546"/>
                    <a:pt x="177" y="610"/>
                    <a:pt x="258" y="514"/>
                  </a:cubicBezTo>
                  <a:cubicBezTo>
                    <a:pt x="338" y="402"/>
                    <a:pt x="338" y="193"/>
                    <a:pt x="3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2" name="Google Shape;2122;p36"/>
            <p:cNvSpPr/>
            <p:nvPr/>
          </p:nvSpPr>
          <p:spPr>
            <a:xfrm rot="5400000">
              <a:off x="-47667" y="1899546"/>
              <a:ext cx="195497" cy="298112"/>
            </a:xfrm>
            <a:custGeom>
              <a:avLst/>
              <a:gdLst/>
              <a:ahLst/>
              <a:cxnLst/>
              <a:rect l="l" t="t" r="r" b="b"/>
              <a:pathLst>
                <a:path w="2360" h="4606" extrusionOk="0">
                  <a:moveTo>
                    <a:pt x="2167" y="1"/>
                  </a:moveTo>
                  <a:lnTo>
                    <a:pt x="1" y="4605"/>
                  </a:lnTo>
                  <a:lnTo>
                    <a:pt x="594" y="4605"/>
                  </a:lnTo>
                  <a:lnTo>
                    <a:pt x="2359" y="851"/>
                  </a:lnTo>
                  <a:cubicBezTo>
                    <a:pt x="2247" y="675"/>
                    <a:pt x="2151" y="498"/>
                    <a:pt x="2134" y="274"/>
                  </a:cubicBezTo>
                  <a:cubicBezTo>
                    <a:pt x="2151" y="177"/>
                    <a:pt x="2151" y="81"/>
                    <a:pt x="2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3" name="Google Shape;2123;p36"/>
            <p:cNvSpPr/>
            <p:nvPr/>
          </p:nvSpPr>
          <p:spPr>
            <a:xfrm rot="5400000">
              <a:off x="155687" y="304378"/>
              <a:ext cx="106446" cy="167243"/>
            </a:xfrm>
            <a:custGeom>
              <a:avLst/>
              <a:gdLst/>
              <a:ahLst/>
              <a:cxnLst/>
              <a:rect l="l" t="t" r="r" b="b"/>
              <a:pathLst>
                <a:path w="1285" h="2584" extrusionOk="0">
                  <a:moveTo>
                    <a:pt x="707" y="0"/>
                  </a:moveTo>
                  <a:lnTo>
                    <a:pt x="17" y="1460"/>
                  </a:lnTo>
                  <a:cubicBezTo>
                    <a:pt x="1" y="1460"/>
                    <a:pt x="1" y="1492"/>
                    <a:pt x="1" y="1540"/>
                  </a:cubicBezTo>
                  <a:cubicBezTo>
                    <a:pt x="49" y="1813"/>
                    <a:pt x="97" y="2038"/>
                    <a:pt x="97" y="2342"/>
                  </a:cubicBezTo>
                  <a:cubicBezTo>
                    <a:pt x="97" y="2423"/>
                    <a:pt x="81" y="2503"/>
                    <a:pt x="65" y="2583"/>
                  </a:cubicBez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4" name="Google Shape;2124;p36"/>
            <p:cNvSpPr/>
            <p:nvPr/>
          </p:nvSpPr>
          <p:spPr>
            <a:xfrm rot="5400000">
              <a:off x="-33155" y="2154994"/>
              <a:ext cx="10686" cy="19740"/>
            </a:xfrm>
            <a:custGeom>
              <a:avLst/>
              <a:gdLst/>
              <a:ahLst/>
              <a:cxnLst/>
              <a:rect l="l" t="t" r="r" b="b"/>
              <a:pathLst>
                <a:path w="129" h="305" extrusionOk="0">
                  <a:moveTo>
                    <a:pt x="129" y="0"/>
                  </a:moveTo>
                  <a:lnTo>
                    <a:pt x="1" y="305"/>
                  </a:lnTo>
                  <a:cubicBezTo>
                    <a:pt x="81" y="209"/>
                    <a:pt x="129" y="128"/>
                    <a:pt x="1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5" name="Google Shape;2125;p36"/>
            <p:cNvSpPr/>
            <p:nvPr/>
          </p:nvSpPr>
          <p:spPr>
            <a:xfrm rot="5400000">
              <a:off x="-81003" y="286280"/>
              <a:ext cx="25348" cy="42652"/>
            </a:xfrm>
            <a:custGeom>
              <a:avLst/>
              <a:gdLst/>
              <a:ahLst/>
              <a:cxnLst/>
              <a:rect l="l" t="t" r="r" b="b"/>
              <a:pathLst>
                <a:path w="306" h="659" extrusionOk="0">
                  <a:moveTo>
                    <a:pt x="305" y="0"/>
                  </a:moveTo>
                  <a:lnTo>
                    <a:pt x="305" y="0"/>
                  </a:lnTo>
                  <a:cubicBezTo>
                    <a:pt x="241" y="97"/>
                    <a:pt x="193" y="177"/>
                    <a:pt x="161" y="257"/>
                  </a:cubicBezTo>
                  <a:cubicBezTo>
                    <a:pt x="97" y="401"/>
                    <a:pt x="49" y="530"/>
                    <a:pt x="1" y="658"/>
                  </a:cubicBezTo>
                  <a:lnTo>
                    <a:pt x="3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6" name="Google Shape;2126;p36"/>
            <p:cNvSpPr/>
            <p:nvPr/>
          </p:nvSpPr>
          <p:spPr>
            <a:xfrm rot="5400000">
              <a:off x="-44418" y="785280"/>
              <a:ext cx="284464" cy="393578"/>
            </a:xfrm>
            <a:custGeom>
              <a:avLst/>
              <a:gdLst/>
              <a:ahLst/>
              <a:cxnLst/>
              <a:rect l="l" t="t" r="r" b="b"/>
              <a:pathLst>
                <a:path w="3434" h="6081" extrusionOk="0">
                  <a:moveTo>
                    <a:pt x="2840" y="0"/>
                  </a:moveTo>
                  <a:lnTo>
                    <a:pt x="0" y="6080"/>
                  </a:lnTo>
                  <a:lnTo>
                    <a:pt x="578" y="6080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7" name="Google Shape;2127;p36"/>
            <p:cNvSpPr/>
            <p:nvPr/>
          </p:nvSpPr>
          <p:spPr>
            <a:xfrm rot="5400000">
              <a:off x="-45122" y="528111"/>
              <a:ext cx="285872" cy="393578"/>
            </a:xfrm>
            <a:custGeom>
              <a:avLst/>
              <a:gdLst/>
              <a:ahLst/>
              <a:cxnLst/>
              <a:rect l="l" t="t" r="r" b="b"/>
              <a:pathLst>
                <a:path w="3451" h="6081" extrusionOk="0">
                  <a:moveTo>
                    <a:pt x="2857" y="0"/>
                  </a:moveTo>
                  <a:lnTo>
                    <a:pt x="1" y="6080"/>
                  </a:lnTo>
                  <a:lnTo>
                    <a:pt x="595" y="608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8" name="Google Shape;2128;p36"/>
            <p:cNvSpPr/>
            <p:nvPr/>
          </p:nvSpPr>
          <p:spPr>
            <a:xfrm rot="5400000">
              <a:off x="-43755" y="443078"/>
              <a:ext cx="283139" cy="393578"/>
            </a:xfrm>
            <a:custGeom>
              <a:avLst/>
              <a:gdLst/>
              <a:ahLst/>
              <a:cxnLst/>
              <a:rect l="l" t="t" r="r" b="b"/>
              <a:pathLst>
                <a:path w="3418" h="6081" extrusionOk="0">
                  <a:moveTo>
                    <a:pt x="2840" y="0"/>
                  </a:moveTo>
                  <a:lnTo>
                    <a:pt x="0" y="6080"/>
                  </a:lnTo>
                  <a:lnTo>
                    <a:pt x="578" y="6080"/>
                  </a:lnTo>
                  <a:lnTo>
                    <a:pt x="34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9" name="Google Shape;2129;p36"/>
            <p:cNvSpPr/>
            <p:nvPr/>
          </p:nvSpPr>
          <p:spPr>
            <a:xfrm rot="5400000">
              <a:off x="-43755" y="271605"/>
              <a:ext cx="283139" cy="393578"/>
            </a:xfrm>
            <a:custGeom>
              <a:avLst/>
              <a:gdLst/>
              <a:ahLst/>
              <a:cxnLst/>
              <a:rect l="l" t="t" r="r" b="b"/>
              <a:pathLst>
                <a:path w="3418" h="6081" extrusionOk="0">
                  <a:moveTo>
                    <a:pt x="2840" y="0"/>
                  </a:moveTo>
                  <a:lnTo>
                    <a:pt x="1" y="6080"/>
                  </a:lnTo>
                  <a:lnTo>
                    <a:pt x="578" y="6080"/>
                  </a:lnTo>
                  <a:lnTo>
                    <a:pt x="34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0" name="Google Shape;2130;p36"/>
            <p:cNvSpPr/>
            <p:nvPr/>
          </p:nvSpPr>
          <p:spPr>
            <a:xfrm rot="5400000">
              <a:off x="-45743" y="357341"/>
              <a:ext cx="287115" cy="393578"/>
            </a:xfrm>
            <a:custGeom>
              <a:avLst/>
              <a:gdLst/>
              <a:ahLst/>
              <a:cxnLst/>
              <a:rect l="l" t="t" r="r" b="b"/>
              <a:pathLst>
                <a:path w="3466" h="6081" extrusionOk="0">
                  <a:moveTo>
                    <a:pt x="2856" y="0"/>
                  </a:moveTo>
                  <a:lnTo>
                    <a:pt x="0" y="6080"/>
                  </a:lnTo>
                  <a:lnTo>
                    <a:pt x="594" y="6080"/>
                  </a:lnTo>
                  <a:lnTo>
                    <a:pt x="3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1" name="Google Shape;2131;p36"/>
            <p:cNvSpPr/>
            <p:nvPr/>
          </p:nvSpPr>
          <p:spPr>
            <a:xfrm rot="5400000">
              <a:off x="-109160" y="2132512"/>
              <a:ext cx="50531" cy="30161"/>
            </a:xfrm>
            <a:custGeom>
              <a:avLst/>
              <a:gdLst/>
              <a:ahLst/>
              <a:cxnLst/>
              <a:rect l="l" t="t" r="r" b="b"/>
              <a:pathLst>
                <a:path w="610" h="466" extrusionOk="0">
                  <a:moveTo>
                    <a:pt x="225" y="0"/>
                  </a:moveTo>
                  <a:lnTo>
                    <a:pt x="0" y="465"/>
                  </a:lnTo>
                  <a:lnTo>
                    <a:pt x="578" y="465"/>
                  </a:lnTo>
                  <a:lnTo>
                    <a:pt x="610" y="449"/>
                  </a:lnTo>
                  <a:cubicBezTo>
                    <a:pt x="578" y="417"/>
                    <a:pt x="578" y="401"/>
                    <a:pt x="562" y="385"/>
                  </a:cubicBezTo>
                  <a:cubicBezTo>
                    <a:pt x="482" y="305"/>
                    <a:pt x="289" y="161"/>
                    <a:pt x="241" y="48"/>
                  </a:cubicBezTo>
                  <a:cubicBezTo>
                    <a:pt x="241" y="16"/>
                    <a:pt x="241" y="16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2" name="Google Shape;2132;p36"/>
            <p:cNvSpPr/>
            <p:nvPr/>
          </p:nvSpPr>
          <p:spPr>
            <a:xfrm rot="5400000">
              <a:off x="39568" y="271262"/>
              <a:ext cx="204774" cy="305296"/>
            </a:xfrm>
            <a:custGeom>
              <a:avLst/>
              <a:gdLst/>
              <a:ahLst/>
              <a:cxnLst/>
              <a:rect l="l" t="t" r="r" b="b"/>
              <a:pathLst>
                <a:path w="2472" h="4717" extrusionOk="0">
                  <a:moveTo>
                    <a:pt x="1877" y="0"/>
                  </a:moveTo>
                  <a:lnTo>
                    <a:pt x="0" y="4011"/>
                  </a:lnTo>
                  <a:cubicBezTo>
                    <a:pt x="49" y="4251"/>
                    <a:pt x="257" y="4476"/>
                    <a:pt x="257" y="4717"/>
                  </a:cubicBezTo>
                  <a:lnTo>
                    <a:pt x="24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3" name="Google Shape;2133;p36"/>
            <p:cNvSpPr/>
            <p:nvPr/>
          </p:nvSpPr>
          <p:spPr>
            <a:xfrm rot="5400000">
              <a:off x="-44459" y="613848"/>
              <a:ext cx="284547" cy="393578"/>
            </a:xfrm>
            <a:custGeom>
              <a:avLst/>
              <a:gdLst/>
              <a:ahLst/>
              <a:cxnLst/>
              <a:rect l="l" t="t" r="r" b="b"/>
              <a:pathLst>
                <a:path w="3435" h="6081" extrusionOk="0">
                  <a:moveTo>
                    <a:pt x="2856" y="0"/>
                  </a:moveTo>
                  <a:lnTo>
                    <a:pt x="1" y="6080"/>
                  </a:lnTo>
                  <a:lnTo>
                    <a:pt x="594" y="6080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4" name="Google Shape;2134;p36"/>
            <p:cNvSpPr/>
            <p:nvPr/>
          </p:nvSpPr>
          <p:spPr>
            <a:xfrm rot="5400000">
              <a:off x="-45122" y="1042449"/>
              <a:ext cx="285872" cy="393578"/>
            </a:xfrm>
            <a:custGeom>
              <a:avLst/>
              <a:gdLst/>
              <a:ahLst/>
              <a:cxnLst/>
              <a:rect l="l" t="t" r="r" b="b"/>
              <a:pathLst>
                <a:path w="3451" h="6081" extrusionOk="0">
                  <a:moveTo>
                    <a:pt x="2840" y="0"/>
                  </a:moveTo>
                  <a:lnTo>
                    <a:pt x="1" y="6080"/>
                  </a:lnTo>
                  <a:lnTo>
                    <a:pt x="578" y="608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5" name="Google Shape;2135;p36"/>
            <p:cNvSpPr/>
            <p:nvPr/>
          </p:nvSpPr>
          <p:spPr>
            <a:xfrm rot="5400000">
              <a:off x="-45081" y="1212556"/>
              <a:ext cx="285789" cy="393578"/>
            </a:xfrm>
            <a:custGeom>
              <a:avLst/>
              <a:gdLst/>
              <a:ahLst/>
              <a:cxnLst/>
              <a:rect l="l" t="t" r="r" b="b"/>
              <a:pathLst>
                <a:path w="3450" h="6081" extrusionOk="0">
                  <a:moveTo>
                    <a:pt x="2856" y="0"/>
                  </a:moveTo>
                  <a:lnTo>
                    <a:pt x="0" y="6080"/>
                  </a:lnTo>
                  <a:lnTo>
                    <a:pt x="594" y="608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6" name="Google Shape;2136;p36"/>
            <p:cNvSpPr/>
            <p:nvPr/>
          </p:nvSpPr>
          <p:spPr>
            <a:xfrm rot="5400000">
              <a:off x="-43755" y="1127482"/>
              <a:ext cx="283139" cy="393578"/>
            </a:xfrm>
            <a:custGeom>
              <a:avLst/>
              <a:gdLst/>
              <a:ahLst/>
              <a:cxnLst/>
              <a:rect l="l" t="t" r="r" b="b"/>
              <a:pathLst>
                <a:path w="3418" h="6081" extrusionOk="0">
                  <a:moveTo>
                    <a:pt x="2840" y="0"/>
                  </a:moveTo>
                  <a:lnTo>
                    <a:pt x="1" y="6080"/>
                  </a:lnTo>
                  <a:lnTo>
                    <a:pt x="578" y="6080"/>
                  </a:lnTo>
                  <a:lnTo>
                    <a:pt x="34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7" name="Google Shape;2137;p36"/>
            <p:cNvSpPr/>
            <p:nvPr/>
          </p:nvSpPr>
          <p:spPr>
            <a:xfrm rot="5400000">
              <a:off x="-44459" y="956712"/>
              <a:ext cx="284547" cy="393578"/>
            </a:xfrm>
            <a:custGeom>
              <a:avLst/>
              <a:gdLst/>
              <a:ahLst/>
              <a:cxnLst/>
              <a:rect l="l" t="t" r="r" b="b"/>
              <a:pathLst>
                <a:path w="3435" h="6081" extrusionOk="0">
                  <a:moveTo>
                    <a:pt x="2841" y="0"/>
                  </a:moveTo>
                  <a:lnTo>
                    <a:pt x="1" y="6080"/>
                  </a:lnTo>
                  <a:lnTo>
                    <a:pt x="579" y="6080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8" name="Google Shape;2138;p36"/>
            <p:cNvSpPr/>
            <p:nvPr/>
          </p:nvSpPr>
          <p:spPr>
            <a:xfrm rot="5400000">
              <a:off x="-45081" y="699543"/>
              <a:ext cx="285789" cy="393578"/>
            </a:xfrm>
            <a:custGeom>
              <a:avLst/>
              <a:gdLst/>
              <a:ahLst/>
              <a:cxnLst/>
              <a:rect l="l" t="t" r="r" b="b"/>
              <a:pathLst>
                <a:path w="3450" h="6081" extrusionOk="0">
                  <a:moveTo>
                    <a:pt x="2856" y="0"/>
                  </a:moveTo>
                  <a:lnTo>
                    <a:pt x="1" y="6080"/>
                  </a:lnTo>
                  <a:lnTo>
                    <a:pt x="578" y="6080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9" name="Google Shape;2139;p36"/>
            <p:cNvSpPr/>
            <p:nvPr/>
          </p:nvSpPr>
          <p:spPr>
            <a:xfrm rot="5400000">
              <a:off x="-45081" y="871017"/>
              <a:ext cx="285789" cy="393578"/>
            </a:xfrm>
            <a:custGeom>
              <a:avLst/>
              <a:gdLst/>
              <a:ahLst/>
              <a:cxnLst/>
              <a:rect l="l" t="t" r="r" b="b"/>
              <a:pathLst>
                <a:path w="3450" h="6081" extrusionOk="0">
                  <a:moveTo>
                    <a:pt x="2840" y="0"/>
                  </a:moveTo>
                  <a:lnTo>
                    <a:pt x="0" y="6080"/>
                  </a:lnTo>
                  <a:lnTo>
                    <a:pt x="578" y="6080"/>
                  </a:lnTo>
                  <a:lnTo>
                    <a:pt x="34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40" name="Google Shape;2140;p36"/>
          <p:cNvGrpSpPr/>
          <p:nvPr/>
        </p:nvGrpSpPr>
        <p:grpSpPr>
          <a:xfrm>
            <a:off x="7801297" y="329091"/>
            <a:ext cx="424125" cy="421198"/>
            <a:chOff x="-2037034" y="2372267"/>
            <a:chExt cx="321380" cy="319186"/>
          </a:xfrm>
        </p:grpSpPr>
        <p:sp>
          <p:nvSpPr>
            <p:cNvPr id="2141" name="Google Shape;2141;p36"/>
            <p:cNvSpPr/>
            <p:nvPr/>
          </p:nvSpPr>
          <p:spPr>
            <a:xfrm>
              <a:off x="-2037034" y="2372267"/>
              <a:ext cx="321380" cy="319186"/>
            </a:xfrm>
            <a:custGeom>
              <a:avLst/>
              <a:gdLst/>
              <a:ahLst/>
              <a:cxnLst/>
              <a:rect l="l" t="t" r="r" b="b"/>
              <a:pathLst>
                <a:path w="10404" h="10333" extrusionOk="0">
                  <a:moveTo>
                    <a:pt x="0" y="0"/>
                  </a:moveTo>
                  <a:lnTo>
                    <a:pt x="3248" y="5155"/>
                  </a:lnTo>
                  <a:lnTo>
                    <a:pt x="0" y="10333"/>
                  </a:lnTo>
                  <a:lnTo>
                    <a:pt x="7155" y="10333"/>
                  </a:lnTo>
                  <a:lnTo>
                    <a:pt x="9273" y="6991"/>
                  </a:lnTo>
                  <a:lnTo>
                    <a:pt x="10403" y="5155"/>
                  </a:lnTo>
                  <a:lnTo>
                    <a:pt x="7179" y="0"/>
                  </a:ln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2" name="Google Shape;2142;p36"/>
            <p:cNvSpPr/>
            <p:nvPr/>
          </p:nvSpPr>
          <p:spPr>
            <a:xfrm>
              <a:off x="-2037034" y="2372267"/>
              <a:ext cx="321380" cy="319186"/>
            </a:xfrm>
            <a:custGeom>
              <a:avLst/>
              <a:gdLst/>
              <a:ahLst/>
              <a:cxnLst/>
              <a:rect l="l" t="t" r="r" b="b"/>
              <a:pathLst>
                <a:path w="10404" h="10333" extrusionOk="0">
                  <a:moveTo>
                    <a:pt x="0" y="0"/>
                  </a:moveTo>
                  <a:lnTo>
                    <a:pt x="3248" y="5155"/>
                  </a:lnTo>
                  <a:lnTo>
                    <a:pt x="0" y="10333"/>
                  </a:lnTo>
                  <a:lnTo>
                    <a:pt x="7155" y="10333"/>
                  </a:lnTo>
                  <a:lnTo>
                    <a:pt x="9273" y="6991"/>
                  </a:lnTo>
                  <a:lnTo>
                    <a:pt x="10403" y="5155"/>
                  </a:lnTo>
                  <a:lnTo>
                    <a:pt x="7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43" name="Google Shape;2143;p36"/>
          <p:cNvGrpSpPr/>
          <p:nvPr/>
        </p:nvGrpSpPr>
        <p:grpSpPr>
          <a:xfrm rot="-6944040" flipH="1">
            <a:off x="3705989" y="3663520"/>
            <a:ext cx="569007" cy="670670"/>
            <a:chOff x="198598" y="2361840"/>
            <a:chExt cx="431168" cy="508238"/>
          </a:xfrm>
        </p:grpSpPr>
        <p:sp>
          <p:nvSpPr>
            <p:cNvPr id="2144" name="Google Shape;2144;p36"/>
            <p:cNvSpPr/>
            <p:nvPr/>
          </p:nvSpPr>
          <p:spPr>
            <a:xfrm>
              <a:off x="198603" y="2361845"/>
              <a:ext cx="431163" cy="508233"/>
            </a:xfrm>
            <a:custGeom>
              <a:avLst/>
              <a:gdLst/>
              <a:ahLst/>
              <a:cxnLst/>
              <a:rect l="l" t="t" r="r" b="b"/>
              <a:pathLst>
                <a:path w="13958" h="16453" extrusionOk="0">
                  <a:moveTo>
                    <a:pt x="1" y="0"/>
                  </a:moveTo>
                  <a:lnTo>
                    <a:pt x="1" y="2801"/>
                  </a:lnTo>
                  <a:cubicBezTo>
                    <a:pt x="4496" y="2801"/>
                    <a:pt x="8215" y="6285"/>
                    <a:pt x="8521" y="10780"/>
                  </a:cubicBezTo>
                  <a:lnTo>
                    <a:pt x="6097" y="10780"/>
                  </a:lnTo>
                  <a:cubicBezTo>
                    <a:pt x="6026" y="10780"/>
                    <a:pt x="5956" y="10803"/>
                    <a:pt x="5932" y="10874"/>
                  </a:cubicBezTo>
                  <a:cubicBezTo>
                    <a:pt x="5885" y="10945"/>
                    <a:pt x="5908" y="11015"/>
                    <a:pt x="5956" y="11086"/>
                  </a:cubicBezTo>
                  <a:lnTo>
                    <a:pt x="9768" y="16381"/>
                  </a:lnTo>
                  <a:cubicBezTo>
                    <a:pt x="9804" y="16428"/>
                    <a:pt x="9863" y="16452"/>
                    <a:pt x="9924" y="16452"/>
                  </a:cubicBezTo>
                  <a:cubicBezTo>
                    <a:pt x="9986" y="16452"/>
                    <a:pt x="10051" y="16428"/>
                    <a:pt x="10098" y="16381"/>
                  </a:cubicBezTo>
                  <a:lnTo>
                    <a:pt x="13911" y="11086"/>
                  </a:lnTo>
                  <a:cubicBezTo>
                    <a:pt x="13958" y="11015"/>
                    <a:pt x="13934" y="10921"/>
                    <a:pt x="13911" y="10874"/>
                  </a:cubicBezTo>
                  <a:cubicBezTo>
                    <a:pt x="13864" y="10803"/>
                    <a:pt x="13793" y="10780"/>
                    <a:pt x="13722" y="10780"/>
                  </a:cubicBezTo>
                  <a:lnTo>
                    <a:pt x="11345" y="10780"/>
                  </a:lnTo>
                  <a:cubicBezTo>
                    <a:pt x="11016" y="4731"/>
                    <a:pt x="6050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5" name="Google Shape;2145;p36"/>
            <p:cNvSpPr/>
            <p:nvPr/>
          </p:nvSpPr>
          <p:spPr>
            <a:xfrm>
              <a:off x="198598" y="2361840"/>
              <a:ext cx="431163" cy="508233"/>
            </a:xfrm>
            <a:custGeom>
              <a:avLst/>
              <a:gdLst/>
              <a:ahLst/>
              <a:cxnLst/>
              <a:rect l="l" t="t" r="r" b="b"/>
              <a:pathLst>
                <a:path w="13958" h="16453" extrusionOk="0">
                  <a:moveTo>
                    <a:pt x="1" y="0"/>
                  </a:moveTo>
                  <a:lnTo>
                    <a:pt x="1" y="2801"/>
                  </a:lnTo>
                  <a:cubicBezTo>
                    <a:pt x="4496" y="2801"/>
                    <a:pt x="8215" y="6285"/>
                    <a:pt x="8521" y="10780"/>
                  </a:cubicBezTo>
                  <a:lnTo>
                    <a:pt x="6097" y="10780"/>
                  </a:lnTo>
                  <a:cubicBezTo>
                    <a:pt x="6026" y="10780"/>
                    <a:pt x="5956" y="10803"/>
                    <a:pt x="5932" y="10874"/>
                  </a:cubicBezTo>
                  <a:cubicBezTo>
                    <a:pt x="5885" y="10945"/>
                    <a:pt x="5908" y="11015"/>
                    <a:pt x="5956" y="11086"/>
                  </a:cubicBezTo>
                  <a:lnTo>
                    <a:pt x="9768" y="16381"/>
                  </a:lnTo>
                  <a:cubicBezTo>
                    <a:pt x="9804" y="16428"/>
                    <a:pt x="9863" y="16452"/>
                    <a:pt x="9924" y="16452"/>
                  </a:cubicBezTo>
                  <a:cubicBezTo>
                    <a:pt x="9986" y="16452"/>
                    <a:pt x="10051" y="16428"/>
                    <a:pt x="10098" y="16381"/>
                  </a:cubicBezTo>
                  <a:lnTo>
                    <a:pt x="13911" y="11086"/>
                  </a:lnTo>
                  <a:cubicBezTo>
                    <a:pt x="13958" y="11015"/>
                    <a:pt x="13934" y="10921"/>
                    <a:pt x="13911" y="10874"/>
                  </a:cubicBezTo>
                  <a:cubicBezTo>
                    <a:pt x="13864" y="10803"/>
                    <a:pt x="13793" y="10780"/>
                    <a:pt x="13722" y="10780"/>
                  </a:cubicBezTo>
                  <a:lnTo>
                    <a:pt x="11345" y="10780"/>
                  </a:lnTo>
                  <a:cubicBezTo>
                    <a:pt x="11016" y="4731"/>
                    <a:pt x="6050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46" name="Google Shape;2146;p36"/>
          <p:cNvSpPr/>
          <p:nvPr/>
        </p:nvSpPr>
        <p:spPr>
          <a:xfrm>
            <a:off x="-353712" y="183550"/>
            <a:ext cx="876600" cy="876600"/>
          </a:xfrm>
          <a:prstGeom prst="donut">
            <a:avLst>
              <a:gd name="adj" fmla="val 25000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7" name="Google Shape;2147;p36"/>
          <p:cNvSpPr/>
          <p:nvPr/>
        </p:nvSpPr>
        <p:spPr>
          <a:xfrm rot="500">
            <a:off x="5892705" y="3842390"/>
            <a:ext cx="1241960" cy="312923"/>
          </a:xfrm>
          <a:custGeom>
            <a:avLst/>
            <a:gdLst/>
            <a:ahLst/>
            <a:cxnLst/>
            <a:rect l="l" t="t" r="r" b="b"/>
            <a:pathLst>
              <a:path w="24083" h="6034" extrusionOk="0">
                <a:moveTo>
                  <a:pt x="1" y="1"/>
                </a:moveTo>
                <a:lnTo>
                  <a:pt x="1028" y="755"/>
                </a:lnTo>
                <a:lnTo>
                  <a:pt x="1" y="1509"/>
                </a:lnTo>
                <a:lnTo>
                  <a:pt x="1028" y="2263"/>
                </a:lnTo>
                <a:lnTo>
                  <a:pt x="1" y="3001"/>
                </a:lnTo>
                <a:lnTo>
                  <a:pt x="1028" y="3771"/>
                </a:lnTo>
                <a:lnTo>
                  <a:pt x="1" y="4525"/>
                </a:lnTo>
                <a:lnTo>
                  <a:pt x="1028" y="5279"/>
                </a:lnTo>
                <a:lnTo>
                  <a:pt x="1" y="6033"/>
                </a:lnTo>
                <a:lnTo>
                  <a:pt x="24082" y="6033"/>
                </a:lnTo>
                <a:lnTo>
                  <a:pt x="23087" y="5279"/>
                </a:lnTo>
                <a:lnTo>
                  <a:pt x="24082" y="4525"/>
                </a:lnTo>
                <a:lnTo>
                  <a:pt x="23087" y="3771"/>
                </a:lnTo>
                <a:lnTo>
                  <a:pt x="24082" y="3001"/>
                </a:lnTo>
                <a:lnTo>
                  <a:pt x="23087" y="2263"/>
                </a:lnTo>
                <a:lnTo>
                  <a:pt x="24082" y="1509"/>
                </a:lnTo>
                <a:lnTo>
                  <a:pt x="23087" y="755"/>
                </a:lnTo>
                <a:lnTo>
                  <a:pt x="2408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48" name="Google Shape;2148;p36"/>
          <p:cNvGrpSpPr/>
          <p:nvPr/>
        </p:nvGrpSpPr>
        <p:grpSpPr>
          <a:xfrm rot="-5400000">
            <a:off x="8177604" y="4166466"/>
            <a:ext cx="777198" cy="265244"/>
            <a:chOff x="-588006" y="4018117"/>
            <a:chExt cx="588920" cy="201003"/>
          </a:xfrm>
        </p:grpSpPr>
        <p:sp>
          <p:nvSpPr>
            <p:cNvPr id="2149" name="Google Shape;2149;p36"/>
            <p:cNvSpPr/>
            <p:nvPr/>
          </p:nvSpPr>
          <p:spPr>
            <a:xfrm>
              <a:off x="-588004" y="4018117"/>
              <a:ext cx="588918" cy="201001"/>
            </a:xfrm>
            <a:custGeom>
              <a:avLst/>
              <a:gdLst/>
              <a:ahLst/>
              <a:cxnLst/>
              <a:rect l="l" t="t" r="r" b="b"/>
              <a:pathLst>
                <a:path w="19065" h="6507" extrusionOk="0">
                  <a:moveTo>
                    <a:pt x="14593" y="1"/>
                  </a:moveTo>
                  <a:cubicBezTo>
                    <a:pt x="14569" y="1"/>
                    <a:pt x="14546" y="6"/>
                    <a:pt x="14522" y="18"/>
                  </a:cubicBezTo>
                  <a:cubicBezTo>
                    <a:pt x="14451" y="42"/>
                    <a:pt x="14428" y="89"/>
                    <a:pt x="14428" y="159"/>
                  </a:cubicBezTo>
                  <a:lnTo>
                    <a:pt x="14428" y="2042"/>
                  </a:lnTo>
                  <a:lnTo>
                    <a:pt x="0" y="2042"/>
                  </a:lnTo>
                  <a:lnTo>
                    <a:pt x="0" y="4419"/>
                  </a:lnTo>
                  <a:lnTo>
                    <a:pt x="14428" y="4419"/>
                  </a:lnTo>
                  <a:lnTo>
                    <a:pt x="14428" y="6349"/>
                  </a:lnTo>
                  <a:cubicBezTo>
                    <a:pt x="14428" y="6396"/>
                    <a:pt x="14451" y="6467"/>
                    <a:pt x="14522" y="6491"/>
                  </a:cubicBezTo>
                  <a:cubicBezTo>
                    <a:pt x="14542" y="6500"/>
                    <a:pt x="14561" y="6506"/>
                    <a:pt x="14581" y="6506"/>
                  </a:cubicBezTo>
                  <a:cubicBezTo>
                    <a:pt x="14608" y="6506"/>
                    <a:pt x="14636" y="6495"/>
                    <a:pt x="14663" y="6467"/>
                  </a:cubicBezTo>
                  <a:lnTo>
                    <a:pt x="18970" y="3384"/>
                  </a:lnTo>
                  <a:cubicBezTo>
                    <a:pt x="19064" y="3313"/>
                    <a:pt x="19064" y="3196"/>
                    <a:pt x="18970" y="3125"/>
                  </a:cubicBezTo>
                  <a:lnTo>
                    <a:pt x="14663" y="18"/>
                  </a:lnTo>
                  <a:cubicBezTo>
                    <a:pt x="14640" y="6"/>
                    <a:pt x="14616" y="1"/>
                    <a:pt x="14593" y="1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0" name="Google Shape;2150;p36"/>
            <p:cNvSpPr/>
            <p:nvPr/>
          </p:nvSpPr>
          <p:spPr>
            <a:xfrm>
              <a:off x="-588006" y="4018119"/>
              <a:ext cx="588918" cy="201001"/>
            </a:xfrm>
            <a:custGeom>
              <a:avLst/>
              <a:gdLst/>
              <a:ahLst/>
              <a:cxnLst/>
              <a:rect l="l" t="t" r="r" b="b"/>
              <a:pathLst>
                <a:path w="19065" h="6507" extrusionOk="0">
                  <a:moveTo>
                    <a:pt x="14593" y="1"/>
                  </a:moveTo>
                  <a:cubicBezTo>
                    <a:pt x="14569" y="1"/>
                    <a:pt x="14546" y="6"/>
                    <a:pt x="14522" y="18"/>
                  </a:cubicBezTo>
                  <a:cubicBezTo>
                    <a:pt x="14451" y="42"/>
                    <a:pt x="14428" y="89"/>
                    <a:pt x="14428" y="159"/>
                  </a:cubicBezTo>
                  <a:lnTo>
                    <a:pt x="14428" y="2042"/>
                  </a:lnTo>
                  <a:lnTo>
                    <a:pt x="0" y="2042"/>
                  </a:lnTo>
                  <a:lnTo>
                    <a:pt x="0" y="4419"/>
                  </a:lnTo>
                  <a:lnTo>
                    <a:pt x="14428" y="4419"/>
                  </a:lnTo>
                  <a:lnTo>
                    <a:pt x="14428" y="6349"/>
                  </a:lnTo>
                  <a:cubicBezTo>
                    <a:pt x="14428" y="6396"/>
                    <a:pt x="14451" y="6467"/>
                    <a:pt x="14522" y="6491"/>
                  </a:cubicBezTo>
                  <a:cubicBezTo>
                    <a:pt x="14542" y="6500"/>
                    <a:pt x="14561" y="6506"/>
                    <a:pt x="14581" y="6506"/>
                  </a:cubicBezTo>
                  <a:cubicBezTo>
                    <a:pt x="14608" y="6506"/>
                    <a:pt x="14636" y="6495"/>
                    <a:pt x="14663" y="6467"/>
                  </a:cubicBezTo>
                  <a:lnTo>
                    <a:pt x="18970" y="3384"/>
                  </a:lnTo>
                  <a:cubicBezTo>
                    <a:pt x="19064" y="3313"/>
                    <a:pt x="19064" y="3196"/>
                    <a:pt x="18970" y="3125"/>
                  </a:cubicBezTo>
                  <a:lnTo>
                    <a:pt x="14663" y="18"/>
                  </a:lnTo>
                  <a:cubicBezTo>
                    <a:pt x="14640" y="6"/>
                    <a:pt x="14616" y="1"/>
                    <a:pt x="14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51" name="Google Shape;2151;p36"/>
          <p:cNvSpPr/>
          <p:nvPr/>
        </p:nvSpPr>
        <p:spPr>
          <a:xfrm rot="8100000">
            <a:off x="4532790" y="1278111"/>
            <a:ext cx="1404727" cy="399820"/>
          </a:xfrm>
          <a:custGeom>
            <a:avLst/>
            <a:gdLst/>
            <a:ahLst/>
            <a:cxnLst/>
            <a:rect l="l" t="t" r="r" b="b"/>
            <a:pathLst>
              <a:path w="22735" h="6049" extrusionOk="0">
                <a:moveTo>
                  <a:pt x="273" y="0"/>
                </a:moveTo>
                <a:cubicBezTo>
                  <a:pt x="273" y="16"/>
                  <a:pt x="305" y="80"/>
                  <a:pt x="305" y="112"/>
                </a:cubicBezTo>
                <a:cubicBezTo>
                  <a:pt x="353" y="289"/>
                  <a:pt x="498" y="433"/>
                  <a:pt x="562" y="610"/>
                </a:cubicBezTo>
                <a:cubicBezTo>
                  <a:pt x="658" y="931"/>
                  <a:pt x="434" y="1219"/>
                  <a:pt x="482" y="1524"/>
                </a:cubicBezTo>
                <a:cubicBezTo>
                  <a:pt x="514" y="1797"/>
                  <a:pt x="578" y="2022"/>
                  <a:pt x="578" y="2326"/>
                </a:cubicBezTo>
                <a:cubicBezTo>
                  <a:pt x="562" y="2503"/>
                  <a:pt x="498" y="2663"/>
                  <a:pt x="498" y="2840"/>
                </a:cubicBezTo>
                <a:cubicBezTo>
                  <a:pt x="482" y="3096"/>
                  <a:pt x="482" y="3257"/>
                  <a:pt x="402" y="3498"/>
                </a:cubicBezTo>
                <a:cubicBezTo>
                  <a:pt x="353" y="3642"/>
                  <a:pt x="321" y="3786"/>
                  <a:pt x="337" y="3947"/>
                </a:cubicBezTo>
                <a:cubicBezTo>
                  <a:pt x="353" y="4252"/>
                  <a:pt x="674" y="4492"/>
                  <a:pt x="578" y="4781"/>
                </a:cubicBezTo>
                <a:cubicBezTo>
                  <a:pt x="498" y="5054"/>
                  <a:pt x="305" y="5262"/>
                  <a:pt x="177" y="5503"/>
                </a:cubicBezTo>
                <a:cubicBezTo>
                  <a:pt x="97" y="5695"/>
                  <a:pt x="17" y="5856"/>
                  <a:pt x="1" y="6048"/>
                </a:cubicBezTo>
                <a:lnTo>
                  <a:pt x="22702" y="6048"/>
                </a:lnTo>
                <a:cubicBezTo>
                  <a:pt x="22686" y="6032"/>
                  <a:pt x="22654" y="5984"/>
                  <a:pt x="22638" y="5968"/>
                </a:cubicBezTo>
                <a:cubicBezTo>
                  <a:pt x="22558" y="5888"/>
                  <a:pt x="22365" y="5744"/>
                  <a:pt x="22317" y="5631"/>
                </a:cubicBezTo>
                <a:cubicBezTo>
                  <a:pt x="22173" y="5294"/>
                  <a:pt x="22734" y="5086"/>
                  <a:pt x="22654" y="4685"/>
                </a:cubicBezTo>
                <a:cubicBezTo>
                  <a:pt x="22606" y="4428"/>
                  <a:pt x="22558" y="4171"/>
                  <a:pt x="22606" y="3899"/>
                </a:cubicBezTo>
                <a:cubicBezTo>
                  <a:pt x="22638" y="3706"/>
                  <a:pt x="22702" y="3546"/>
                  <a:pt x="22686" y="3321"/>
                </a:cubicBezTo>
                <a:cubicBezTo>
                  <a:pt x="22654" y="3080"/>
                  <a:pt x="22558" y="2808"/>
                  <a:pt x="22477" y="2583"/>
                </a:cubicBezTo>
                <a:cubicBezTo>
                  <a:pt x="22381" y="2278"/>
                  <a:pt x="22157" y="2038"/>
                  <a:pt x="22140" y="1717"/>
                </a:cubicBezTo>
                <a:cubicBezTo>
                  <a:pt x="22140" y="1492"/>
                  <a:pt x="22173" y="1300"/>
                  <a:pt x="22333" y="1155"/>
                </a:cubicBezTo>
                <a:cubicBezTo>
                  <a:pt x="22397" y="1091"/>
                  <a:pt x="22445" y="1155"/>
                  <a:pt x="22526" y="1059"/>
                </a:cubicBezTo>
                <a:cubicBezTo>
                  <a:pt x="22638" y="915"/>
                  <a:pt x="22574" y="530"/>
                  <a:pt x="22574" y="353"/>
                </a:cubicBezTo>
                <a:lnTo>
                  <a:pt x="225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2" name="Google Shape;2152;p36"/>
          <p:cNvSpPr txBox="1">
            <a:spLocks noGrp="1"/>
          </p:cNvSpPr>
          <p:nvPr>
            <p:ph type="body" idx="1"/>
          </p:nvPr>
        </p:nvSpPr>
        <p:spPr>
          <a:xfrm>
            <a:off x="682250" y="2280075"/>
            <a:ext cx="3508200" cy="1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/>
              <a:t>Цель проекта - внедрить в сознание молодых людей представление о том, что технические навыки хакеров и компьютеров должны быть использованы во благо и заставить их служить проводникам и нуждающимся и поддерживать закон.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1" name="Google Shape;2311;p41"/>
          <p:cNvCxnSpPr>
            <a:stCxn id="2312" idx="6"/>
            <a:endCxn id="2313" idx="2"/>
          </p:cNvCxnSpPr>
          <p:nvPr/>
        </p:nvCxnSpPr>
        <p:spPr>
          <a:xfrm>
            <a:off x="4003975" y="2859509"/>
            <a:ext cx="1216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4" name="Google Shape;2314;p41"/>
          <p:cNvCxnSpPr>
            <a:stCxn id="2315" idx="6"/>
          </p:cNvCxnSpPr>
          <p:nvPr/>
        </p:nvCxnSpPr>
        <p:spPr>
          <a:xfrm>
            <a:off x="7587275" y="2859509"/>
            <a:ext cx="44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16" name="Google Shape;2316;p41"/>
          <p:cNvCxnSpPr>
            <a:stCxn id="2313" idx="6"/>
            <a:endCxn id="2315" idx="2"/>
          </p:cNvCxnSpPr>
          <p:nvPr/>
        </p:nvCxnSpPr>
        <p:spPr>
          <a:xfrm>
            <a:off x="5797163" y="2859509"/>
            <a:ext cx="121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7" name="Google Shape;2317;p41"/>
          <p:cNvCxnSpPr>
            <a:stCxn id="2318" idx="6"/>
            <a:endCxn id="2312" idx="2"/>
          </p:cNvCxnSpPr>
          <p:nvPr/>
        </p:nvCxnSpPr>
        <p:spPr>
          <a:xfrm>
            <a:off x="2199125" y="2859509"/>
            <a:ext cx="1228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19" name="Google Shape;2319;p41"/>
          <p:cNvGrpSpPr/>
          <p:nvPr/>
        </p:nvGrpSpPr>
        <p:grpSpPr>
          <a:xfrm>
            <a:off x="3362735" y="2536795"/>
            <a:ext cx="691213" cy="618279"/>
            <a:chOff x="3362735" y="2536795"/>
            <a:chExt cx="691213" cy="618279"/>
          </a:xfrm>
        </p:grpSpPr>
        <p:sp>
          <p:nvSpPr>
            <p:cNvPr id="2320" name="Google Shape;2320;p41"/>
            <p:cNvSpPr/>
            <p:nvPr/>
          </p:nvSpPr>
          <p:spPr>
            <a:xfrm rot="-5400000">
              <a:off x="3399202" y="2500328"/>
              <a:ext cx="618279" cy="691213"/>
            </a:xfrm>
            <a:custGeom>
              <a:avLst/>
              <a:gdLst/>
              <a:ahLst/>
              <a:cxnLst/>
              <a:rect l="l" t="t" r="r" b="b"/>
              <a:pathLst>
                <a:path w="22895" h="6065" extrusionOk="0">
                  <a:moveTo>
                    <a:pt x="257" y="0"/>
                  </a:moveTo>
                  <a:cubicBezTo>
                    <a:pt x="241" y="193"/>
                    <a:pt x="337" y="369"/>
                    <a:pt x="337" y="562"/>
                  </a:cubicBezTo>
                  <a:lnTo>
                    <a:pt x="337" y="1091"/>
                  </a:lnTo>
                  <a:cubicBezTo>
                    <a:pt x="337" y="1251"/>
                    <a:pt x="418" y="1348"/>
                    <a:pt x="434" y="1492"/>
                  </a:cubicBezTo>
                  <a:cubicBezTo>
                    <a:pt x="434" y="1604"/>
                    <a:pt x="353" y="1845"/>
                    <a:pt x="321" y="1973"/>
                  </a:cubicBezTo>
                  <a:cubicBezTo>
                    <a:pt x="273" y="2166"/>
                    <a:pt x="145" y="2326"/>
                    <a:pt x="81" y="2519"/>
                  </a:cubicBezTo>
                  <a:cubicBezTo>
                    <a:pt x="1" y="2888"/>
                    <a:pt x="193" y="3257"/>
                    <a:pt x="337" y="3578"/>
                  </a:cubicBezTo>
                  <a:cubicBezTo>
                    <a:pt x="482" y="3979"/>
                    <a:pt x="434" y="4332"/>
                    <a:pt x="289" y="4717"/>
                  </a:cubicBezTo>
                  <a:cubicBezTo>
                    <a:pt x="241" y="4861"/>
                    <a:pt x="177" y="4957"/>
                    <a:pt x="161" y="5102"/>
                  </a:cubicBezTo>
                  <a:cubicBezTo>
                    <a:pt x="129" y="5278"/>
                    <a:pt x="289" y="5375"/>
                    <a:pt x="321" y="5535"/>
                  </a:cubicBezTo>
                  <a:cubicBezTo>
                    <a:pt x="337" y="5760"/>
                    <a:pt x="193" y="5728"/>
                    <a:pt x="81" y="5856"/>
                  </a:cubicBezTo>
                  <a:cubicBezTo>
                    <a:pt x="17" y="5936"/>
                    <a:pt x="1" y="6000"/>
                    <a:pt x="1" y="6064"/>
                  </a:cubicBezTo>
                  <a:lnTo>
                    <a:pt x="22670" y="6064"/>
                  </a:lnTo>
                  <a:lnTo>
                    <a:pt x="22670" y="6048"/>
                  </a:lnTo>
                  <a:cubicBezTo>
                    <a:pt x="22558" y="5647"/>
                    <a:pt x="22477" y="5198"/>
                    <a:pt x="22221" y="4845"/>
                  </a:cubicBezTo>
                  <a:cubicBezTo>
                    <a:pt x="21916" y="4444"/>
                    <a:pt x="21788" y="4155"/>
                    <a:pt x="22076" y="3690"/>
                  </a:cubicBezTo>
                  <a:cubicBezTo>
                    <a:pt x="22237" y="3449"/>
                    <a:pt x="22461" y="3177"/>
                    <a:pt x="22509" y="2872"/>
                  </a:cubicBezTo>
                  <a:cubicBezTo>
                    <a:pt x="22558" y="2647"/>
                    <a:pt x="22509" y="2391"/>
                    <a:pt x="22493" y="2166"/>
                  </a:cubicBezTo>
                  <a:cubicBezTo>
                    <a:pt x="22493" y="1925"/>
                    <a:pt x="22509" y="1829"/>
                    <a:pt x="22574" y="1636"/>
                  </a:cubicBezTo>
                  <a:cubicBezTo>
                    <a:pt x="22654" y="1444"/>
                    <a:pt x="22782" y="1235"/>
                    <a:pt x="22846" y="1011"/>
                  </a:cubicBezTo>
                  <a:cubicBezTo>
                    <a:pt x="22895" y="786"/>
                    <a:pt x="22798" y="690"/>
                    <a:pt x="22766" y="481"/>
                  </a:cubicBezTo>
                  <a:cubicBezTo>
                    <a:pt x="22718" y="353"/>
                    <a:pt x="22734" y="161"/>
                    <a:pt x="22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2" name="Google Shape;2312;p41"/>
            <p:cNvSpPr/>
            <p:nvPr/>
          </p:nvSpPr>
          <p:spPr>
            <a:xfrm>
              <a:off x="3427375" y="2571209"/>
              <a:ext cx="576600" cy="576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21" name="Google Shape;2321;p41"/>
          <p:cNvGrpSpPr/>
          <p:nvPr/>
        </p:nvGrpSpPr>
        <p:grpSpPr>
          <a:xfrm>
            <a:off x="5160921" y="2546198"/>
            <a:ext cx="692799" cy="601611"/>
            <a:chOff x="5160921" y="2546198"/>
            <a:chExt cx="692799" cy="601611"/>
          </a:xfrm>
        </p:grpSpPr>
        <p:sp>
          <p:nvSpPr>
            <p:cNvPr id="2322" name="Google Shape;2322;p41"/>
            <p:cNvSpPr/>
            <p:nvPr/>
          </p:nvSpPr>
          <p:spPr>
            <a:xfrm rot="5400000">
              <a:off x="5207579" y="2499540"/>
              <a:ext cx="599484" cy="692799"/>
            </a:xfrm>
            <a:custGeom>
              <a:avLst/>
              <a:gdLst/>
              <a:ahLst/>
              <a:cxnLst/>
              <a:rect l="l" t="t" r="r" b="b"/>
              <a:pathLst>
                <a:path w="46908" h="12475" extrusionOk="0">
                  <a:moveTo>
                    <a:pt x="589" y="0"/>
                  </a:moveTo>
                  <a:cubicBezTo>
                    <a:pt x="589" y="24"/>
                    <a:pt x="613" y="165"/>
                    <a:pt x="613" y="236"/>
                  </a:cubicBezTo>
                  <a:cubicBezTo>
                    <a:pt x="754" y="612"/>
                    <a:pt x="1036" y="895"/>
                    <a:pt x="1154" y="1271"/>
                  </a:cubicBezTo>
                  <a:cubicBezTo>
                    <a:pt x="1366" y="1930"/>
                    <a:pt x="919" y="2518"/>
                    <a:pt x="989" y="3130"/>
                  </a:cubicBezTo>
                  <a:cubicBezTo>
                    <a:pt x="1107" y="3672"/>
                    <a:pt x="1177" y="4237"/>
                    <a:pt x="1201" y="4778"/>
                  </a:cubicBezTo>
                  <a:cubicBezTo>
                    <a:pt x="1130" y="5131"/>
                    <a:pt x="1060" y="5508"/>
                    <a:pt x="1036" y="5861"/>
                  </a:cubicBezTo>
                  <a:cubicBezTo>
                    <a:pt x="1036" y="6331"/>
                    <a:pt x="966" y="6778"/>
                    <a:pt x="824" y="7226"/>
                  </a:cubicBezTo>
                  <a:cubicBezTo>
                    <a:pt x="730" y="7508"/>
                    <a:pt x="683" y="7838"/>
                    <a:pt x="707" y="8144"/>
                  </a:cubicBezTo>
                  <a:cubicBezTo>
                    <a:pt x="754" y="8755"/>
                    <a:pt x="1413" y="9250"/>
                    <a:pt x="1201" y="9862"/>
                  </a:cubicBezTo>
                  <a:cubicBezTo>
                    <a:pt x="1036" y="10403"/>
                    <a:pt x="613" y="10874"/>
                    <a:pt x="377" y="11368"/>
                  </a:cubicBezTo>
                  <a:cubicBezTo>
                    <a:pt x="189" y="11721"/>
                    <a:pt x="71" y="12098"/>
                    <a:pt x="1" y="12474"/>
                  </a:cubicBezTo>
                  <a:lnTo>
                    <a:pt x="46814" y="12474"/>
                  </a:lnTo>
                  <a:cubicBezTo>
                    <a:pt x="46767" y="12427"/>
                    <a:pt x="46719" y="12356"/>
                    <a:pt x="46672" y="12309"/>
                  </a:cubicBezTo>
                  <a:cubicBezTo>
                    <a:pt x="46508" y="12145"/>
                    <a:pt x="46108" y="11839"/>
                    <a:pt x="46013" y="11603"/>
                  </a:cubicBezTo>
                  <a:cubicBezTo>
                    <a:pt x="45731" y="10897"/>
                    <a:pt x="46908" y="10474"/>
                    <a:pt x="46719" y="9650"/>
                  </a:cubicBezTo>
                  <a:cubicBezTo>
                    <a:pt x="46578" y="9132"/>
                    <a:pt x="46531" y="8591"/>
                    <a:pt x="46602" y="8049"/>
                  </a:cubicBezTo>
                  <a:cubicBezTo>
                    <a:pt x="46719" y="7649"/>
                    <a:pt x="46767" y="7249"/>
                    <a:pt x="46767" y="6849"/>
                  </a:cubicBezTo>
                  <a:cubicBezTo>
                    <a:pt x="46696" y="6308"/>
                    <a:pt x="46555" y="5814"/>
                    <a:pt x="46343" y="5319"/>
                  </a:cubicBezTo>
                  <a:cubicBezTo>
                    <a:pt x="46155" y="4684"/>
                    <a:pt x="45684" y="4190"/>
                    <a:pt x="45637" y="3554"/>
                  </a:cubicBezTo>
                  <a:cubicBezTo>
                    <a:pt x="45613" y="3130"/>
                    <a:pt x="45755" y="2683"/>
                    <a:pt x="46060" y="2401"/>
                  </a:cubicBezTo>
                  <a:cubicBezTo>
                    <a:pt x="46178" y="2260"/>
                    <a:pt x="46272" y="2401"/>
                    <a:pt x="46437" y="2189"/>
                  </a:cubicBezTo>
                  <a:cubicBezTo>
                    <a:pt x="46672" y="1883"/>
                    <a:pt x="46555" y="1106"/>
                    <a:pt x="46555" y="730"/>
                  </a:cubicBezTo>
                  <a:lnTo>
                    <a:pt x="46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3" name="Google Shape;2313;p41"/>
            <p:cNvSpPr/>
            <p:nvPr/>
          </p:nvSpPr>
          <p:spPr>
            <a:xfrm>
              <a:off x="5220563" y="2571209"/>
              <a:ext cx="576600" cy="576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23" name="Google Shape;2323;p41"/>
          <p:cNvGrpSpPr/>
          <p:nvPr/>
        </p:nvGrpSpPr>
        <p:grpSpPr>
          <a:xfrm>
            <a:off x="6963787" y="2540494"/>
            <a:ext cx="671810" cy="610865"/>
            <a:chOff x="6963787" y="2540494"/>
            <a:chExt cx="671810" cy="610865"/>
          </a:xfrm>
        </p:grpSpPr>
        <p:sp>
          <p:nvSpPr>
            <p:cNvPr id="2324" name="Google Shape;2324;p41"/>
            <p:cNvSpPr/>
            <p:nvPr/>
          </p:nvSpPr>
          <p:spPr>
            <a:xfrm rot="5400000">
              <a:off x="6994259" y="2510021"/>
              <a:ext cx="610865" cy="671810"/>
            </a:xfrm>
            <a:custGeom>
              <a:avLst/>
              <a:gdLst/>
              <a:ahLst/>
              <a:cxnLst/>
              <a:rect l="l" t="t" r="r" b="b"/>
              <a:pathLst>
                <a:path w="24083" h="6034" extrusionOk="0">
                  <a:moveTo>
                    <a:pt x="1" y="1"/>
                  </a:moveTo>
                  <a:lnTo>
                    <a:pt x="1028" y="755"/>
                  </a:lnTo>
                  <a:lnTo>
                    <a:pt x="1" y="1509"/>
                  </a:lnTo>
                  <a:lnTo>
                    <a:pt x="1028" y="2263"/>
                  </a:lnTo>
                  <a:lnTo>
                    <a:pt x="1" y="3001"/>
                  </a:lnTo>
                  <a:lnTo>
                    <a:pt x="1028" y="3771"/>
                  </a:lnTo>
                  <a:lnTo>
                    <a:pt x="1" y="4525"/>
                  </a:lnTo>
                  <a:lnTo>
                    <a:pt x="1028" y="5279"/>
                  </a:lnTo>
                  <a:lnTo>
                    <a:pt x="1" y="6033"/>
                  </a:lnTo>
                  <a:lnTo>
                    <a:pt x="24082" y="6033"/>
                  </a:lnTo>
                  <a:lnTo>
                    <a:pt x="23087" y="5279"/>
                  </a:lnTo>
                  <a:lnTo>
                    <a:pt x="24082" y="4525"/>
                  </a:lnTo>
                  <a:lnTo>
                    <a:pt x="23087" y="3771"/>
                  </a:lnTo>
                  <a:lnTo>
                    <a:pt x="24082" y="3001"/>
                  </a:lnTo>
                  <a:lnTo>
                    <a:pt x="23087" y="2263"/>
                  </a:lnTo>
                  <a:lnTo>
                    <a:pt x="24082" y="1509"/>
                  </a:lnTo>
                  <a:lnTo>
                    <a:pt x="23087" y="755"/>
                  </a:lnTo>
                  <a:lnTo>
                    <a:pt x="24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5" name="Google Shape;2315;p41"/>
            <p:cNvSpPr/>
            <p:nvPr/>
          </p:nvSpPr>
          <p:spPr>
            <a:xfrm>
              <a:off x="7010675" y="2571209"/>
              <a:ext cx="576600" cy="576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25" name="Google Shape;2325;p41"/>
          <p:cNvGrpSpPr/>
          <p:nvPr/>
        </p:nvGrpSpPr>
        <p:grpSpPr>
          <a:xfrm>
            <a:off x="1572253" y="2536760"/>
            <a:ext cx="681963" cy="618341"/>
            <a:chOff x="1572253" y="2536760"/>
            <a:chExt cx="681963" cy="618341"/>
          </a:xfrm>
        </p:grpSpPr>
        <p:sp>
          <p:nvSpPr>
            <p:cNvPr id="2326" name="Google Shape;2326;p41"/>
            <p:cNvSpPr/>
            <p:nvPr/>
          </p:nvSpPr>
          <p:spPr>
            <a:xfrm rot="5400000">
              <a:off x="1604063" y="2504949"/>
              <a:ext cx="618341" cy="681963"/>
            </a:xfrm>
            <a:custGeom>
              <a:avLst/>
              <a:gdLst/>
              <a:ahLst/>
              <a:cxnLst/>
              <a:rect l="l" t="t" r="r" b="b"/>
              <a:pathLst>
                <a:path w="47638" h="12569" extrusionOk="0">
                  <a:moveTo>
                    <a:pt x="519" y="1"/>
                  </a:moveTo>
                  <a:cubicBezTo>
                    <a:pt x="472" y="118"/>
                    <a:pt x="401" y="213"/>
                    <a:pt x="307" y="307"/>
                  </a:cubicBezTo>
                  <a:cubicBezTo>
                    <a:pt x="24" y="589"/>
                    <a:pt x="283" y="636"/>
                    <a:pt x="448" y="895"/>
                  </a:cubicBezTo>
                  <a:cubicBezTo>
                    <a:pt x="519" y="1013"/>
                    <a:pt x="683" y="1436"/>
                    <a:pt x="613" y="1601"/>
                  </a:cubicBezTo>
                  <a:cubicBezTo>
                    <a:pt x="566" y="1672"/>
                    <a:pt x="472" y="1672"/>
                    <a:pt x="448" y="1766"/>
                  </a:cubicBezTo>
                  <a:cubicBezTo>
                    <a:pt x="401" y="1860"/>
                    <a:pt x="401" y="1978"/>
                    <a:pt x="448" y="2095"/>
                  </a:cubicBezTo>
                  <a:cubicBezTo>
                    <a:pt x="472" y="2213"/>
                    <a:pt x="519" y="2213"/>
                    <a:pt x="519" y="2378"/>
                  </a:cubicBezTo>
                  <a:cubicBezTo>
                    <a:pt x="519" y="2472"/>
                    <a:pt x="472" y="2496"/>
                    <a:pt x="448" y="2590"/>
                  </a:cubicBezTo>
                  <a:cubicBezTo>
                    <a:pt x="401" y="2754"/>
                    <a:pt x="377" y="2919"/>
                    <a:pt x="401" y="3084"/>
                  </a:cubicBezTo>
                  <a:cubicBezTo>
                    <a:pt x="401" y="3296"/>
                    <a:pt x="448" y="3202"/>
                    <a:pt x="472" y="3343"/>
                  </a:cubicBezTo>
                  <a:cubicBezTo>
                    <a:pt x="495" y="3461"/>
                    <a:pt x="495" y="3602"/>
                    <a:pt x="472" y="3743"/>
                  </a:cubicBezTo>
                  <a:cubicBezTo>
                    <a:pt x="472" y="3837"/>
                    <a:pt x="566" y="3908"/>
                    <a:pt x="566" y="4002"/>
                  </a:cubicBezTo>
                  <a:cubicBezTo>
                    <a:pt x="613" y="4237"/>
                    <a:pt x="448" y="4402"/>
                    <a:pt x="472" y="4661"/>
                  </a:cubicBezTo>
                  <a:cubicBezTo>
                    <a:pt x="495" y="4920"/>
                    <a:pt x="613" y="5155"/>
                    <a:pt x="801" y="5320"/>
                  </a:cubicBezTo>
                  <a:cubicBezTo>
                    <a:pt x="1060" y="5532"/>
                    <a:pt x="1389" y="5602"/>
                    <a:pt x="1601" y="5861"/>
                  </a:cubicBezTo>
                  <a:cubicBezTo>
                    <a:pt x="1672" y="5932"/>
                    <a:pt x="1719" y="6049"/>
                    <a:pt x="1790" y="6144"/>
                  </a:cubicBezTo>
                  <a:cubicBezTo>
                    <a:pt x="1884" y="6238"/>
                    <a:pt x="2096" y="6308"/>
                    <a:pt x="2166" y="6402"/>
                  </a:cubicBezTo>
                  <a:cubicBezTo>
                    <a:pt x="2331" y="6591"/>
                    <a:pt x="2213" y="6685"/>
                    <a:pt x="2143" y="6897"/>
                  </a:cubicBezTo>
                  <a:cubicBezTo>
                    <a:pt x="2096" y="6967"/>
                    <a:pt x="2096" y="7179"/>
                    <a:pt x="2048" y="7273"/>
                  </a:cubicBezTo>
                  <a:cubicBezTo>
                    <a:pt x="1931" y="7320"/>
                    <a:pt x="1813" y="7367"/>
                    <a:pt x="1672" y="7391"/>
                  </a:cubicBezTo>
                  <a:cubicBezTo>
                    <a:pt x="1554" y="7415"/>
                    <a:pt x="1437" y="7438"/>
                    <a:pt x="1319" y="7438"/>
                  </a:cubicBezTo>
                  <a:cubicBezTo>
                    <a:pt x="1178" y="7462"/>
                    <a:pt x="1131" y="7556"/>
                    <a:pt x="1013" y="7603"/>
                  </a:cubicBezTo>
                  <a:cubicBezTo>
                    <a:pt x="954" y="7615"/>
                    <a:pt x="889" y="7615"/>
                    <a:pt x="825" y="7615"/>
                  </a:cubicBezTo>
                  <a:cubicBezTo>
                    <a:pt x="760" y="7615"/>
                    <a:pt x="695" y="7615"/>
                    <a:pt x="636" y="7626"/>
                  </a:cubicBezTo>
                  <a:cubicBezTo>
                    <a:pt x="519" y="7697"/>
                    <a:pt x="401" y="7720"/>
                    <a:pt x="260" y="7720"/>
                  </a:cubicBezTo>
                  <a:cubicBezTo>
                    <a:pt x="236" y="7956"/>
                    <a:pt x="636" y="7885"/>
                    <a:pt x="778" y="7932"/>
                  </a:cubicBezTo>
                  <a:cubicBezTo>
                    <a:pt x="1013" y="7956"/>
                    <a:pt x="1272" y="8026"/>
                    <a:pt x="1507" y="8121"/>
                  </a:cubicBezTo>
                  <a:cubicBezTo>
                    <a:pt x="1601" y="8215"/>
                    <a:pt x="1719" y="8262"/>
                    <a:pt x="1837" y="8285"/>
                  </a:cubicBezTo>
                  <a:cubicBezTo>
                    <a:pt x="2001" y="8332"/>
                    <a:pt x="2166" y="8285"/>
                    <a:pt x="2213" y="8474"/>
                  </a:cubicBezTo>
                  <a:cubicBezTo>
                    <a:pt x="2307" y="8709"/>
                    <a:pt x="2096" y="9133"/>
                    <a:pt x="2048" y="9344"/>
                  </a:cubicBezTo>
                  <a:cubicBezTo>
                    <a:pt x="2001" y="9486"/>
                    <a:pt x="2001" y="9650"/>
                    <a:pt x="2001" y="9792"/>
                  </a:cubicBezTo>
                  <a:cubicBezTo>
                    <a:pt x="2001" y="9956"/>
                    <a:pt x="2143" y="10168"/>
                    <a:pt x="2096" y="10333"/>
                  </a:cubicBezTo>
                  <a:cubicBezTo>
                    <a:pt x="2005" y="10361"/>
                    <a:pt x="1916" y="10368"/>
                    <a:pt x="1828" y="10368"/>
                  </a:cubicBezTo>
                  <a:cubicBezTo>
                    <a:pt x="1735" y="10368"/>
                    <a:pt x="1642" y="10360"/>
                    <a:pt x="1549" y="10360"/>
                  </a:cubicBezTo>
                  <a:cubicBezTo>
                    <a:pt x="1435" y="10360"/>
                    <a:pt x="1320" y="10372"/>
                    <a:pt x="1201" y="10427"/>
                  </a:cubicBezTo>
                  <a:cubicBezTo>
                    <a:pt x="989" y="10545"/>
                    <a:pt x="1083" y="10592"/>
                    <a:pt x="1036" y="10804"/>
                  </a:cubicBezTo>
                  <a:cubicBezTo>
                    <a:pt x="966" y="11321"/>
                    <a:pt x="448" y="10992"/>
                    <a:pt x="166" y="11321"/>
                  </a:cubicBezTo>
                  <a:cubicBezTo>
                    <a:pt x="1" y="11486"/>
                    <a:pt x="213" y="11580"/>
                    <a:pt x="330" y="11651"/>
                  </a:cubicBezTo>
                  <a:cubicBezTo>
                    <a:pt x="495" y="11792"/>
                    <a:pt x="683" y="11886"/>
                    <a:pt x="872" y="11980"/>
                  </a:cubicBezTo>
                  <a:cubicBezTo>
                    <a:pt x="1036" y="12028"/>
                    <a:pt x="1201" y="12075"/>
                    <a:pt x="1366" y="12145"/>
                  </a:cubicBezTo>
                  <a:cubicBezTo>
                    <a:pt x="1507" y="12263"/>
                    <a:pt x="1601" y="12404"/>
                    <a:pt x="1672" y="12569"/>
                  </a:cubicBezTo>
                  <a:lnTo>
                    <a:pt x="44484" y="12569"/>
                  </a:lnTo>
                  <a:cubicBezTo>
                    <a:pt x="44437" y="12451"/>
                    <a:pt x="44319" y="12357"/>
                    <a:pt x="44225" y="12239"/>
                  </a:cubicBezTo>
                  <a:cubicBezTo>
                    <a:pt x="44319" y="12051"/>
                    <a:pt x="44343" y="11839"/>
                    <a:pt x="44319" y="11651"/>
                  </a:cubicBezTo>
                  <a:cubicBezTo>
                    <a:pt x="44272" y="11533"/>
                    <a:pt x="44178" y="11439"/>
                    <a:pt x="44272" y="11321"/>
                  </a:cubicBezTo>
                  <a:cubicBezTo>
                    <a:pt x="44343" y="11204"/>
                    <a:pt x="44672" y="11204"/>
                    <a:pt x="44766" y="11204"/>
                  </a:cubicBezTo>
                  <a:cubicBezTo>
                    <a:pt x="45002" y="11157"/>
                    <a:pt x="45237" y="11086"/>
                    <a:pt x="45472" y="10992"/>
                  </a:cubicBezTo>
                  <a:cubicBezTo>
                    <a:pt x="45543" y="10898"/>
                    <a:pt x="45496" y="10827"/>
                    <a:pt x="45637" y="10733"/>
                  </a:cubicBezTo>
                  <a:cubicBezTo>
                    <a:pt x="45696" y="10674"/>
                    <a:pt x="45766" y="10662"/>
                    <a:pt x="45843" y="10662"/>
                  </a:cubicBezTo>
                  <a:cubicBezTo>
                    <a:pt x="45894" y="10662"/>
                    <a:pt x="45948" y="10668"/>
                    <a:pt x="46002" y="10668"/>
                  </a:cubicBezTo>
                  <a:cubicBezTo>
                    <a:pt x="46029" y="10668"/>
                    <a:pt x="46057" y="10666"/>
                    <a:pt x="46084" y="10662"/>
                  </a:cubicBezTo>
                  <a:cubicBezTo>
                    <a:pt x="46131" y="10404"/>
                    <a:pt x="46155" y="10121"/>
                    <a:pt x="46178" y="9862"/>
                  </a:cubicBezTo>
                  <a:lnTo>
                    <a:pt x="46178" y="9203"/>
                  </a:lnTo>
                  <a:cubicBezTo>
                    <a:pt x="46155" y="8968"/>
                    <a:pt x="46061" y="8756"/>
                    <a:pt x="45872" y="8615"/>
                  </a:cubicBezTo>
                  <a:cubicBezTo>
                    <a:pt x="45752" y="8535"/>
                    <a:pt x="45598" y="8523"/>
                    <a:pt x="45436" y="8523"/>
                  </a:cubicBezTo>
                  <a:cubicBezTo>
                    <a:pt x="45366" y="8523"/>
                    <a:pt x="45294" y="8525"/>
                    <a:pt x="45223" y="8525"/>
                  </a:cubicBezTo>
                  <a:cubicBezTo>
                    <a:pt x="45070" y="8525"/>
                    <a:pt x="44919" y="8515"/>
                    <a:pt x="44790" y="8450"/>
                  </a:cubicBezTo>
                  <a:cubicBezTo>
                    <a:pt x="45378" y="8332"/>
                    <a:pt x="45967" y="7956"/>
                    <a:pt x="46555" y="7956"/>
                  </a:cubicBezTo>
                  <a:cubicBezTo>
                    <a:pt x="46618" y="7956"/>
                    <a:pt x="46699" y="7965"/>
                    <a:pt x="46782" y="7965"/>
                  </a:cubicBezTo>
                  <a:cubicBezTo>
                    <a:pt x="46887" y="7965"/>
                    <a:pt x="46994" y="7951"/>
                    <a:pt x="47073" y="7885"/>
                  </a:cubicBezTo>
                  <a:cubicBezTo>
                    <a:pt x="47190" y="7744"/>
                    <a:pt x="47096" y="7744"/>
                    <a:pt x="47143" y="7626"/>
                  </a:cubicBezTo>
                  <a:cubicBezTo>
                    <a:pt x="47190" y="7556"/>
                    <a:pt x="47214" y="7462"/>
                    <a:pt x="47237" y="7391"/>
                  </a:cubicBezTo>
                  <a:cubicBezTo>
                    <a:pt x="47237" y="7250"/>
                    <a:pt x="47143" y="7132"/>
                    <a:pt x="47143" y="6967"/>
                  </a:cubicBezTo>
                  <a:cubicBezTo>
                    <a:pt x="47143" y="6803"/>
                    <a:pt x="47261" y="6708"/>
                    <a:pt x="47237" y="6544"/>
                  </a:cubicBezTo>
                  <a:cubicBezTo>
                    <a:pt x="47167" y="6426"/>
                    <a:pt x="47143" y="6285"/>
                    <a:pt x="47143" y="6144"/>
                  </a:cubicBezTo>
                  <a:lnTo>
                    <a:pt x="47143" y="5673"/>
                  </a:lnTo>
                  <a:cubicBezTo>
                    <a:pt x="47096" y="5555"/>
                    <a:pt x="47049" y="5461"/>
                    <a:pt x="46979" y="5367"/>
                  </a:cubicBezTo>
                  <a:cubicBezTo>
                    <a:pt x="46932" y="5273"/>
                    <a:pt x="46932" y="5155"/>
                    <a:pt x="46979" y="5037"/>
                  </a:cubicBezTo>
                  <a:lnTo>
                    <a:pt x="46979" y="4873"/>
                  </a:lnTo>
                  <a:cubicBezTo>
                    <a:pt x="47026" y="4873"/>
                    <a:pt x="47073" y="4849"/>
                    <a:pt x="47096" y="4802"/>
                  </a:cubicBezTo>
                  <a:cubicBezTo>
                    <a:pt x="47143" y="4684"/>
                    <a:pt x="47026" y="4425"/>
                    <a:pt x="46979" y="4261"/>
                  </a:cubicBezTo>
                  <a:cubicBezTo>
                    <a:pt x="46861" y="4049"/>
                    <a:pt x="46790" y="3790"/>
                    <a:pt x="46767" y="3555"/>
                  </a:cubicBezTo>
                  <a:cubicBezTo>
                    <a:pt x="46814" y="3272"/>
                    <a:pt x="47214" y="3013"/>
                    <a:pt x="47402" y="2802"/>
                  </a:cubicBezTo>
                  <a:cubicBezTo>
                    <a:pt x="47567" y="2613"/>
                    <a:pt x="47638" y="2519"/>
                    <a:pt x="47543" y="2213"/>
                  </a:cubicBezTo>
                  <a:cubicBezTo>
                    <a:pt x="47426" y="1813"/>
                    <a:pt x="47026" y="1789"/>
                    <a:pt x="46790" y="1413"/>
                  </a:cubicBezTo>
                  <a:cubicBezTo>
                    <a:pt x="46673" y="1130"/>
                    <a:pt x="46673" y="825"/>
                    <a:pt x="46790" y="542"/>
                  </a:cubicBezTo>
                  <a:cubicBezTo>
                    <a:pt x="46837" y="377"/>
                    <a:pt x="46884" y="189"/>
                    <a:pt x="46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8" name="Google Shape;2318;p41"/>
            <p:cNvSpPr/>
            <p:nvPr/>
          </p:nvSpPr>
          <p:spPr>
            <a:xfrm>
              <a:off x="1622525" y="2571209"/>
              <a:ext cx="576600" cy="5766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2327" name="Google Shape;2327;p41"/>
          <p:cNvCxnSpPr/>
          <p:nvPr/>
        </p:nvCxnSpPr>
        <p:spPr>
          <a:xfrm>
            <a:off x="1122225" y="2859509"/>
            <a:ext cx="500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32" name="Google Shape;2332;p41"/>
          <p:cNvSpPr txBox="1"/>
          <p:nvPr/>
        </p:nvSpPr>
        <p:spPr>
          <a:xfrm>
            <a:off x="988038" y="1985253"/>
            <a:ext cx="185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Планирование. </a:t>
            </a:r>
            <a:endParaRPr sz="20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33" name="Google Shape;2333;p41"/>
          <p:cNvSpPr txBox="1"/>
          <p:nvPr/>
        </p:nvSpPr>
        <p:spPr>
          <a:xfrm>
            <a:off x="4448175" y="1985253"/>
            <a:ext cx="1984346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программирование. </a:t>
            </a:r>
            <a:endParaRPr lang="ru-RU" sz="20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34" name="Google Shape;2334;p41"/>
          <p:cNvSpPr txBox="1"/>
          <p:nvPr/>
        </p:nvSpPr>
        <p:spPr>
          <a:xfrm>
            <a:off x="2776131" y="3227832"/>
            <a:ext cx="185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проектирование . </a:t>
            </a:r>
            <a:endParaRPr lang="ru-RU" sz="20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35" name="Google Shape;2335;p41"/>
          <p:cNvSpPr txBox="1"/>
          <p:nvPr/>
        </p:nvSpPr>
        <p:spPr>
          <a:xfrm>
            <a:off x="6374506" y="3227832"/>
            <a:ext cx="185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производство</a:t>
            </a:r>
            <a:endParaRPr lang="ru-RU" sz="20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336" name="Google Shape;2336;p41"/>
          <p:cNvGrpSpPr/>
          <p:nvPr/>
        </p:nvGrpSpPr>
        <p:grpSpPr>
          <a:xfrm>
            <a:off x="5354628" y="2676628"/>
            <a:ext cx="305386" cy="338602"/>
            <a:chOff x="3462837" y="249875"/>
            <a:chExt cx="433725" cy="480900"/>
          </a:xfrm>
        </p:grpSpPr>
        <p:sp>
          <p:nvSpPr>
            <p:cNvPr id="2337" name="Google Shape;2337;p41"/>
            <p:cNvSpPr/>
            <p:nvPr/>
          </p:nvSpPr>
          <p:spPr>
            <a:xfrm>
              <a:off x="3773387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8" name="Google Shape;2338;p41"/>
            <p:cNvSpPr/>
            <p:nvPr/>
          </p:nvSpPr>
          <p:spPr>
            <a:xfrm>
              <a:off x="3630187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9" name="Google Shape;2339;p41"/>
            <p:cNvSpPr/>
            <p:nvPr/>
          </p:nvSpPr>
          <p:spPr>
            <a:xfrm>
              <a:off x="3729037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0" name="Google Shape;2340;p41"/>
            <p:cNvSpPr/>
            <p:nvPr/>
          </p:nvSpPr>
          <p:spPr>
            <a:xfrm>
              <a:off x="3575762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1" name="Google Shape;2341;p41"/>
            <p:cNvSpPr/>
            <p:nvPr/>
          </p:nvSpPr>
          <p:spPr>
            <a:xfrm>
              <a:off x="3462837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2" name="Google Shape;2342;p41"/>
            <p:cNvSpPr/>
            <p:nvPr/>
          </p:nvSpPr>
          <p:spPr>
            <a:xfrm>
              <a:off x="3575762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43" name="Google Shape;2343;p41"/>
          <p:cNvGrpSpPr/>
          <p:nvPr/>
        </p:nvGrpSpPr>
        <p:grpSpPr>
          <a:xfrm>
            <a:off x="3529610" y="2676289"/>
            <a:ext cx="343442" cy="339288"/>
            <a:chOff x="3858100" y="1435075"/>
            <a:chExt cx="487775" cy="481875"/>
          </a:xfrm>
        </p:grpSpPr>
        <p:sp>
          <p:nvSpPr>
            <p:cNvPr id="2344" name="Google Shape;2344;p41"/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5" name="Google Shape;2345;p41"/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6" name="Google Shape;2346;p41"/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7" name="Google Shape;2347;p41"/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8" name="Google Shape;2348;p41"/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49" name="Google Shape;2349;p41"/>
          <p:cNvGrpSpPr/>
          <p:nvPr/>
        </p:nvGrpSpPr>
        <p:grpSpPr>
          <a:xfrm>
            <a:off x="7128401" y="2676298"/>
            <a:ext cx="342580" cy="339271"/>
            <a:chOff x="5049725" y="1435050"/>
            <a:chExt cx="486550" cy="481850"/>
          </a:xfrm>
        </p:grpSpPr>
        <p:sp>
          <p:nvSpPr>
            <p:cNvPr id="2350" name="Google Shape;2350;p41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1" name="Google Shape;2351;p41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2" name="Google Shape;2352;p41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3" name="Google Shape;2353;p41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54" name="Google Shape;2354;p41"/>
          <p:cNvGrpSpPr/>
          <p:nvPr/>
        </p:nvGrpSpPr>
        <p:grpSpPr>
          <a:xfrm flipH="1">
            <a:off x="1735852" y="2676307"/>
            <a:ext cx="354778" cy="339271"/>
            <a:chOff x="5045500" y="842250"/>
            <a:chExt cx="503875" cy="481850"/>
          </a:xfrm>
        </p:grpSpPr>
        <p:sp>
          <p:nvSpPr>
            <p:cNvPr id="2355" name="Google Shape;2355;p41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6" name="Google Shape;2356;p41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57" name="Google Shape;2357;p41"/>
          <p:cNvGrpSpPr/>
          <p:nvPr/>
        </p:nvGrpSpPr>
        <p:grpSpPr>
          <a:xfrm rot="1453123">
            <a:off x="201685" y="3760816"/>
            <a:ext cx="963071" cy="905615"/>
            <a:chOff x="-4768873" y="6532554"/>
            <a:chExt cx="811070" cy="762708"/>
          </a:xfrm>
        </p:grpSpPr>
        <p:sp>
          <p:nvSpPr>
            <p:cNvPr id="2358" name="Google Shape;2358;p41"/>
            <p:cNvSpPr/>
            <p:nvPr/>
          </p:nvSpPr>
          <p:spPr>
            <a:xfrm rot="1840361">
              <a:off x="-4685047" y="6661346"/>
              <a:ext cx="643418" cy="505132"/>
            </a:xfrm>
            <a:custGeom>
              <a:avLst/>
              <a:gdLst/>
              <a:ahLst/>
              <a:cxnLst/>
              <a:rect l="l" t="t" r="r" b="b"/>
              <a:pathLst>
                <a:path w="20830" h="16352" extrusionOk="0">
                  <a:moveTo>
                    <a:pt x="10168" y="1"/>
                  </a:moveTo>
                  <a:lnTo>
                    <a:pt x="10168" y="2025"/>
                  </a:lnTo>
                  <a:cubicBezTo>
                    <a:pt x="15487" y="2166"/>
                    <a:pt x="18123" y="8591"/>
                    <a:pt x="14428" y="12427"/>
                  </a:cubicBezTo>
                  <a:cubicBezTo>
                    <a:pt x="13171" y="13740"/>
                    <a:pt x="11589" y="14331"/>
                    <a:pt x="10033" y="14331"/>
                  </a:cubicBezTo>
                  <a:cubicBezTo>
                    <a:pt x="7012" y="14331"/>
                    <a:pt x="4093" y="12102"/>
                    <a:pt x="3860" y="8591"/>
                  </a:cubicBezTo>
                  <a:lnTo>
                    <a:pt x="5625" y="8591"/>
                  </a:lnTo>
                  <a:cubicBezTo>
                    <a:pt x="5672" y="8591"/>
                    <a:pt x="5719" y="8568"/>
                    <a:pt x="5743" y="8521"/>
                  </a:cubicBezTo>
                  <a:cubicBezTo>
                    <a:pt x="5766" y="8473"/>
                    <a:pt x="5766" y="8426"/>
                    <a:pt x="5743" y="8379"/>
                  </a:cubicBezTo>
                  <a:lnTo>
                    <a:pt x="2989" y="4543"/>
                  </a:lnTo>
                  <a:cubicBezTo>
                    <a:pt x="2966" y="4508"/>
                    <a:pt x="2924" y="4490"/>
                    <a:pt x="2883" y="4490"/>
                  </a:cubicBezTo>
                  <a:cubicBezTo>
                    <a:pt x="2842" y="4490"/>
                    <a:pt x="2801" y="4508"/>
                    <a:pt x="2777" y="4543"/>
                  </a:cubicBezTo>
                  <a:lnTo>
                    <a:pt x="24" y="8379"/>
                  </a:lnTo>
                  <a:cubicBezTo>
                    <a:pt x="0" y="8426"/>
                    <a:pt x="0" y="8473"/>
                    <a:pt x="24" y="8521"/>
                  </a:cubicBezTo>
                  <a:cubicBezTo>
                    <a:pt x="47" y="8568"/>
                    <a:pt x="94" y="8591"/>
                    <a:pt x="141" y="8591"/>
                  </a:cubicBezTo>
                  <a:lnTo>
                    <a:pt x="1859" y="8591"/>
                  </a:lnTo>
                  <a:cubicBezTo>
                    <a:pt x="2110" y="13328"/>
                    <a:pt x="6025" y="16351"/>
                    <a:pt x="10074" y="16351"/>
                  </a:cubicBezTo>
                  <a:cubicBezTo>
                    <a:pt x="12122" y="16351"/>
                    <a:pt x="14204" y="15578"/>
                    <a:pt x="15863" y="13863"/>
                  </a:cubicBezTo>
                  <a:cubicBezTo>
                    <a:pt x="20829" y="8732"/>
                    <a:pt x="17323" y="165"/>
                    <a:pt x="10191" y="1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9" name="Google Shape;2359;p41"/>
            <p:cNvSpPr/>
            <p:nvPr/>
          </p:nvSpPr>
          <p:spPr>
            <a:xfrm rot="1840361">
              <a:off x="-4685049" y="6661339"/>
              <a:ext cx="643418" cy="505132"/>
            </a:xfrm>
            <a:custGeom>
              <a:avLst/>
              <a:gdLst/>
              <a:ahLst/>
              <a:cxnLst/>
              <a:rect l="l" t="t" r="r" b="b"/>
              <a:pathLst>
                <a:path w="20830" h="16352" extrusionOk="0">
                  <a:moveTo>
                    <a:pt x="10168" y="1"/>
                  </a:moveTo>
                  <a:lnTo>
                    <a:pt x="10168" y="2025"/>
                  </a:lnTo>
                  <a:cubicBezTo>
                    <a:pt x="15487" y="2166"/>
                    <a:pt x="18123" y="8591"/>
                    <a:pt x="14428" y="12427"/>
                  </a:cubicBezTo>
                  <a:cubicBezTo>
                    <a:pt x="13171" y="13740"/>
                    <a:pt x="11589" y="14331"/>
                    <a:pt x="10033" y="14331"/>
                  </a:cubicBezTo>
                  <a:cubicBezTo>
                    <a:pt x="7012" y="14331"/>
                    <a:pt x="4093" y="12102"/>
                    <a:pt x="3860" y="8591"/>
                  </a:cubicBezTo>
                  <a:lnTo>
                    <a:pt x="5625" y="8591"/>
                  </a:lnTo>
                  <a:cubicBezTo>
                    <a:pt x="5672" y="8591"/>
                    <a:pt x="5719" y="8568"/>
                    <a:pt x="5743" y="8521"/>
                  </a:cubicBezTo>
                  <a:cubicBezTo>
                    <a:pt x="5766" y="8473"/>
                    <a:pt x="5766" y="8426"/>
                    <a:pt x="5743" y="8379"/>
                  </a:cubicBezTo>
                  <a:lnTo>
                    <a:pt x="2989" y="4543"/>
                  </a:lnTo>
                  <a:cubicBezTo>
                    <a:pt x="2966" y="4508"/>
                    <a:pt x="2924" y="4490"/>
                    <a:pt x="2883" y="4490"/>
                  </a:cubicBezTo>
                  <a:cubicBezTo>
                    <a:pt x="2842" y="4490"/>
                    <a:pt x="2801" y="4508"/>
                    <a:pt x="2777" y="4543"/>
                  </a:cubicBezTo>
                  <a:lnTo>
                    <a:pt x="24" y="8379"/>
                  </a:lnTo>
                  <a:cubicBezTo>
                    <a:pt x="0" y="8426"/>
                    <a:pt x="0" y="8473"/>
                    <a:pt x="24" y="8521"/>
                  </a:cubicBezTo>
                  <a:cubicBezTo>
                    <a:pt x="47" y="8568"/>
                    <a:pt x="94" y="8591"/>
                    <a:pt x="141" y="8591"/>
                  </a:cubicBezTo>
                  <a:lnTo>
                    <a:pt x="1859" y="8591"/>
                  </a:lnTo>
                  <a:cubicBezTo>
                    <a:pt x="2110" y="13328"/>
                    <a:pt x="6025" y="16351"/>
                    <a:pt x="10074" y="16351"/>
                  </a:cubicBezTo>
                  <a:cubicBezTo>
                    <a:pt x="12122" y="16351"/>
                    <a:pt x="14204" y="15578"/>
                    <a:pt x="15863" y="13863"/>
                  </a:cubicBezTo>
                  <a:cubicBezTo>
                    <a:pt x="20829" y="8732"/>
                    <a:pt x="17323" y="165"/>
                    <a:pt x="10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60" name="Google Shape;2360;p41"/>
          <p:cNvGrpSpPr/>
          <p:nvPr/>
        </p:nvGrpSpPr>
        <p:grpSpPr>
          <a:xfrm rot="-5400000">
            <a:off x="8294545" y="4235119"/>
            <a:ext cx="536864" cy="673772"/>
            <a:chOff x="-536562" y="1636592"/>
            <a:chExt cx="406807" cy="510588"/>
          </a:xfrm>
        </p:grpSpPr>
        <p:sp>
          <p:nvSpPr>
            <p:cNvPr id="2361" name="Google Shape;2361;p41"/>
            <p:cNvSpPr/>
            <p:nvPr/>
          </p:nvSpPr>
          <p:spPr>
            <a:xfrm>
              <a:off x="-536562" y="1636592"/>
              <a:ext cx="406451" cy="510581"/>
            </a:xfrm>
            <a:custGeom>
              <a:avLst/>
              <a:gdLst/>
              <a:ahLst/>
              <a:cxnLst/>
              <a:rect l="l" t="t" r="r" b="b"/>
              <a:pathLst>
                <a:path w="13158" h="16529" extrusionOk="0">
                  <a:moveTo>
                    <a:pt x="2907" y="1"/>
                  </a:moveTo>
                  <a:cubicBezTo>
                    <a:pt x="2866" y="1"/>
                    <a:pt x="2825" y="19"/>
                    <a:pt x="2802" y="54"/>
                  </a:cubicBezTo>
                  <a:lnTo>
                    <a:pt x="24" y="3914"/>
                  </a:lnTo>
                  <a:cubicBezTo>
                    <a:pt x="1" y="3937"/>
                    <a:pt x="1" y="4008"/>
                    <a:pt x="24" y="4055"/>
                  </a:cubicBezTo>
                  <a:cubicBezTo>
                    <a:pt x="48" y="4102"/>
                    <a:pt x="95" y="4126"/>
                    <a:pt x="142" y="4126"/>
                  </a:cubicBezTo>
                  <a:lnTo>
                    <a:pt x="1813" y="4126"/>
                  </a:lnTo>
                  <a:lnTo>
                    <a:pt x="1813" y="10763"/>
                  </a:lnTo>
                  <a:cubicBezTo>
                    <a:pt x="1742" y="13940"/>
                    <a:pt x="4284" y="16529"/>
                    <a:pt x="7462" y="16529"/>
                  </a:cubicBezTo>
                  <a:cubicBezTo>
                    <a:pt x="10615" y="16529"/>
                    <a:pt x="13157" y="13940"/>
                    <a:pt x="13087" y="10763"/>
                  </a:cubicBezTo>
                  <a:lnTo>
                    <a:pt x="13087" y="3349"/>
                  </a:lnTo>
                  <a:lnTo>
                    <a:pt x="10969" y="3349"/>
                  </a:lnTo>
                  <a:lnTo>
                    <a:pt x="10969" y="10739"/>
                  </a:lnTo>
                  <a:cubicBezTo>
                    <a:pt x="10969" y="11681"/>
                    <a:pt x="10615" y="12575"/>
                    <a:pt x="9933" y="13234"/>
                  </a:cubicBezTo>
                  <a:cubicBezTo>
                    <a:pt x="9293" y="13874"/>
                    <a:pt x="8432" y="14247"/>
                    <a:pt x="7543" y="14247"/>
                  </a:cubicBezTo>
                  <a:cubicBezTo>
                    <a:pt x="7516" y="14247"/>
                    <a:pt x="7489" y="14247"/>
                    <a:pt x="7462" y="14246"/>
                  </a:cubicBezTo>
                  <a:cubicBezTo>
                    <a:pt x="5532" y="14246"/>
                    <a:pt x="3978" y="12693"/>
                    <a:pt x="3955" y="10763"/>
                  </a:cubicBezTo>
                  <a:lnTo>
                    <a:pt x="3955" y="4126"/>
                  </a:lnTo>
                  <a:lnTo>
                    <a:pt x="5673" y="4126"/>
                  </a:lnTo>
                  <a:cubicBezTo>
                    <a:pt x="5720" y="4126"/>
                    <a:pt x="5767" y="4102"/>
                    <a:pt x="5791" y="4055"/>
                  </a:cubicBezTo>
                  <a:cubicBezTo>
                    <a:pt x="5814" y="4008"/>
                    <a:pt x="5814" y="3937"/>
                    <a:pt x="5791" y="3914"/>
                  </a:cubicBezTo>
                  <a:lnTo>
                    <a:pt x="3013" y="54"/>
                  </a:lnTo>
                  <a:cubicBezTo>
                    <a:pt x="2990" y="19"/>
                    <a:pt x="2949" y="1"/>
                    <a:pt x="2907" y="1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2" name="Google Shape;2362;p41"/>
            <p:cNvSpPr/>
            <p:nvPr/>
          </p:nvSpPr>
          <p:spPr>
            <a:xfrm>
              <a:off x="-536205" y="1636599"/>
              <a:ext cx="406451" cy="510581"/>
            </a:xfrm>
            <a:custGeom>
              <a:avLst/>
              <a:gdLst/>
              <a:ahLst/>
              <a:cxnLst/>
              <a:rect l="l" t="t" r="r" b="b"/>
              <a:pathLst>
                <a:path w="13158" h="16529" extrusionOk="0">
                  <a:moveTo>
                    <a:pt x="2907" y="1"/>
                  </a:moveTo>
                  <a:cubicBezTo>
                    <a:pt x="2866" y="1"/>
                    <a:pt x="2825" y="19"/>
                    <a:pt x="2802" y="54"/>
                  </a:cubicBezTo>
                  <a:lnTo>
                    <a:pt x="24" y="3914"/>
                  </a:lnTo>
                  <a:cubicBezTo>
                    <a:pt x="1" y="3937"/>
                    <a:pt x="1" y="4008"/>
                    <a:pt x="24" y="4055"/>
                  </a:cubicBezTo>
                  <a:cubicBezTo>
                    <a:pt x="48" y="4102"/>
                    <a:pt x="95" y="4126"/>
                    <a:pt x="142" y="4126"/>
                  </a:cubicBezTo>
                  <a:lnTo>
                    <a:pt x="1813" y="4126"/>
                  </a:lnTo>
                  <a:lnTo>
                    <a:pt x="1813" y="10763"/>
                  </a:lnTo>
                  <a:cubicBezTo>
                    <a:pt x="1742" y="13940"/>
                    <a:pt x="4284" y="16529"/>
                    <a:pt x="7462" y="16529"/>
                  </a:cubicBezTo>
                  <a:cubicBezTo>
                    <a:pt x="10615" y="16529"/>
                    <a:pt x="13157" y="13940"/>
                    <a:pt x="13087" y="10763"/>
                  </a:cubicBezTo>
                  <a:lnTo>
                    <a:pt x="13087" y="3349"/>
                  </a:lnTo>
                  <a:lnTo>
                    <a:pt x="10969" y="3349"/>
                  </a:lnTo>
                  <a:lnTo>
                    <a:pt x="10969" y="10739"/>
                  </a:lnTo>
                  <a:cubicBezTo>
                    <a:pt x="10969" y="11681"/>
                    <a:pt x="10615" y="12575"/>
                    <a:pt x="9933" y="13234"/>
                  </a:cubicBezTo>
                  <a:cubicBezTo>
                    <a:pt x="9293" y="13874"/>
                    <a:pt x="8432" y="14247"/>
                    <a:pt x="7543" y="14247"/>
                  </a:cubicBezTo>
                  <a:cubicBezTo>
                    <a:pt x="7516" y="14247"/>
                    <a:pt x="7489" y="14247"/>
                    <a:pt x="7462" y="14246"/>
                  </a:cubicBezTo>
                  <a:cubicBezTo>
                    <a:pt x="5532" y="14246"/>
                    <a:pt x="3978" y="12693"/>
                    <a:pt x="3955" y="10763"/>
                  </a:cubicBezTo>
                  <a:lnTo>
                    <a:pt x="3955" y="4126"/>
                  </a:lnTo>
                  <a:lnTo>
                    <a:pt x="5673" y="4126"/>
                  </a:lnTo>
                  <a:cubicBezTo>
                    <a:pt x="5720" y="4126"/>
                    <a:pt x="5767" y="4102"/>
                    <a:pt x="5791" y="4055"/>
                  </a:cubicBezTo>
                  <a:cubicBezTo>
                    <a:pt x="5814" y="4008"/>
                    <a:pt x="5814" y="3937"/>
                    <a:pt x="5791" y="3914"/>
                  </a:cubicBezTo>
                  <a:lnTo>
                    <a:pt x="3013" y="54"/>
                  </a:lnTo>
                  <a:cubicBezTo>
                    <a:pt x="2990" y="19"/>
                    <a:pt x="2949" y="1"/>
                    <a:pt x="29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63" name="Google Shape;2363;p41"/>
          <p:cNvGrpSpPr/>
          <p:nvPr/>
        </p:nvGrpSpPr>
        <p:grpSpPr>
          <a:xfrm rot="-2515209">
            <a:off x="159473" y="1158146"/>
            <a:ext cx="417693" cy="462702"/>
            <a:chOff x="-2988154" y="1349752"/>
            <a:chExt cx="287215" cy="378835"/>
          </a:xfrm>
        </p:grpSpPr>
        <p:sp>
          <p:nvSpPr>
            <p:cNvPr id="2364" name="Google Shape;2364;p41"/>
            <p:cNvSpPr/>
            <p:nvPr/>
          </p:nvSpPr>
          <p:spPr>
            <a:xfrm>
              <a:off x="-2988154" y="1349752"/>
              <a:ext cx="287215" cy="378835"/>
            </a:xfrm>
            <a:custGeom>
              <a:avLst/>
              <a:gdLst/>
              <a:ahLst/>
              <a:cxnLst/>
              <a:rect l="l" t="t" r="r" b="b"/>
              <a:pathLst>
                <a:path w="9298" h="12264" extrusionOk="0">
                  <a:moveTo>
                    <a:pt x="1" y="1"/>
                  </a:moveTo>
                  <a:cubicBezTo>
                    <a:pt x="1" y="1"/>
                    <a:pt x="2119" y="2684"/>
                    <a:pt x="2119" y="6120"/>
                  </a:cubicBezTo>
                  <a:cubicBezTo>
                    <a:pt x="2119" y="10168"/>
                    <a:pt x="1" y="12263"/>
                    <a:pt x="1" y="12263"/>
                  </a:cubicBezTo>
                  <a:lnTo>
                    <a:pt x="9298" y="61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-2988154" y="1349752"/>
              <a:ext cx="287215" cy="378835"/>
            </a:xfrm>
            <a:custGeom>
              <a:avLst/>
              <a:gdLst/>
              <a:ahLst/>
              <a:cxnLst/>
              <a:rect l="l" t="t" r="r" b="b"/>
              <a:pathLst>
                <a:path w="9298" h="12264" extrusionOk="0">
                  <a:moveTo>
                    <a:pt x="1" y="1"/>
                  </a:moveTo>
                  <a:cubicBezTo>
                    <a:pt x="1" y="1"/>
                    <a:pt x="2119" y="2684"/>
                    <a:pt x="2119" y="6120"/>
                  </a:cubicBezTo>
                  <a:cubicBezTo>
                    <a:pt x="2119" y="10168"/>
                    <a:pt x="1" y="12263"/>
                    <a:pt x="1" y="12263"/>
                  </a:cubicBezTo>
                  <a:lnTo>
                    <a:pt x="9298" y="61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66" name="Google Shape;2366;p41"/>
          <p:cNvSpPr/>
          <p:nvPr/>
        </p:nvSpPr>
        <p:spPr>
          <a:xfrm rot="10190891">
            <a:off x="7368221" y="391947"/>
            <a:ext cx="683313" cy="399825"/>
          </a:xfrm>
          <a:custGeom>
            <a:avLst/>
            <a:gdLst/>
            <a:ahLst/>
            <a:cxnLst/>
            <a:rect l="l" t="t" r="r" b="b"/>
            <a:pathLst>
              <a:path w="22735" h="6049" extrusionOk="0">
                <a:moveTo>
                  <a:pt x="273" y="0"/>
                </a:moveTo>
                <a:cubicBezTo>
                  <a:pt x="273" y="16"/>
                  <a:pt x="305" y="80"/>
                  <a:pt x="305" y="112"/>
                </a:cubicBezTo>
                <a:cubicBezTo>
                  <a:pt x="353" y="289"/>
                  <a:pt x="498" y="433"/>
                  <a:pt x="562" y="610"/>
                </a:cubicBezTo>
                <a:cubicBezTo>
                  <a:pt x="658" y="931"/>
                  <a:pt x="434" y="1219"/>
                  <a:pt x="482" y="1524"/>
                </a:cubicBezTo>
                <a:cubicBezTo>
                  <a:pt x="514" y="1797"/>
                  <a:pt x="578" y="2022"/>
                  <a:pt x="578" y="2326"/>
                </a:cubicBezTo>
                <a:cubicBezTo>
                  <a:pt x="562" y="2503"/>
                  <a:pt x="498" y="2663"/>
                  <a:pt x="498" y="2840"/>
                </a:cubicBezTo>
                <a:cubicBezTo>
                  <a:pt x="482" y="3096"/>
                  <a:pt x="482" y="3257"/>
                  <a:pt x="402" y="3498"/>
                </a:cubicBezTo>
                <a:cubicBezTo>
                  <a:pt x="353" y="3642"/>
                  <a:pt x="321" y="3786"/>
                  <a:pt x="337" y="3947"/>
                </a:cubicBezTo>
                <a:cubicBezTo>
                  <a:pt x="353" y="4252"/>
                  <a:pt x="674" y="4492"/>
                  <a:pt x="578" y="4781"/>
                </a:cubicBezTo>
                <a:cubicBezTo>
                  <a:pt x="498" y="5054"/>
                  <a:pt x="305" y="5262"/>
                  <a:pt x="177" y="5503"/>
                </a:cubicBezTo>
                <a:cubicBezTo>
                  <a:pt x="97" y="5695"/>
                  <a:pt x="17" y="5856"/>
                  <a:pt x="1" y="6048"/>
                </a:cubicBezTo>
                <a:lnTo>
                  <a:pt x="22702" y="6048"/>
                </a:lnTo>
                <a:cubicBezTo>
                  <a:pt x="22686" y="6032"/>
                  <a:pt x="22654" y="5984"/>
                  <a:pt x="22638" y="5968"/>
                </a:cubicBezTo>
                <a:cubicBezTo>
                  <a:pt x="22558" y="5888"/>
                  <a:pt x="22365" y="5744"/>
                  <a:pt x="22317" y="5631"/>
                </a:cubicBezTo>
                <a:cubicBezTo>
                  <a:pt x="22173" y="5294"/>
                  <a:pt x="22734" y="5086"/>
                  <a:pt x="22654" y="4685"/>
                </a:cubicBezTo>
                <a:cubicBezTo>
                  <a:pt x="22606" y="4428"/>
                  <a:pt x="22558" y="4171"/>
                  <a:pt x="22606" y="3899"/>
                </a:cubicBezTo>
                <a:cubicBezTo>
                  <a:pt x="22638" y="3706"/>
                  <a:pt x="22702" y="3546"/>
                  <a:pt x="22686" y="3321"/>
                </a:cubicBezTo>
                <a:cubicBezTo>
                  <a:pt x="22654" y="3080"/>
                  <a:pt x="22558" y="2808"/>
                  <a:pt x="22477" y="2583"/>
                </a:cubicBezTo>
                <a:cubicBezTo>
                  <a:pt x="22381" y="2278"/>
                  <a:pt x="22157" y="2038"/>
                  <a:pt x="22140" y="1717"/>
                </a:cubicBezTo>
                <a:cubicBezTo>
                  <a:pt x="22140" y="1492"/>
                  <a:pt x="22173" y="1300"/>
                  <a:pt x="22333" y="1155"/>
                </a:cubicBezTo>
                <a:cubicBezTo>
                  <a:pt x="22397" y="1091"/>
                  <a:pt x="22445" y="1155"/>
                  <a:pt x="22526" y="1059"/>
                </a:cubicBezTo>
                <a:cubicBezTo>
                  <a:pt x="22638" y="915"/>
                  <a:pt x="22574" y="530"/>
                  <a:pt x="22574" y="353"/>
                </a:cubicBezTo>
                <a:lnTo>
                  <a:pt x="225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7" name="Google Shape;2367;p41"/>
          <p:cNvSpPr/>
          <p:nvPr/>
        </p:nvSpPr>
        <p:spPr>
          <a:xfrm>
            <a:off x="2924611" y="-54564"/>
            <a:ext cx="845675" cy="306603"/>
          </a:xfrm>
          <a:custGeom>
            <a:avLst/>
            <a:gdLst/>
            <a:ahLst/>
            <a:cxnLst/>
            <a:rect l="l" t="t" r="r" b="b"/>
            <a:pathLst>
              <a:path w="24083" h="6034" extrusionOk="0">
                <a:moveTo>
                  <a:pt x="1" y="1"/>
                </a:moveTo>
                <a:lnTo>
                  <a:pt x="1028" y="755"/>
                </a:lnTo>
                <a:lnTo>
                  <a:pt x="1" y="1509"/>
                </a:lnTo>
                <a:lnTo>
                  <a:pt x="1028" y="2263"/>
                </a:lnTo>
                <a:lnTo>
                  <a:pt x="1" y="3001"/>
                </a:lnTo>
                <a:lnTo>
                  <a:pt x="1028" y="3771"/>
                </a:lnTo>
                <a:lnTo>
                  <a:pt x="1" y="4525"/>
                </a:lnTo>
                <a:lnTo>
                  <a:pt x="1028" y="5279"/>
                </a:lnTo>
                <a:lnTo>
                  <a:pt x="1" y="6033"/>
                </a:lnTo>
                <a:lnTo>
                  <a:pt x="24082" y="6033"/>
                </a:lnTo>
                <a:lnTo>
                  <a:pt x="23087" y="5279"/>
                </a:lnTo>
                <a:lnTo>
                  <a:pt x="24082" y="4525"/>
                </a:lnTo>
                <a:lnTo>
                  <a:pt x="23087" y="3771"/>
                </a:lnTo>
                <a:lnTo>
                  <a:pt x="24082" y="3001"/>
                </a:lnTo>
                <a:lnTo>
                  <a:pt x="23087" y="2263"/>
                </a:lnTo>
                <a:lnTo>
                  <a:pt x="24082" y="1509"/>
                </a:lnTo>
                <a:lnTo>
                  <a:pt x="23087" y="755"/>
                </a:lnTo>
                <a:lnTo>
                  <a:pt x="2408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68" name="Google Shape;2368;p41"/>
          <p:cNvGrpSpPr/>
          <p:nvPr/>
        </p:nvGrpSpPr>
        <p:grpSpPr>
          <a:xfrm>
            <a:off x="0" y="392705"/>
            <a:ext cx="4031416" cy="573170"/>
            <a:chOff x="-713027" y="401850"/>
            <a:chExt cx="4031416" cy="573170"/>
          </a:xfrm>
        </p:grpSpPr>
        <p:sp>
          <p:nvSpPr>
            <p:cNvPr id="2369" name="Google Shape;2369;p41"/>
            <p:cNvSpPr/>
            <p:nvPr/>
          </p:nvSpPr>
          <p:spPr>
            <a:xfrm rot="5400000">
              <a:off x="2530933" y="187078"/>
              <a:ext cx="572684" cy="1002228"/>
            </a:xfrm>
            <a:custGeom>
              <a:avLst/>
              <a:gdLst/>
              <a:ahLst/>
              <a:cxnLst/>
              <a:rect l="l" t="t" r="r" b="b"/>
              <a:pathLst>
                <a:path w="29425" h="43842" extrusionOk="0">
                  <a:moveTo>
                    <a:pt x="28087" y="1"/>
                  </a:moveTo>
                  <a:cubicBezTo>
                    <a:pt x="27905" y="1"/>
                    <a:pt x="27627" y="140"/>
                    <a:pt x="27499" y="178"/>
                  </a:cubicBezTo>
                  <a:cubicBezTo>
                    <a:pt x="27323" y="210"/>
                    <a:pt x="27098" y="258"/>
                    <a:pt x="26938" y="322"/>
                  </a:cubicBezTo>
                  <a:cubicBezTo>
                    <a:pt x="26914" y="334"/>
                    <a:pt x="26887" y="340"/>
                    <a:pt x="26857" y="340"/>
                  </a:cubicBezTo>
                  <a:cubicBezTo>
                    <a:pt x="26690" y="340"/>
                    <a:pt x="26449" y="171"/>
                    <a:pt x="26312" y="130"/>
                  </a:cubicBezTo>
                  <a:cubicBezTo>
                    <a:pt x="26209" y="104"/>
                    <a:pt x="25845" y="36"/>
                    <a:pt x="25606" y="36"/>
                  </a:cubicBezTo>
                  <a:cubicBezTo>
                    <a:pt x="25549" y="36"/>
                    <a:pt x="25499" y="40"/>
                    <a:pt x="25462" y="50"/>
                  </a:cubicBezTo>
                  <a:cubicBezTo>
                    <a:pt x="25340" y="87"/>
                    <a:pt x="25030" y="103"/>
                    <a:pt x="24734" y="103"/>
                  </a:cubicBezTo>
                  <a:cubicBezTo>
                    <a:pt x="24524" y="103"/>
                    <a:pt x="24321" y="95"/>
                    <a:pt x="24195" y="82"/>
                  </a:cubicBezTo>
                  <a:cubicBezTo>
                    <a:pt x="24137" y="73"/>
                    <a:pt x="24084" y="69"/>
                    <a:pt x="24035" y="69"/>
                  </a:cubicBezTo>
                  <a:cubicBezTo>
                    <a:pt x="23824" y="69"/>
                    <a:pt x="23683" y="142"/>
                    <a:pt x="23553" y="194"/>
                  </a:cubicBezTo>
                  <a:cubicBezTo>
                    <a:pt x="23392" y="258"/>
                    <a:pt x="23104" y="515"/>
                    <a:pt x="23007" y="595"/>
                  </a:cubicBezTo>
                  <a:cubicBezTo>
                    <a:pt x="22925" y="663"/>
                    <a:pt x="22552" y="837"/>
                    <a:pt x="22304" y="837"/>
                  </a:cubicBezTo>
                  <a:cubicBezTo>
                    <a:pt x="22261" y="837"/>
                    <a:pt x="22222" y="832"/>
                    <a:pt x="22189" y="820"/>
                  </a:cubicBezTo>
                  <a:cubicBezTo>
                    <a:pt x="22158" y="808"/>
                    <a:pt x="22121" y="803"/>
                    <a:pt x="22079" y="803"/>
                  </a:cubicBezTo>
                  <a:cubicBezTo>
                    <a:pt x="21834" y="803"/>
                    <a:pt x="21432" y="978"/>
                    <a:pt x="21323" y="1060"/>
                  </a:cubicBezTo>
                  <a:cubicBezTo>
                    <a:pt x="21210" y="1157"/>
                    <a:pt x="20857" y="1445"/>
                    <a:pt x="20729" y="1542"/>
                  </a:cubicBezTo>
                  <a:cubicBezTo>
                    <a:pt x="20585" y="1638"/>
                    <a:pt x="20456" y="1895"/>
                    <a:pt x="20344" y="1943"/>
                  </a:cubicBezTo>
                  <a:cubicBezTo>
                    <a:pt x="20216" y="1975"/>
                    <a:pt x="19333" y="2183"/>
                    <a:pt x="19205" y="2280"/>
                  </a:cubicBezTo>
                  <a:cubicBezTo>
                    <a:pt x="19061" y="2376"/>
                    <a:pt x="18820" y="2745"/>
                    <a:pt x="18660" y="2889"/>
                  </a:cubicBezTo>
                  <a:cubicBezTo>
                    <a:pt x="18483" y="3002"/>
                    <a:pt x="17857" y="3018"/>
                    <a:pt x="17697" y="3146"/>
                  </a:cubicBezTo>
                  <a:cubicBezTo>
                    <a:pt x="17520" y="3258"/>
                    <a:pt x="16847" y="3579"/>
                    <a:pt x="16847" y="3579"/>
                  </a:cubicBezTo>
                  <a:cubicBezTo>
                    <a:pt x="16847" y="3579"/>
                    <a:pt x="16832" y="4127"/>
                    <a:pt x="16774" y="4127"/>
                  </a:cubicBezTo>
                  <a:cubicBezTo>
                    <a:pt x="16771" y="4127"/>
                    <a:pt x="16769" y="4127"/>
                    <a:pt x="16766" y="4125"/>
                  </a:cubicBezTo>
                  <a:cubicBezTo>
                    <a:pt x="16718" y="4093"/>
                    <a:pt x="16237" y="3691"/>
                    <a:pt x="16077" y="3611"/>
                  </a:cubicBezTo>
                  <a:cubicBezTo>
                    <a:pt x="16048" y="3597"/>
                    <a:pt x="15994" y="3591"/>
                    <a:pt x="15924" y="3591"/>
                  </a:cubicBezTo>
                  <a:cubicBezTo>
                    <a:pt x="15600" y="3591"/>
                    <a:pt x="14933" y="3722"/>
                    <a:pt x="14841" y="3788"/>
                  </a:cubicBezTo>
                  <a:cubicBezTo>
                    <a:pt x="14745" y="3868"/>
                    <a:pt x="14232" y="4253"/>
                    <a:pt x="14167" y="4301"/>
                  </a:cubicBezTo>
                  <a:cubicBezTo>
                    <a:pt x="14103" y="4365"/>
                    <a:pt x="13750" y="4526"/>
                    <a:pt x="13670" y="4590"/>
                  </a:cubicBezTo>
                  <a:cubicBezTo>
                    <a:pt x="13590" y="4670"/>
                    <a:pt x="12996" y="4847"/>
                    <a:pt x="12996" y="5023"/>
                  </a:cubicBezTo>
                  <a:cubicBezTo>
                    <a:pt x="12996" y="5216"/>
                    <a:pt x="12707" y="5456"/>
                    <a:pt x="12643" y="5569"/>
                  </a:cubicBezTo>
                  <a:cubicBezTo>
                    <a:pt x="12563" y="5697"/>
                    <a:pt x="12194" y="5777"/>
                    <a:pt x="12001" y="5873"/>
                  </a:cubicBezTo>
                  <a:cubicBezTo>
                    <a:pt x="11793" y="5970"/>
                    <a:pt x="11424" y="6274"/>
                    <a:pt x="11231" y="6355"/>
                  </a:cubicBezTo>
                  <a:cubicBezTo>
                    <a:pt x="11187" y="6373"/>
                    <a:pt x="11131" y="6380"/>
                    <a:pt x="11070" y="6380"/>
                  </a:cubicBezTo>
                  <a:cubicBezTo>
                    <a:pt x="10914" y="6380"/>
                    <a:pt x="10721" y="6338"/>
                    <a:pt x="10587" y="6338"/>
                  </a:cubicBezTo>
                  <a:cubicBezTo>
                    <a:pt x="10543" y="6338"/>
                    <a:pt x="10505" y="6342"/>
                    <a:pt x="10477" y="6355"/>
                  </a:cubicBezTo>
                  <a:cubicBezTo>
                    <a:pt x="10467" y="6359"/>
                    <a:pt x="10455" y="6361"/>
                    <a:pt x="10442" y="6361"/>
                  </a:cubicBezTo>
                  <a:cubicBezTo>
                    <a:pt x="10258" y="6361"/>
                    <a:pt x="9764" y="5986"/>
                    <a:pt x="9659" y="5986"/>
                  </a:cubicBezTo>
                  <a:cubicBezTo>
                    <a:pt x="9531" y="5986"/>
                    <a:pt x="8825" y="5873"/>
                    <a:pt x="8697" y="5841"/>
                  </a:cubicBezTo>
                  <a:cubicBezTo>
                    <a:pt x="8687" y="5839"/>
                    <a:pt x="8678" y="5838"/>
                    <a:pt x="8669" y="5838"/>
                  </a:cubicBezTo>
                  <a:cubicBezTo>
                    <a:pt x="8543" y="5838"/>
                    <a:pt x="8380" y="6022"/>
                    <a:pt x="8231" y="6082"/>
                  </a:cubicBezTo>
                  <a:cubicBezTo>
                    <a:pt x="8087" y="6130"/>
                    <a:pt x="7766" y="6611"/>
                    <a:pt x="7670" y="6676"/>
                  </a:cubicBezTo>
                  <a:cubicBezTo>
                    <a:pt x="7574" y="6756"/>
                    <a:pt x="7172" y="7173"/>
                    <a:pt x="7028" y="7221"/>
                  </a:cubicBezTo>
                  <a:cubicBezTo>
                    <a:pt x="6992" y="7229"/>
                    <a:pt x="6933" y="7232"/>
                    <a:pt x="6862" y="7232"/>
                  </a:cubicBezTo>
                  <a:cubicBezTo>
                    <a:pt x="6649" y="7232"/>
                    <a:pt x="6330" y="7205"/>
                    <a:pt x="6210" y="7205"/>
                  </a:cubicBezTo>
                  <a:cubicBezTo>
                    <a:pt x="6049" y="7205"/>
                    <a:pt x="5793" y="7494"/>
                    <a:pt x="5696" y="7542"/>
                  </a:cubicBezTo>
                  <a:cubicBezTo>
                    <a:pt x="5616" y="7574"/>
                    <a:pt x="5119" y="7959"/>
                    <a:pt x="5055" y="7975"/>
                  </a:cubicBezTo>
                  <a:cubicBezTo>
                    <a:pt x="5052" y="7977"/>
                    <a:pt x="5048" y="7978"/>
                    <a:pt x="5044" y="7978"/>
                  </a:cubicBezTo>
                  <a:cubicBezTo>
                    <a:pt x="4967" y="7978"/>
                    <a:pt x="4633" y="7732"/>
                    <a:pt x="4557" y="7686"/>
                  </a:cubicBezTo>
                  <a:cubicBezTo>
                    <a:pt x="4477" y="7638"/>
                    <a:pt x="3739" y="6916"/>
                    <a:pt x="3643" y="6916"/>
                  </a:cubicBezTo>
                  <a:cubicBezTo>
                    <a:pt x="3547" y="6916"/>
                    <a:pt x="3194" y="6483"/>
                    <a:pt x="3001" y="6419"/>
                  </a:cubicBezTo>
                  <a:cubicBezTo>
                    <a:pt x="2974" y="6410"/>
                    <a:pt x="2943" y="6407"/>
                    <a:pt x="2910" y="6407"/>
                  </a:cubicBezTo>
                  <a:cubicBezTo>
                    <a:pt x="2692" y="6407"/>
                    <a:pt x="2379" y="6567"/>
                    <a:pt x="2295" y="6595"/>
                  </a:cubicBezTo>
                  <a:cubicBezTo>
                    <a:pt x="2290" y="6598"/>
                    <a:pt x="2283" y="6599"/>
                    <a:pt x="2275" y="6599"/>
                  </a:cubicBezTo>
                  <a:cubicBezTo>
                    <a:pt x="2155" y="6599"/>
                    <a:pt x="1809" y="6256"/>
                    <a:pt x="1734" y="6210"/>
                  </a:cubicBezTo>
                  <a:cubicBezTo>
                    <a:pt x="1655" y="6179"/>
                    <a:pt x="1287" y="5873"/>
                    <a:pt x="1120" y="5873"/>
                  </a:cubicBezTo>
                  <a:cubicBezTo>
                    <a:pt x="1116" y="5873"/>
                    <a:pt x="1112" y="5873"/>
                    <a:pt x="1108" y="5873"/>
                  </a:cubicBezTo>
                  <a:cubicBezTo>
                    <a:pt x="1102" y="5874"/>
                    <a:pt x="1094" y="5874"/>
                    <a:pt x="1084" y="5874"/>
                  </a:cubicBezTo>
                  <a:cubicBezTo>
                    <a:pt x="892" y="5874"/>
                    <a:pt x="33" y="5729"/>
                    <a:pt x="33" y="5729"/>
                  </a:cubicBezTo>
                  <a:lnTo>
                    <a:pt x="1" y="5729"/>
                  </a:lnTo>
                  <a:lnTo>
                    <a:pt x="1" y="42516"/>
                  </a:lnTo>
                  <a:lnTo>
                    <a:pt x="290" y="42869"/>
                  </a:lnTo>
                  <a:cubicBezTo>
                    <a:pt x="290" y="42869"/>
                    <a:pt x="1268" y="42629"/>
                    <a:pt x="1429" y="42516"/>
                  </a:cubicBezTo>
                  <a:cubicBezTo>
                    <a:pt x="1589" y="42388"/>
                    <a:pt x="1814" y="42324"/>
                    <a:pt x="1958" y="42324"/>
                  </a:cubicBezTo>
                  <a:cubicBezTo>
                    <a:pt x="2071" y="42324"/>
                    <a:pt x="2536" y="42532"/>
                    <a:pt x="2712" y="42596"/>
                  </a:cubicBezTo>
                  <a:cubicBezTo>
                    <a:pt x="2722" y="42598"/>
                    <a:pt x="2733" y="42599"/>
                    <a:pt x="2743" y="42599"/>
                  </a:cubicBezTo>
                  <a:cubicBezTo>
                    <a:pt x="2929" y="42599"/>
                    <a:pt x="3266" y="42356"/>
                    <a:pt x="3402" y="42356"/>
                  </a:cubicBezTo>
                  <a:cubicBezTo>
                    <a:pt x="3531" y="42356"/>
                    <a:pt x="4140" y="41955"/>
                    <a:pt x="4140" y="41955"/>
                  </a:cubicBezTo>
                  <a:cubicBezTo>
                    <a:pt x="4140" y="41955"/>
                    <a:pt x="4622" y="42468"/>
                    <a:pt x="4702" y="42484"/>
                  </a:cubicBezTo>
                  <a:cubicBezTo>
                    <a:pt x="4709" y="42487"/>
                    <a:pt x="4719" y="42488"/>
                    <a:pt x="4731" y="42488"/>
                  </a:cubicBezTo>
                  <a:cubicBezTo>
                    <a:pt x="4879" y="42488"/>
                    <a:pt x="5352" y="42323"/>
                    <a:pt x="5456" y="42308"/>
                  </a:cubicBezTo>
                  <a:cubicBezTo>
                    <a:pt x="5584" y="42292"/>
                    <a:pt x="5825" y="42083"/>
                    <a:pt x="5889" y="42051"/>
                  </a:cubicBezTo>
                  <a:cubicBezTo>
                    <a:pt x="5891" y="42050"/>
                    <a:pt x="5893" y="42050"/>
                    <a:pt x="5897" y="42050"/>
                  </a:cubicBezTo>
                  <a:cubicBezTo>
                    <a:pt x="5991" y="42050"/>
                    <a:pt x="6695" y="42249"/>
                    <a:pt x="6803" y="42388"/>
                  </a:cubicBezTo>
                  <a:cubicBezTo>
                    <a:pt x="6932" y="42516"/>
                    <a:pt x="7750" y="42933"/>
                    <a:pt x="7846" y="42998"/>
                  </a:cubicBezTo>
                  <a:cubicBezTo>
                    <a:pt x="7942" y="43046"/>
                    <a:pt x="8135" y="43174"/>
                    <a:pt x="8295" y="43254"/>
                  </a:cubicBezTo>
                  <a:cubicBezTo>
                    <a:pt x="8472" y="43334"/>
                    <a:pt x="8937" y="43511"/>
                    <a:pt x="9146" y="43575"/>
                  </a:cubicBezTo>
                  <a:cubicBezTo>
                    <a:pt x="9334" y="43604"/>
                    <a:pt x="10198" y="43841"/>
                    <a:pt x="10450" y="43841"/>
                  </a:cubicBezTo>
                  <a:cubicBezTo>
                    <a:pt x="10478" y="43841"/>
                    <a:pt x="10498" y="43838"/>
                    <a:pt x="10509" y="43832"/>
                  </a:cubicBezTo>
                  <a:cubicBezTo>
                    <a:pt x="10638" y="43768"/>
                    <a:pt x="11039" y="43527"/>
                    <a:pt x="11151" y="43511"/>
                  </a:cubicBezTo>
                  <a:cubicBezTo>
                    <a:pt x="11280" y="43495"/>
                    <a:pt x="11424" y="43238"/>
                    <a:pt x="11600" y="43206"/>
                  </a:cubicBezTo>
                  <a:cubicBezTo>
                    <a:pt x="11606" y="43206"/>
                    <a:pt x="11612" y="43205"/>
                    <a:pt x="11618" y="43205"/>
                  </a:cubicBezTo>
                  <a:cubicBezTo>
                    <a:pt x="11791" y="43205"/>
                    <a:pt x="12134" y="43402"/>
                    <a:pt x="12292" y="43402"/>
                  </a:cubicBezTo>
                  <a:cubicBezTo>
                    <a:pt x="12303" y="43402"/>
                    <a:pt x="12313" y="43401"/>
                    <a:pt x="12322" y="43399"/>
                  </a:cubicBezTo>
                  <a:cubicBezTo>
                    <a:pt x="12467" y="43351"/>
                    <a:pt x="13028" y="43254"/>
                    <a:pt x="13237" y="43158"/>
                  </a:cubicBezTo>
                  <a:cubicBezTo>
                    <a:pt x="13461" y="43046"/>
                    <a:pt x="13879" y="42324"/>
                    <a:pt x="14039" y="42163"/>
                  </a:cubicBezTo>
                  <a:cubicBezTo>
                    <a:pt x="14199" y="42003"/>
                    <a:pt x="14392" y="41361"/>
                    <a:pt x="14504" y="41201"/>
                  </a:cubicBezTo>
                  <a:cubicBezTo>
                    <a:pt x="14633" y="41040"/>
                    <a:pt x="15002" y="41008"/>
                    <a:pt x="15210" y="40960"/>
                  </a:cubicBezTo>
                  <a:cubicBezTo>
                    <a:pt x="15403" y="40928"/>
                    <a:pt x="16269" y="40543"/>
                    <a:pt x="16349" y="40479"/>
                  </a:cubicBezTo>
                  <a:cubicBezTo>
                    <a:pt x="16425" y="40434"/>
                    <a:pt x="17403" y="40219"/>
                    <a:pt x="17617" y="40219"/>
                  </a:cubicBezTo>
                  <a:cubicBezTo>
                    <a:pt x="17631" y="40219"/>
                    <a:pt x="17642" y="40220"/>
                    <a:pt x="17649" y="40222"/>
                  </a:cubicBezTo>
                  <a:cubicBezTo>
                    <a:pt x="17772" y="40268"/>
                    <a:pt x="18027" y="40593"/>
                    <a:pt x="18119" y="40593"/>
                  </a:cubicBezTo>
                  <a:cubicBezTo>
                    <a:pt x="18123" y="40593"/>
                    <a:pt x="18127" y="40592"/>
                    <a:pt x="18130" y="40591"/>
                  </a:cubicBezTo>
                  <a:cubicBezTo>
                    <a:pt x="18210" y="40543"/>
                    <a:pt x="18740" y="40350"/>
                    <a:pt x="18916" y="40286"/>
                  </a:cubicBezTo>
                  <a:cubicBezTo>
                    <a:pt x="18937" y="40277"/>
                    <a:pt x="18960" y="40273"/>
                    <a:pt x="18985" y="40273"/>
                  </a:cubicBezTo>
                  <a:cubicBezTo>
                    <a:pt x="19178" y="40273"/>
                    <a:pt x="19487" y="40515"/>
                    <a:pt x="19558" y="40543"/>
                  </a:cubicBezTo>
                  <a:cubicBezTo>
                    <a:pt x="19638" y="40591"/>
                    <a:pt x="20296" y="41104"/>
                    <a:pt x="20296" y="41104"/>
                  </a:cubicBezTo>
                  <a:cubicBezTo>
                    <a:pt x="20296" y="41104"/>
                    <a:pt x="20883" y="41266"/>
                    <a:pt x="20976" y="41266"/>
                  </a:cubicBezTo>
                  <a:cubicBezTo>
                    <a:pt x="20981" y="41266"/>
                    <a:pt x="20984" y="41266"/>
                    <a:pt x="20986" y="41265"/>
                  </a:cubicBezTo>
                  <a:cubicBezTo>
                    <a:pt x="21018" y="41249"/>
                    <a:pt x="21932" y="41120"/>
                    <a:pt x="22093" y="41088"/>
                  </a:cubicBezTo>
                  <a:cubicBezTo>
                    <a:pt x="22269" y="41056"/>
                    <a:pt x="22382" y="40751"/>
                    <a:pt x="22622" y="40591"/>
                  </a:cubicBezTo>
                  <a:cubicBezTo>
                    <a:pt x="22863" y="40431"/>
                    <a:pt x="23071" y="40126"/>
                    <a:pt x="23184" y="39965"/>
                  </a:cubicBezTo>
                  <a:cubicBezTo>
                    <a:pt x="23312" y="39805"/>
                    <a:pt x="23473" y="39500"/>
                    <a:pt x="23665" y="39452"/>
                  </a:cubicBezTo>
                  <a:cubicBezTo>
                    <a:pt x="23874" y="39356"/>
                    <a:pt x="24596" y="39227"/>
                    <a:pt x="24740" y="39179"/>
                  </a:cubicBezTo>
                  <a:cubicBezTo>
                    <a:pt x="24884" y="39147"/>
                    <a:pt x="25253" y="39099"/>
                    <a:pt x="25494" y="39099"/>
                  </a:cubicBezTo>
                  <a:cubicBezTo>
                    <a:pt x="25735" y="39099"/>
                    <a:pt x="26120" y="38955"/>
                    <a:pt x="26296" y="38858"/>
                  </a:cubicBezTo>
                  <a:cubicBezTo>
                    <a:pt x="26473" y="38762"/>
                    <a:pt x="26633" y="38666"/>
                    <a:pt x="26745" y="38618"/>
                  </a:cubicBezTo>
                  <a:cubicBezTo>
                    <a:pt x="26755" y="38615"/>
                    <a:pt x="26767" y="38613"/>
                    <a:pt x="26783" y="38613"/>
                  </a:cubicBezTo>
                  <a:cubicBezTo>
                    <a:pt x="26882" y="38613"/>
                    <a:pt x="27105" y="38668"/>
                    <a:pt x="27310" y="38668"/>
                  </a:cubicBezTo>
                  <a:cubicBezTo>
                    <a:pt x="27409" y="38668"/>
                    <a:pt x="27504" y="38656"/>
                    <a:pt x="27580" y="38618"/>
                  </a:cubicBezTo>
                  <a:cubicBezTo>
                    <a:pt x="27836" y="38505"/>
                    <a:pt x="29425" y="38120"/>
                    <a:pt x="29425" y="38120"/>
                  </a:cubicBezTo>
                  <a:lnTo>
                    <a:pt x="29425" y="756"/>
                  </a:lnTo>
                  <a:cubicBezTo>
                    <a:pt x="29425" y="756"/>
                    <a:pt x="28350" y="162"/>
                    <a:pt x="28205" y="34"/>
                  </a:cubicBezTo>
                  <a:cubicBezTo>
                    <a:pt x="28175" y="10"/>
                    <a:pt x="28135" y="1"/>
                    <a:pt x="280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0" name="Google Shape;2370;p41"/>
            <p:cNvSpPr/>
            <p:nvPr/>
          </p:nvSpPr>
          <p:spPr>
            <a:xfrm rot="5400000">
              <a:off x="2465186" y="202607"/>
              <a:ext cx="571750" cy="971161"/>
            </a:xfrm>
            <a:custGeom>
              <a:avLst/>
              <a:gdLst/>
              <a:ahLst/>
              <a:cxnLst/>
              <a:rect l="l" t="t" r="r" b="b"/>
              <a:pathLst>
                <a:path w="29377" h="42483" extrusionOk="0">
                  <a:moveTo>
                    <a:pt x="25124" y="0"/>
                  </a:moveTo>
                  <a:cubicBezTo>
                    <a:pt x="24594" y="0"/>
                    <a:pt x="23850" y="84"/>
                    <a:pt x="23553" y="305"/>
                  </a:cubicBezTo>
                  <a:cubicBezTo>
                    <a:pt x="23120" y="626"/>
                    <a:pt x="21884" y="1107"/>
                    <a:pt x="21483" y="1315"/>
                  </a:cubicBezTo>
                  <a:cubicBezTo>
                    <a:pt x="21082" y="1508"/>
                    <a:pt x="19317" y="2615"/>
                    <a:pt x="18980" y="2775"/>
                  </a:cubicBezTo>
                  <a:cubicBezTo>
                    <a:pt x="18643" y="2936"/>
                    <a:pt x="17071" y="4075"/>
                    <a:pt x="16879" y="4171"/>
                  </a:cubicBezTo>
                  <a:cubicBezTo>
                    <a:pt x="16859" y="4182"/>
                    <a:pt x="16832" y="4186"/>
                    <a:pt x="16797" y="4186"/>
                  </a:cubicBezTo>
                  <a:cubicBezTo>
                    <a:pt x="16511" y="4186"/>
                    <a:pt x="15747" y="3874"/>
                    <a:pt x="15292" y="3874"/>
                  </a:cubicBezTo>
                  <a:cubicBezTo>
                    <a:pt x="15203" y="3874"/>
                    <a:pt x="15125" y="3886"/>
                    <a:pt x="15066" y="3914"/>
                  </a:cubicBezTo>
                  <a:cubicBezTo>
                    <a:pt x="14665" y="4123"/>
                    <a:pt x="13461" y="5182"/>
                    <a:pt x="12868" y="5519"/>
                  </a:cubicBezTo>
                  <a:cubicBezTo>
                    <a:pt x="12258" y="5856"/>
                    <a:pt x="10702" y="6481"/>
                    <a:pt x="10493" y="6481"/>
                  </a:cubicBezTo>
                  <a:cubicBezTo>
                    <a:pt x="10301" y="6481"/>
                    <a:pt x="9900" y="6016"/>
                    <a:pt x="9499" y="5920"/>
                  </a:cubicBezTo>
                  <a:cubicBezTo>
                    <a:pt x="9475" y="5914"/>
                    <a:pt x="9448" y="5911"/>
                    <a:pt x="9420" y="5911"/>
                  </a:cubicBezTo>
                  <a:cubicBezTo>
                    <a:pt x="8969" y="5911"/>
                    <a:pt x="7975" y="6590"/>
                    <a:pt x="7734" y="6786"/>
                  </a:cubicBezTo>
                  <a:cubicBezTo>
                    <a:pt x="7461" y="6979"/>
                    <a:pt x="6467" y="7540"/>
                    <a:pt x="6226" y="7540"/>
                  </a:cubicBezTo>
                  <a:cubicBezTo>
                    <a:pt x="5985" y="7540"/>
                    <a:pt x="5023" y="7941"/>
                    <a:pt x="4814" y="7941"/>
                  </a:cubicBezTo>
                  <a:cubicBezTo>
                    <a:pt x="4622" y="7941"/>
                    <a:pt x="2921" y="6449"/>
                    <a:pt x="2616" y="6385"/>
                  </a:cubicBezTo>
                  <a:cubicBezTo>
                    <a:pt x="2311" y="6321"/>
                    <a:pt x="1" y="5920"/>
                    <a:pt x="1" y="5920"/>
                  </a:cubicBezTo>
                  <a:lnTo>
                    <a:pt x="1" y="41440"/>
                  </a:lnTo>
                  <a:cubicBezTo>
                    <a:pt x="1" y="41440"/>
                    <a:pt x="1056" y="41404"/>
                    <a:pt x="1888" y="41404"/>
                  </a:cubicBezTo>
                  <a:cubicBezTo>
                    <a:pt x="2304" y="41404"/>
                    <a:pt x="2664" y="41413"/>
                    <a:pt x="2809" y="41440"/>
                  </a:cubicBezTo>
                  <a:cubicBezTo>
                    <a:pt x="2828" y="41443"/>
                    <a:pt x="2850" y="41445"/>
                    <a:pt x="2873" y="41445"/>
                  </a:cubicBezTo>
                  <a:cubicBezTo>
                    <a:pt x="3373" y="41445"/>
                    <a:pt x="4530" y="40653"/>
                    <a:pt x="4906" y="40653"/>
                  </a:cubicBezTo>
                  <a:cubicBezTo>
                    <a:pt x="4913" y="40653"/>
                    <a:pt x="4920" y="40653"/>
                    <a:pt x="4926" y="40654"/>
                  </a:cubicBezTo>
                  <a:cubicBezTo>
                    <a:pt x="5279" y="40702"/>
                    <a:pt x="6418" y="41215"/>
                    <a:pt x="7028" y="41440"/>
                  </a:cubicBezTo>
                  <a:cubicBezTo>
                    <a:pt x="7622" y="41664"/>
                    <a:pt x="8937" y="42354"/>
                    <a:pt x="9531" y="42418"/>
                  </a:cubicBezTo>
                  <a:cubicBezTo>
                    <a:pt x="9865" y="42454"/>
                    <a:pt x="10016" y="42479"/>
                    <a:pt x="10209" y="42479"/>
                  </a:cubicBezTo>
                  <a:cubicBezTo>
                    <a:pt x="10367" y="42479"/>
                    <a:pt x="10554" y="42462"/>
                    <a:pt x="10894" y="42418"/>
                  </a:cubicBezTo>
                  <a:cubicBezTo>
                    <a:pt x="11665" y="42322"/>
                    <a:pt x="11793" y="42483"/>
                    <a:pt x="12595" y="41953"/>
                  </a:cubicBezTo>
                  <a:cubicBezTo>
                    <a:pt x="13397" y="41440"/>
                    <a:pt x="13911" y="40798"/>
                    <a:pt x="14360" y="40349"/>
                  </a:cubicBezTo>
                  <a:cubicBezTo>
                    <a:pt x="14825" y="39916"/>
                    <a:pt x="16269" y="39547"/>
                    <a:pt x="16638" y="39354"/>
                  </a:cubicBezTo>
                  <a:cubicBezTo>
                    <a:pt x="16734" y="39297"/>
                    <a:pt x="16963" y="39276"/>
                    <a:pt x="17258" y="39276"/>
                  </a:cubicBezTo>
                  <a:cubicBezTo>
                    <a:pt x="18044" y="39276"/>
                    <a:pt x="19294" y="39427"/>
                    <a:pt x="19702" y="39450"/>
                  </a:cubicBezTo>
                  <a:cubicBezTo>
                    <a:pt x="20231" y="39496"/>
                    <a:pt x="21143" y="39953"/>
                    <a:pt x="21543" y="39953"/>
                  </a:cubicBezTo>
                  <a:cubicBezTo>
                    <a:pt x="21568" y="39953"/>
                    <a:pt x="21591" y="39951"/>
                    <a:pt x="21612" y="39948"/>
                  </a:cubicBezTo>
                  <a:cubicBezTo>
                    <a:pt x="21948" y="39900"/>
                    <a:pt x="22462" y="38696"/>
                    <a:pt x="22815" y="38456"/>
                  </a:cubicBezTo>
                  <a:cubicBezTo>
                    <a:pt x="23152" y="38215"/>
                    <a:pt x="24580" y="38183"/>
                    <a:pt x="25285" y="37750"/>
                  </a:cubicBezTo>
                  <a:cubicBezTo>
                    <a:pt x="25975" y="37301"/>
                    <a:pt x="26537" y="37445"/>
                    <a:pt x="26986" y="37285"/>
                  </a:cubicBezTo>
                  <a:cubicBezTo>
                    <a:pt x="27419" y="37124"/>
                    <a:pt x="29377" y="37060"/>
                    <a:pt x="29377" y="37060"/>
                  </a:cubicBezTo>
                  <a:lnTo>
                    <a:pt x="29377" y="754"/>
                  </a:lnTo>
                  <a:cubicBezTo>
                    <a:pt x="29377" y="754"/>
                    <a:pt x="25959" y="144"/>
                    <a:pt x="25654" y="48"/>
                  </a:cubicBezTo>
                  <a:cubicBezTo>
                    <a:pt x="25564" y="18"/>
                    <a:pt x="25366" y="0"/>
                    <a:pt x="25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1" name="Google Shape;2371;p41"/>
            <p:cNvSpPr/>
            <p:nvPr/>
          </p:nvSpPr>
          <p:spPr>
            <a:xfrm>
              <a:off x="-713027" y="402321"/>
              <a:ext cx="3433200" cy="57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72" name="Google Shape;2372;p41"/>
          <p:cNvSpPr txBox="1">
            <a:spLocks noGrp="1"/>
          </p:cNvSpPr>
          <p:nvPr>
            <p:ph type="title"/>
          </p:nvPr>
        </p:nvSpPr>
        <p:spPr>
          <a:xfrm>
            <a:off x="-6267" y="3958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Сроки реализации проекта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8"/>
          <p:cNvSpPr/>
          <p:nvPr/>
        </p:nvSpPr>
        <p:spPr>
          <a:xfrm>
            <a:off x="3285420" y="2160088"/>
            <a:ext cx="243708" cy="126588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  <p:sp>
        <p:nvSpPr>
          <p:cNvPr id="2653" name="Google Shape;2653;p48"/>
          <p:cNvSpPr/>
          <p:nvPr/>
        </p:nvSpPr>
        <p:spPr>
          <a:xfrm>
            <a:off x="3287252" y="3660313"/>
            <a:ext cx="243708" cy="127585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  <p:sp>
        <p:nvSpPr>
          <p:cNvPr id="2654" name="Google Shape;2654;p48"/>
          <p:cNvSpPr/>
          <p:nvPr/>
        </p:nvSpPr>
        <p:spPr>
          <a:xfrm>
            <a:off x="3285420" y="4293650"/>
            <a:ext cx="243708" cy="126588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  <p:sp>
        <p:nvSpPr>
          <p:cNvPr id="2669" name="Google Shape;2669;p48"/>
          <p:cNvSpPr/>
          <p:nvPr/>
        </p:nvSpPr>
        <p:spPr>
          <a:xfrm rot="5400000">
            <a:off x="44917" y="4544017"/>
            <a:ext cx="750775" cy="389890"/>
          </a:xfrm>
          <a:custGeom>
            <a:avLst/>
            <a:gdLst/>
            <a:ahLst/>
            <a:cxnLst/>
            <a:rect l="l" t="t" r="r" b="b"/>
            <a:pathLst>
              <a:path w="47638" h="12569" extrusionOk="0">
                <a:moveTo>
                  <a:pt x="519" y="1"/>
                </a:moveTo>
                <a:cubicBezTo>
                  <a:pt x="472" y="118"/>
                  <a:pt x="401" y="213"/>
                  <a:pt x="307" y="307"/>
                </a:cubicBezTo>
                <a:cubicBezTo>
                  <a:pt x="24" y="589"/>
                  <a:pt x="283" y="636"/>
                  <a:pt x="448" y="895"/>
                </a:cubicBezTo>
                <a:cubicBezTo>
                  <a:pt x="519" y="1013"/>
                  <a:pt x="683" y="1436"/>
                  <a:pt x="613" y="1601"/>
                </a:cubicBezTo>
                <a:cubicBezTo>
                  <a:pt x="566" y="1672"/>
                  <a:pt x="472" y="1672"/>
                  <a:pt x="448" y="1766"/>
                </a:cubicBezTo>
                <a:cubicBezTo>
                  <a:pt x="401" y="1860"/>
                  <a:pt x="401" y="1978"/>
                  <a:pt x="448" y="2095"/>
                </a:cubicBezTo>
                <a:cubicBezTo>
                  <a:pt x="472" y="2213"/>
                  <a:pt x="519" y="2213"/>
                  <a:pt x="519" y="2378"/>
                </a:cubicBezTo>
                <a:cubicBezTo>
                  <a:pt x="519" y="2472"/>
                  <a:pt x="472" y="2496"/>
                  <a:pt x="448" y="2590"/>
                </a:cubicBezTo>
                <a:cubicBezTo>
                  <a:pt x="401" y="2754"/>
                  <a:pt x="377" y="2919"/>
                  <a:pt x="401" y="3084"/>
                </a:cubicBezTo>
                <a:cubicBezTo>
                  <a:pt x="401" y="3296"/>
                  <a:pt x="448" y="3202"/>
                  <a:pt x="472" y="3343"/>
                </a:cubicBezTo>
                <a:cubicBezTo>
                  <a:pt x="495" y="3461"/>
                  <a:pt x="495" y="3602"/>
                  <a:pt x="472" y="3743"/>
                </a:cubicBezTo>
                <a:cubicBezTo>
                  <a:pt x="472" y="3837"/>
                  <a:pt x="566" y="3908"/>
                  <a:pt x="566" y="4002"/>
                </a:cubicBezTo>
                <a:cubicBezTo>
                  <a:pt x="613" y="4237"/>
                  <a:pt x="448" y="4402"/>
                  <a:pt x="472" y="4661"/>
                </a:cubicBezTo>
                <a:cubicBezTo>
                  <a:pt x="495" y="4920"/>
                  <a:pt x="613" y="5155"/>
                  <a:pt x="801" y="5320"/>
                </a:cubicBezTo>
                <a:cubicBezTo>
                  <a:pt x="1060" y="5532"/>
                  <a:pt x="1389" y="5602"/>
                  <a:pt x="1601" y="5861"/>
                </a:cubicBezTo>
                <a:cubicBezTo>
                  <a:pt x="1672" y="5932"/>
                  <a:pt x="1719" y="6049"/>
                  <a:pt x="1790" y="6144"/>
                </a:cubicBezTo>
                <a:cubicBezTo>
                  <a:pt x="1884" y="6238"/>
                  <a:pt x="2096" y="6308"/>
                  <a:pt x="2166" y="6402"/>
                </a:cubicBezTo>
                <a:cubicBezTo>
                  <a:pt x="2331" y="6591"/>
                  <a:pt x="2213" y="6685"/>
                  <a:pt x="2143" y="6897"/>
                </a:cubicBezTo>
                <a:cubicBezTo>
                  <a:pt x="2096" y="6967"/>
                  <a:pt x="2096" y="7179"/>
                  <a:pt x="2048" y="7273"/>
                </a:cubicBezTo>
                <a:cubicBezTo>
                  <a:pt x="1931" y="7320"/>
                  <a:pt x="1813" y="7367"/>
                  <a:pt x="1672" y="7391"/>
                </a:cubicBezTo>
                <a:cubicBezTo>
                  <a:pt x="1554" y="7415"/>
                  <a:pt x="1437" y="7438"/>
                  <a:pt x="1319" y="7438"/>
                </a:cubicBezTo>
                <a:cubicBezTo>
                  <a:pt x="1178" y="7462"/>
                  <a:pt x="1131" y="7556"/>
                  <a:pt x="1013" y="7603"/>
                </a:cubicBezTo>
                <a:cubicBezTo>
                  <a:pt x="954" y="7615"/>
                  <a:pt x="889" y="7615"/>
                  <a:pt x="825" y="7615"/>
                </a:cubicBezTo>
                <a:cubicBezTo>
                  <a:pt x="760" y="7615"/>
                  <a:pt x="695" y="7615"/>
                  <a:pt x="636" y="7626"/>
                </a:cubicBezTo>
                <a:cubicBezTo>
                  <a:pt x="519" y="7697"/>
                  <a:pt x="401" y="7720"/>
                  <a:pt x="260" y="7720"/>
                </a:cubicBezTo>
                <a:cubicBezTo>
                  <a:pt x="236" y="7956"/>
                  <a:pt x="636" y="7885"/>
                  <a:pt x="778" y="7932"/>
                </a:cubicBezTo>
                <a:cubicBezTo>
                  <a:pt x="1013" y="7956"/>
                  <a:pt x="1272" y="8026"/>
                  <a:pt x="1507" y="8121"/>
                </a:cubicBezTo>
                <a:cubicBezTo>
                  <a:pt x="1601" y="8215"/>
                  <a:pt x="1719" y="8262"/>
                  <a:pt x="1837" y="8285"/>
                </a:cubicBezTo>
                <a:cubicBezTo>
                  <a:pt x="2001" y="8332"/>
                  <a:pt x="2166" y="8285"/>
                  <a:pt x="2213" y="8474"/>
                </a:cubicBezTo>
                <a:cubicBezTo>
                  <a:pt x="2307" y="8709"/>
                  <a:pt x="2096" y="9133"/>
                  <a:pt x="2048" y="9344"/>
                </a:cubicBezTo>
                <a:cubicBezTo>
                  <a:pt x="2001" y="9486"/>
                  <a:pt x="2001" y="9650"/>
                  <a:pt x="2001" y="9792"/>
                </a:cubicBezTo>
                <a:cubicBezTo>
                  <a:pt x="2001" y="9956"/>
                  <a:pt x="2143" y="10168"/>
                  <a:pt x="2096" y="10333"/>
                </a:cubicBezTo>
                <a:cubicBezTo>
                  <a:pt x="2005" y="10361"/>
                  <a:pt x="1916" y="10368"/>
                  <a:pt x="1828" y="10368"/>
                </a:cubicBezTo>
                <a:cubicBezTo>
                  <a:pt x="1735" y="10368"/>
                  <a:pt x="1642" y="10360"/>
                  <a:pt x="1549" y="10360"/>
                </a:cubicBezTo>
                <a:cubicBezTo>
                  <a:pt x="1435" y="10360"/>
                  <a:pt x="1320" y="10372"/>
                  <a:pt x="1201" y="10427"/>
                </a:cubicBezTo>
                <a:cubicBezTo>
                  <a:pt x="989" y="10545"/>
                  <a:pt x="1083" y="10592"/>
                  <a:pt x="1036" y="10804"/>
                </a:cubicBezTo>
                <a:cubicBezTo>
                  <a:pt x="966" y="11321"/>
                  <a:pt x="448" y="10992"/>
                  <a:pt x="166" y="11321"/>
                </a:cubicBezTo>
                <a:cubicBezTo>
                  <a:pt x="1" y="11486"/>
                  <a:pt x="213" y="11580"/>
                  <a:pt x="330" y="11651"/>
                </a:cubicBezTo>
                <a:cubicBezTo>
                  <a:pt x="495" y="11792"/>
                  <a:pt x="683" y="11886"/>
                  <a:pt x="872" y="11980"/>
                </a:cubicBezTo>
                <a:cubicBezTo>
                  <a:pt x="1036" y="12028"/>
                  <a:pt x="1201" y="12075"/>
                  <a:pt x="1366" y="12145"/>
                </a:cubicBezTo>
                <a:cubicBezTo>
                  <a:pt x="1507" y="12263"/>
                  <a:pt x="1601" y="12404"/>
                  <a:pt x="1672" y="12569"/>
                </a:cubicBezTo>
                <a:lnTo>
                  <a:pt x="44484" y="12569"/>
                </a:lnTo>
                <a:cubicBezTo>
                  <a:pt x="44437" y="12451"/>
                  <a:pt x="44319" y="12357"/>
                  <a:pt x="44225" y="12239"/>
                </a:cubicBezTo>
                <a:cubicBezTo>
                  <a:pt x="44319" y="12051"/>
                  <a:pt x="44343" y="11839"/>
                  <a:pt x="44319" y="11651"/>
                </a:cubicBezTo>
                <a:cubicBezTo>
                  <a:pt x="44272" y="11533"/>
                  <a:pt x="44178" y="11439"/>
                  <a:pt x="44272" y="11321"/>
                </a:cubicBezTo>
                <a:cubicBezTo>
                  <a:pt x="44343" y="11204"/>
                  <a:pt x="44672" y="11204"/>
                  <a:pt x="44766" y="11204"/>
                </a:cubicBezTo>
                <a:cubicBezTo>
                  <a:pt x="45002" y="11157"/>
                  <a:pt x="45237" y="11086"/>
                  <a:pt x="45472" y="10992"/>
                </a:cubicBezTo>
                <a:cubicBezTo>
                  <a:pt x="45543" y="10898"/>
                  <a:pt x="45496" y="10827"/>
                  <a:pt x="45637" y="10733"/>
                </a:cubicBezTo>
                <a:cubicBezTo>
                  <a:pt x="45696" y="10674"/>
                  <a:pt x="45766" y="10662"/>
                  <a:pt x="45843" y="10662"/>
                </a:cubicBezTo>
                <a:cubicBezTo>
                  <a:pt x="45894" y="10662"/>
                  <a:pt x="45948" y="10668"/>
                  <a:pt x="46002" y="10668"/>
                </a:cubicBezTo>
                <a:cubicBezTo>
                  <a:pt x="46029" y="10668"/>
                  <a:pt x="46057" y="10666"/>
                  <a:pt x="46084" y="10662"/>
                </a:cubicBezTo>
                <a:cubicBezTo>
                  <a:pt x="46131" y="10404"/>
                  <a:pt x="46155" y="10121"/>
                  <a:pt x="46178" y="9862"/>
                </a:cubicBezTo>
                <a:lnTo>
                  <a:pt x="46178" y="9203"/>
                </a:lnTo>
                <a:cubicBezTo>
                  <a:pt x="46155" y="8968"/>
                  <a:pt x="46061" y="8756"/>
                  <a:pt x="45872" y="8615"/>
                </a:cubicBezTo>
                <a:cubicBezTo>
                  <a:pt x="45752" y="8535"/>
                  <a:pt x="45598" y="8523"/>
                  <a:pt x="45436" y="8523"/>
                </a:cubicBezTo>
                <a:cubicBezTo>
                  <a:pt x="45366" y="8523"/>
                  <a:pt x="45294" y="8525"/>
                  <a:pt x="45223" y="8525"/>
                </a:cubicBezTo>
                <a:cubicBezTo>
                  <a:pt x="45070" y="8525"/>
                  <a:pt x="44919" y="8515"/>
                  <a:pt x="44790" y="8450"/>
                </a:cubicBezTo>
                <a:cubicBezTo>
                  <a:pt x="45378" y="8332"/>
                  <a:pt x="45967" y="7956"/>
                  <a:pt x="46555" y="7956"/>
                </a:cubicBezTo>
                <a:cubicBezTo>
                  <a:pt x="46618" y="7956"/>
                  <a:pt x="46699" y="7965"/>
                  <a:pt x="46782" y="7965"/>
                </a:cubicBezTo>
                <a:cubicBezTo>
                  <a:pt x="46887" y="7965"/>
                  <a:pt x="46994" y="7951"/>
                  <a:pt x="47073" y="7885"/>
                </a:cubicBezTo>
                <a:cubicBezTo>
                  <a:pt x="47190" y="7744"/>
                  <a:pt x="47096" y="7744"/>
                  <a:pt x="47143" y="7626"/>
                </a:cubicBezTo>
                <a:cubicBezTo>
                  <a:pt x="47190" y="7556"/>
                  <a:pt x="47214" y="7462"/>
                  <a:pt x="47237" y="7391"/>
                </a:cubicBezTo>
                <a:cubicBezTo>
                  <a:pt x="47237" y="7250"/>
                  <a:pt x="47143" y="7132"/>
                  <a:pt x="47143" y="6967"/>
                </a:cubicBezTo>
                <a:cubicBezTo>
                  <a:pt x="47143" y="6803"/>
                  <a:pt x="47261" y="6708"/>
                  <a:pt x="47237" y="6544"/>
                </a:cubicBezTo>
                <a:cubicBezTo>
                  <a:pt x="47167" y="6426"/>
                  <a:pt x="47143" y="6285"/>
                  <a:pt x="47143" y="6144"/>
                </a:cubicBezTo>
                <a:lnTo>
                  <a:pt x="47143" y="5673"/>
                </a:lnTo>
                <a:cubicBezTo>
                  <a:pt x="47096" y="5555"/>
                  <a:pt x="47049" y="5461"/>
                  <a:pt x="46979" y="5367"/>
                </a:cubicBezTo>
                <a:cubicBezTo>
                  <a:pt x="46932" y="5273"/>
                  <a:pt x="46932" y="5155"/>
                  <a:pt x="46979" y="5037"/>
                </a:cubicBezTo>
                <a:lnTo>
                  <a:pt x="46979" y="4873"/>
                </a:lnTo>
                <a:cubicBezTo>
                  <a:pt x="47026" y="4873"/>
                  <a:pt x="47073" y="4849"/>
                  <a:pt x="47096" y="4802"/>
                </a:cubicBezTo>
                <a:cubicBezTo>
                  <a:pt x="47143" y="4684"/>
                  <a:pt x="47026" y="4425"/>
                  <a:pt x="46979" y="4261"/>
                </a:cubicBezTo>
                <a:cubicBezTo>
                  <a:pt x="46861" y="4049"/>
                  <a:pt x="46790" y="3790"/>
                  <a:pt x="46767" y="3555"/>
                </a:cubicBezTo>
                <a:cubicBezTo>
                  <a:pt x="46814" y="3272"/>
                  <a:pt x="47214" y="3013"/>
                  <a:pt x="47402" y="2802"/>
                </a:cubicBezTo>
                <a:cubicBezTo>
                  <a:pt x="47567" y="2613"/>
                  <a:pt x="47638" y="2519"/>
                  <a:pt x="47543" y="2213"/>
                </a:cubicBezTo>
                <a:cubicBezTo>
                  <a:pt x="47426" y="1813"/>
                  <a:pt x="47026" y="1789"/>
                  <a:pt x="46790" y="1413"/>
                </a:cubicBezTo>
                <a:cubicBezTo>
                  <a:pt x="46673" y="1130"/>
                  <a:pt x="46673" y="825"/>
                  <a:pt x="46790" y="542"/>
                </a:cubicBezTo>
                <a:cubicBezTo>
                  <a:pt x="46837" y="377"/>
                  <a:pt x="46884" y="189"/>
                  <a:pt x="469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0" name="Google Shape;2670;p48"/>
          <p:cNvSpPr/>
          <p:nvPr/>
        </p:nvSpPr>
        <p:spPr>
          <a:xfrm>
            <a:off x="7349307" y="-108450"/>
            <a:ext cx="1399128" cy="389890"/>
          </a:xfrm>
          <a:custGeom>
            <a:avLst/>
            <a:gdLst/>
            <a:ahLst/>
            <a:cxnLst/>
            <a:rect l="l" t="t" r="r" b="b"/>
            <a:pathLst>
              <a:path w="47638" h="12569" extrusionOk="0">
                <a:moveTo>
                  <a:pt x="519" y="1"/>
                </a:moveTo>
                <a:cubicBezTo>
                  <a:pt x="472" y="118"/>
                  <a:pt x="401" y="213"/>
                  <a:pt x="307" y="307"/>
                </a:cubicBezTo>
                <a:cubicBezTo>
                  <a:pt x="24" y="589"/>
                  <a:pt x="283" y="636"/>
                  <a:pt x="448" y="895"/>
                </a:cubicBezTo>
                <a:cubicBezTo>
                  <a:pt x="519" y="1013"/>
                  <a:pt x="683" y="1436"/>
                  <a:pt x="613" y="1601"/>
                </a:cubicBezTo>
                <a:cubicBezTo>
                  <a:pt x="566" y="1672"/>
                  <a:pt x="472" y="1672"/>
                  <a:pt x="448" y="1766"/>
                </a:cubicBezTo>
                <a:cubicBezTo>
                  <a:pt x="401" y="1860"/>
                  <a:pt x="401" y="1978"/>
                  <a:pt x="448" y="2095"/>
                </a:cubicBezTo>
                <a:cubicBezTo>
                  <a:pt x="472" y="2213"/>
                  <a:pt x="519" y="2213"/>
                  <a:pt x="519" y="2378"/>
                </a:cubicBezTo>
                <a:cubicBezTo>
                  <a:pt x="519" y="2472"/>
                  <a:pt x="472" y="2496"/>
                  <a:pt x="448" y="2590"/>
                </a:cubicBezTo>
                <a:cubicBezTo>
                  <a:pt x="401" y="2754"/>
                  <a:pt x="377" y="2919"/>
                  <a:pt x="401" y="3084"/>
                </a:cubicBezTo>
                <a:cubicBezTo>
                  <a:pt x="401" y="3296"/>
                  <a:pt x="448" y="3202"/>
                  <a:pt x="472" y="3343"/>
                </a:cubicBezTo>
                <a:cubicBezTo>
                  <a:pt x="495" y="3461"/>
                  <a:pt x="495" y="3602"/>
                  <a:pt x="472" y="3743"/>
                </a:cubicBezTo>
                <a:cubicBezTo>
                  <a:pt x="472" y="3837"/>
                  <a:pt x="566" y="3908"/>
                  <a:pt x="566" y="4002"/>
                </a:cubicBezTo>
                <a:cubicBezTo>
                  <a:pt x="613" y="4237"/>
                  <a:pt x="448" y="4402"/>
                  <a:pt x="472" y="4661"/>
                </a:cubicBezTo>
                <a:cubicBezTo>
                  <a:pt x="495" y="4920"/>
                  <a:pt x="613" y="5155"/>
                  <a:pt x="801" y="5320"/>
                </a:cubicBezTo>
                <a:cubicBezTo>
                  <a:pt x="1060" y="5532"/>
                  <a:pt x="1389" y="5602"/>
                  <a:pt x="1601" y="5861"/>
                </a:cubicBezTo>
                <a:cubicBezTo>
                  <a:pt x="1672" y="5932"/>
                  <a:pt x="1719" y="6049"/>
                  <a:pt x="1790" y="6144"/>
                </a:cubicBezTo>
                <a:cubicBezTo>
                  <a:pt x="1884" y="6238"/>
                  <a:pt x="2096" y="6308"/>
                  <a:pt x="2166" y="6402"/>
                </a:cubicBezTo>
                <a:cubicBezTo>
                  <a:pt x="2331" y="6591"/>
                  <a:pt x="2213" y="6685"/>
                  <a:pt x="2143" y="6897"/>
                </a:cubicBezTo>
                <a:cubicBezTo>
                  <a:pt x="2096" y="6967"/>
                  <a:pt x="2096" y="7179"/>
                  <a:pt x="2048" y="7273"/>
                </a:cubicBezTo>
                <a:cubicBezTo>
                  <a:pt x="1931" y="7320"/>
                  <a:pt x="1813" y="7367"/>
                  <a:pt x="1672" y="7391"/>
                </a:cubicBezTo>
                <a:cubicBezTo>
                  <a:pt x="1554" y="7415"/>
                  <a:pt x="1437" y="7438"/>
                  <a:pt x="1319" y="7438"/>
                </a:cubicBezTo>
                <a:cubicBezTo>
                  <a:pt x="1178" y="7462"/>
                  <a:pt x="1131" y="7556"/>
                  <a:pt x="1013" y="7603"/>
                </a:cubicBezTo>
                <a:cubicBezTo>
                  <a:pt x="954" y="7615"/>
                  <a:pt x="889" y="7615"/>
                  <a:pt x="825" y="7615"/>
                </a:cubicBezTo>
                <a:cubicBezTo>
                  <a:pt x="760" y="7615"/>
                  <a:pt x="695" y="7615"/>
                  <a:pt x="636" y="7626"/>
                </a:cubicBezTo>
                <a:cubicBezTo>
                  <a:pt x="519" y="7697"/>
                  <a:pt x="401" y="7720"/>
                  <a:pt x="260" y="7720"/>
                </a:cubicBezTo>
                <a:cubicBezTo>
                  <a:pt x="236" y="7956"/>
                  <a:pt x="636" y="7885"/>
                  <a:pt x="778" y="7932"/>
                </a:cubicBezTo>
                <a:cubicBezTo>
                  <a:pt x="1013" y="7956"/>
                  <a:pt x="1272" y="8026"/>
                  <a:pt x="1507" y="8121"/>
                </a:cubicBezTo>
                <a:cubicBezTo>
                  <a:pt x="1601" y="8215"/>
                  <a:pt x="1719" y="8262"/>
                  <a:pt x="1837" y="8285"/>
                </a:cubicBezTo>
                <a:cubicBezTo>
                  <a:pt x="2001" y="8332"/>
                  <a:pt x="2166" y="8285"/>
                  <a:pt x="2213" y="8474"/>
                </a:cubicBezTo>
                <a:cubicBezTo>
                  <a:pt x="2307" y="8709"/>
                  <a:pt x="2096" y="9133"/>
                  <a:pt x="2048" y="9344"/>
                </a:cubicBezTo>
                <a:cubicBezTo>
                  <a:pt x="2001" y="9486"/>
                  <a:pt x="2001" y="9650"/>
                  <a:pt x="2001" y="9792"/>
                </a:cubicBezTo>
                <a:cubicBezTo>
                  <a:pt x="2001" y="9956"/>
                  <a:pt x="2143" y="10168"/>
                  <a:pt x="2096" y="10333"/>
                </a:cubicBezTo>
                <a:cubicBezTo>
                  <a:pt x="2005" y="10361"/>
                  <a:pt x="1916" y="10368"/>
                  <a:pt x="1828" y="10368"/>
                </a:cubicBezTo>
                <a:cubicBezTo>
                  <a:pt x="1735" y="10368"/>
                  <a:pt x="1642" y="10360"/>
                  <a:pt x="1549" y="10360"/>
                </a:cubicBezTo>
                <a:cubicBezTo>
                  <a:pt x="1435" y="10360"/>
                  <a:pt x="1320" y="10372"/>
                  <a:pt x="1201" y="10427"/>
                </a:cubicBezTo>
                <a:cubicBezTo>
                  <a:pt x="989" y="10545"/>
                  <a:pt x="1083" y="10592"/>
                  <a:pt x="1036" y="10804"/>
                </a:cubicBezTo>
                <a:cubicBezTo>
                  <a:pt x="966" y="11321"/>
                  <a:pt x="448" y="10992"/>
                  <a:pt x="166" y="11321"/>
                </a:cubicBezTo>
                <a:cubicBezTo>
                  <a:pt x="1" y="11486"/>
                  <a:pt x="213" y="11580"/>
                  <a:pt x="330" y="11651"/>
                </a:cubicBezTo>
                <a:cubicBezTo>
                  <a:pt x="495" y="11792"/>
                  <a:pt x="683" y="11886"/>
                  <a:pt x="872" y="11980"/>
                </a:cubicBezTo>
                <a:cubicBezTo>
                  <a:pt x="1036" y="12028"/>
                  <a:pt x="1201" y="12075"/>
                  <a:pt x="1366" y="12145"/>
                </a:cubicBezTo>
                <a:cubicBezTo>
                  <a:pt x="1507" y="12263"/>
                  <a:pt x="1601" y="12404"/>
                  <a:pt x="1672" y="12569"/>
                </a:cubicBezTo>
                <a:lnTo>
                  <a:pt x="44484" y="12569"/>
                </a:lnTo>
                <a:cubicBezTo>
                  <a:pt x="44437" y="12451"/>
                  <a:pt x="44319" y="12357"/>
                  <a:pt x="44225" y="12239"/>
                </a:cubicBezTo>
                <a:cubicBezTo>
                  <a:pt x="44319" y="12051"/>
                  <a:pt x="44343" y="11839"/>
                  <a:pt x="44319" y="11651"/>
                </a:cubicBezTo>
                <a:cubicBezTo>
                  <a:pt x="44272" y="11533"/>
                  <a:pt x="44178" y="11439"/>
                  <a:pt x="44272" y="11321"/>
                </a:cubicBezTo>
                <a:cubicBezTo>
                  <a:pt x="44343" y="11204"/>
                  <a:pt x="44672" y="11204"/>
                  <a:pt x="44766" y="11204"/>
                </a:cubicBezTo>
                <a:cubicBezTo>
                  <a:pt x="45002" y="11157"/>
                  <a:pt x="45237" y="11086"/>
                  <a:pt x="45472" y="10992"/>
                </a:cubicBezTo>
                <a:cubicBezTo>
                  <a:pt x="45543" y="10898"/>
                  <a:pt x="45496" y="10827"/>
                  <a:pt x="45637" y="10733"/>
                </a:cubicBezTo>
                <a:cubicBezTo>
                  <a:pt x="45696" y="10674"/>
                  <a:pt x="45766" y="10662"/>
                  <a:pt x="45843" y="10662"/>
                </a:cubicBezTo>
                <a:cubicBezTo>
                  <a:pt x="45894" y="10662"/>
                  <a:pt x="45948" y="10668"/>
                  <a:pt x="46002" y="10668"/>
                </a:cubicBezTo>
                <a:cubicBezTo>
                  <a:pt x="46029" y="10668"/>
                  <a:pt x="46057" y="10666"/>
                  <a:pt x="46084" y="10662"/>
                </a:cubicBezTo>
                <a:cubicBezTo>
                  <a:pt x="46131" y="10404"/>
                  <a:pt x="46155" y="10121"/>
                  <a:pt x="46178" y="9862"/>
                </a:cubicBezTo>
                <a:lnTo>
                  <a:pt x="46178" y="9203"/>
                </a:lnTo>
                <a:cubicBezTo>
                  <a:pt x="46155" y="8968"/>
                  <a:pt x="46061" y="8756"/>
                  <a:pt x="45872" y="8615"/>
                </a:cubicBezTo>
                <a:cubicBezTo>
                  <a:pt x="45752" y="8535"/>
                  <a:pt x="45598" y="8523"/>
                  <a:pt x="45436" y="8523"/>
                </a:cubicBezTo>
                <a:cubicBezTo>
                  <a:pt x="45366" y="8523"/>
                  <a:pt x="45294" y="8525"/>
                  <a:pt x="45223" y="8525"/>
                </a:cubicBezTo>
                <a:cubicBezTo>
                  <a:pt x="45070" y="8525"/>
                  <a:pt x="44919" y="8515"/>
                  <a:pt x="44790" y="8450"/>
                </a:cubicBezTo>
                <a:cubicBezTo>
                  <a:pt x="45378" y="8332"/>
                  <a:pt x="45967" y="7956"/>
                  <a:pt x="46555" y="7956"/>
                </a:cubicBezTo>
                <a:cubicBezTo>
                  <a:pt x="46618" y="7956"/>
                  <a:pt x="46699" y="7965"/>
                  <a:pt x="46782" y="7965"/>
                </a:cubicBezTo>
                <a:cubicBezTo>
                  <a:pt x="46887" y="7965"/>
                  <a:pt x="46994" y="7951"/>
                  <a:pt x="47073" y="7885"/>
                </a:cubicBezTo>
                <a:cubicBezTo>
                  <a:pt x="47190" y="7744"/>
                  <a:pt x="47096" y="7744"/>
                  <a:pt x="47143" y="7626"/>
                </a:cubicBezTo>
                <a:cubicBezTo>
                  <a:pt x="47190" y="7556"/>
                  <a:pt x="47214" y="7462"/>
                  <a:pt x="47237" y="7391"/>
                </a:cubicBezTo>
                <a:cubicBezTo>
                  <a:pt x="47237" y="7250"/>
                  <a:pt x="47143" y="7132"/>
                  <a:pt x="47143" y="6967"/>
                </a:cubicBezTo>
                <a:cubicBezTo>
                  <a:pt x="47143" y="6803"/>
                  <a:pt x="47261" y="6708"/>
                  <a:pt x="47237" y="6544"/>
                </a:cubicBezTo>
                <a:cubicBezTo>
                  <a:pt x="47167" y="6426"/>
                  <a:pt x="47143" y="6285"/>
                  <a:pt x="47143" y="6144"/>
                </a:cubicBezTo>
                <a:lnTo>
                  <a:pt x="47143" y="5673"/>
                </a:lnTo>
                <a:cubicBezTo>
                  <a:pt x="47096" y="5555"/>
                  <a:pt x="47049" y="5461"/>
                  <a:pt x="46979" y="5367"/>
                </a:cubicBezTo>
                <a:cubicBezTo>
                  <a:pt x="46932" y="5273"/>
                  <a:pt x="46932" y="5155"/>
                  <a:pt x="46979" y="5037"/>
                </a:cubicBezTo>
                <a:lnTo>
                  <a:pt x="46979" y="4873"/>
                </a:lnTo>
                <a:cubicBezTo>
                  <a:pt x="47026" y="4873"/>
                  <a:pt x="47073" y="4849"/>
                  <a:pt x="47096" y="4802"/>
                </a:cubicBezTo>
                <a:cubicBezTo>
                  <a:pt x="47143" y="4684"/>
                  <a:pt x="47026" y="4425"/>
                  <a:pt x="46979" y="4261"/>
                </a:cubicBezTo>
                <a:cubicBezTo>
                  <a:pt x="46861" y="4049"/>
                  <a:pt x="46790" y="3790"/>
                  <a:pt x="46767" y="3555"/>
                </a:cubicBezTo>
                <a:cubicBezTo>
                  <a:pt x="46814" y="3272"/>
                  <a:pt x="47214" y="3013"/>
                  <a:pt x="47402" y="2802"/>
                </a:cubicBezTo>
                <a:cubicBezTo>
                  <a:pt x="47567" y="2613"/>
                  <a:pt x="47638" y="2519"/>
                  <a:pt x="47543" y="2213"/>
                </a:cubicBezTo>
                <a:cubicBezTo>
                  <a:pt x="47426" y="1813"/>
                  <a:pt x="47026" y="1789"/>
                  <a:pt x="46790" y="1413"/>
                </a:cubicBezTo>
                <a:cubicBezTo>
                  <a:pt x="46673" y="1130"/>
                  <a:pt x="46673" y="825"/>
                  <a:pt x="46790" y="542"/>
                </a:cubicBezTo>
                <a:cubicBezTo>
                  <a:pt x="46837" y="377"/>
                  <a:pt x="46884" y="189"/>
                  <a:pt x="469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71" name="Google Shape;2671;p48"/>
          <p:cNvGrpSpPr/>
          <p:nvPr/>
        </p:nvGrpSpPr>
        <p:grpSpPr>
          <a:xfrm rot="1453123">
            <a:off x="8455760" y="517466"/>
            <a:ext cx="963071" cy="905615"/>
            <a:chOff x="450559" y="1189738"/>
            <a:chExt cx="811070" cy="762708"/>
          </a:xfrm>
        </p:grpSpPr>
        <p:sp>
          <p:nvSpPr>
            <p:cNvPr id="2672" name="Google Shape;2672;p48"/>
            <p:cNvSpPr/>
            <p:nvPr/>
          </p:nvSpPr>
          <p:spPr>
            <a:xfrm rot="1840361">
              <a:off x="534386" y="1318530"/>
              <a:ext cx="643418" cy="505132"/>
            </a:xfrm>
            <a:custGeom>
              <a:avLst/>
              <a:gdLst/>
              <a:ahLst/>
              <a:cxnLst/>
              <a:rect l="l" t="t" r="r" b="b"/>
              <a:pathLst>
                <a:path w="20830" h="16352" extrusionOk="0">
                  <a:moveTo>
                    <a:pt x="10168" y="1"/>
                  </a:moveTo>
                  <a:lnTo>
                    <a:pt x="10168" y="2025"/>
                  </a:lnTo>
                  <a:cubicBezTo>
                    <a:pt x="15487" y="2166"/>
                    <a:pt x="18123" y="8591"/>
                    <a:pt x="14428" y="12427"/>
                  </a:cubicBezTo>
                  <a:cubicBezTo>
                    <a:pt x="13171" y="13740"/>
                    <a:pt x="11589" y="14331"/>
                    <a:pt x="10033" y="14331"/>
                  </a:cubicBezTo>
                  <a:cubicBezTo>
                    <a:pt x="7012" y="14331"/>
                    <a:pt x="4093" y="12102"/>
                    <a:pt x="3860" y="8591"/>
                  </a:cubicBezTo>
                  <a:lnTo>
                    <a:pt x="5625" y="8591"/>
                  </a:lnTo>
                  <a:cubicBezTo>
                    <a:pt x="5672" y="8591"/>
                    <a:pt x="5719" y="8568"/>
                    <a:pt x="5743" y="8521"/>
                  </a:cubicBezTo>
                  <a:cubicBezTo>
                    <a:pt x="5766" y="8473"/>
                    <a:pt x="5766" y="8426"/>
                    <a:pt x="5743" y="8379"/>
                  </a:cubicBezTo>
                  <a:lnTo>
                    <a:pt x="2989" y="4543"/>
                  </a:lnTo>
                  <a:cubicBezTo>
                    <a:pt x="2966" y="4508"/>
                    <a:pt x="2924" y="4490"/>
                    <a:pt x="2883" y="4490"/>
                  </a:cubicBezTo>
                  <a:cubicBezTo>
                    <a:pt x="2842" y="4490"/>
                    <a:pt x="2801" y="4508"/>
                    <a:pt x="2777" y="4543"/>
                  </a:cubicBezTo>
                  <a:lnTo>
                    <a:pt x="24" y="8379"/>
                  </a:lnTo>
                  <a:cubicBezTo>
                    <a:pt x="0" y="8426"/>
                    <a:pt x="0" y="8473"/>
                    <a:pt x="24" y="8521"/>
                  </a:cubicBezTo>
                  <a:cubicBezTo>
                    <a:pt x="47" y="8568"/>
                    <a:pt x="94" y="8591"/>
                    <a:pt x="141" y="8591"/>
                  </a:cubicBezTo>
                  <a:lnTo>
                    <a:pt x="1859" y="8591"/>
                  </a:lnTo>
                  <a:cubicBezTo>
                    <a:pt x="2110" y="13328"/>
                    <a:pt x="6025" y="16351"/>
                    <a:pt x="10074" y="16351"/>
                  </a:cubicBezTo>
                  <a:cubicBezTo>
                    <a:pt x="12122" y="16351"/>
                    <a:pt x="14204" y="15578"/>
                    <a:pt x="15863" y="13863"/>
                  </a:cubicBezTo>
                  <a:cubicBezTo>
                    <a:pt x="20829" y="8732"/>
                    <a:pt x="17323" y="165"/>
                    <a:pt x="10191" y="1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3" name="Google Shape;2673;p48"/>
            <p:cNvSpPr/>
            <p:nvPr/>
          </p:nvSpPr>
          <p:spPr>
            <a:xfrm rot="1840361">
              <a:off x="534384" y="1318523"/>
              <a:ext cx="643418" cy="505132"/>
            </a:xfrm>
            <a:custGeom>
              <a:avLst/>
              <a:gdLst/>
              <a:ahLst/>
              <a:cxnLst/>
              <a:rect l="l" t="t" r="r" b="b"/>
              <a:pathLst>
                <a:path w="20830" h="16352" extrusionOk="0">
                  <a:moveTo>
                    <a:pt x="10168" y="1"/>
                  </a:moveTo>
                  <a:lnTo>
                    <a:pt x="10168" y="2025"/>
                  </a:lnTo>
                  <a:cubicBezTo>
                    <a:pt x="15487" y="2166"/>
                    <a:pt x="18123" y="8591"/>
                    <a:pt x="14428" y="12427"/>
                  </a:cubicBezTo>
                  <a:cubicBezTo>
                    <a:pt x="13171" y="13740"/>
                    <a:pt x="11589" y="14331"/>
                    <a:pt x="10033" y="14331"/>
                  </a:cubicBezTo>
                  <a:cubicBezTo>
                    <a:pt x="7012" y="14331"/>
                    <a:pt x="4093" y="12102"/>
                    <a:pt x="3860" y="8591"/>
                  </a:cubicBezTo>
                  <a:lnTo>
                    <a:pt x="5625" y="8591"/>
                  </a:lnTo>
                  <a:cubicBezTo>
                    <a:pt x="5672" y="8591"/>
                    <a:pt x="5719" y="8568"/>
                    <a:pt x="5743" y="8521"/>
                  </a:cubicBezTo>
                  <a:cubicBezTo>
                    <a:pt x="5766" y="8473"/>
                    <a:pt x="5766" y="8426"/>
                    <a:pt x="5743" y="8379"/>
                  </a:cubicBezTo>
                  <a:lnTo>
                    <a:pt x="2989" y="4543"/>
                  </a:lnTo>
                  <a:cubicBezTo>
                    <a:pt x="2966" y="4508"/>
                    <a:pt x="2924" y="4490"/>
                    <a:pt x="2883" y="4490"/>
                  </a:cubicBezTo>
                  <a:cubicBezTo>
                    <a:pt x="2842" y="4490"/>
                    <a:pt x="2801" y="4508"/>
                    <a:pt x="2777" y="4543"/>
                  </a:cubicBezTo>
                  <a:lnTo>
                    <a:pt x="24" y="8379"/>
                  </a:lnTo>
                  <a:cubicBezTo>
                    <a:pt x="0" y="8426"/>
                    <a:pt x="0" y="8473"/>
                    <a:pt x="24" y="8521"/>
                  </a:cubicBezTo>
                  <a:cubicBezTo>
                    <a:pt x="47" y="8568"/>
                    <a:pt x="94" y="8591"/>
                    <a:pt x="141" y="8591"/>
                  </a:cubicBezTo>
                  <a:lnTo>
                    <a:pt x="1859" y="8591"/>
                  </a:lnTo>
                  <a:cubicBezTo>
                    <a:pt x="2110" y="13328"/>
                    <a:pt x="6025" y="16351"/>
                    <a:pt x="10074" y="16351"/>
                  </a:cubicBezTo>
                  <a:cubicBezTo>
                    <a:pt x="12122" y="16351"/>
                    <a:pt x="14204" y="15578"/>
                    <a:pt x="15863" y="13863"/>
                  </a:cubicBezTo>
                  <a:cubicBezTo>
                    <a:pt x="20829" y="8732"/>
                    <a:pt x="17323" y="165"/>
                    <a:pt x="10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74" name="Google Shape;2674;p48"/>
          <p:cNvSpPr/>
          <p:nvPr/>
        </p:nvSpPr>
        <p:spPr>
          <a:xfrm rot="-1047292">
            <a:off x="8649616" y="3682754"/>
            <a:ext cx="750809" cy="389872"/>
          </a:xfrm>
          <a:custGeom>
            <a:avLst/>
            <a:gdLst/>
            <a:ahLst/>
            <a:cxnLst/>
            <a:rect l="l" t="t" r="r" b="b"/>
            <a:pathLst>
              <a:path w="47638" h="12569" extrusionOk="0">
                <a:moveTo>
                  <a:pt x="519" y="1"/>
                </a:moveTo>
                <a:cubicBezTo>
                  <a:pt x="472" y="118"/>
                  <a:pt x="401" y="213"/>
                  <a:pt x="307" y="307"/>
                </a:cubicBezTo>
                <a:cubicBezTo>
                  <a:pt x="24" y="589"/>
                  <a:pt x="283" y="636"/>
                  <a:pt x="448" y="895"/>
                </a:cubicBezTo>
                <a:cubicBezTo>
                  <a:pt x="519" y="1013"/>
                  <a:pt x="683" y="1436"/>
                  <a:pt x="613" y="1601"/>
                </a:cubicBezTo>
                <a:cubicBezTo>
                  <a:pt x="566" y="1672"/>
                  <a:pt x="472" y="1672"/>
                  <a:pt x="448" y="1766"/>
                </a:cubicBezTo>
                <a:cubicBezTo>
                  <a:pt x="401" y="1860"/>
                  <a:pt x="401" y="1978"/>
                  <a:pt x="448" y="2095"/>
                </a:cubicBezTo>
                <a:cubicBezTo>
                  <a:pt x="472" y="2213"/>
                  <a:pt x="519" y="2213"/>
                  <a:pt x="519" y="2378"/>
                </a:cubicBezTo>
                <a:cubicBezTo>
                  <a:pt x="519" y="2472"/>
                  <a:pt x="472" y="2496"/>
                  <a:pt x="448" y="2590"/>
                </a:cubicBezTo>
                <a:cubicBezTo>
                  <a:pt x="401" y="2754"/>
                  <a:pt x="377" y="2919"/>
                  <a:pt x="401" y="3084"/>
                </a:cubicBezTo>
                <a:cubicBezTo>
                  <a:pt x="401" y="3296"/>
                  <a:pt x="448" y="3202"/>
                  <a:pt x="472" y="3343"/>
                </a:cubicBezTo>
                <a:cubicBezTo>
                  <a:pt x="495" y="3461"/>
                  <a:pt x="495" y="3602"/>
                  <a:pt x="472" y="3743"/>
                </a:cubicBezTo>
                <a:cubicBezTo>
                  <a:pt x="472" y="3837"/>
                  <a:pt x="566" y="3908"/>
                  <a:pt x="566" y="4002"/>
                </a:cubicBezTo>
                <a:cubicBezTo>
                  <a:pt x="613" y="4237"/>
                  <a:pt x="448" y="4402"/>
                  <a:pt x="472" y="4661"/>
                </a:cubicBezTo>
                <a:cubicBezTo>
                  <a:pt x="495" y="4920"/>
                  <a:pt x="613" y="5155"/>
                  <a:pt x="801" y="5320"/>
                </a:cubicBezTo>
                <a:cubicBezTo>
                  <a:pt x="1060" y="5532"/>
                  <a:pt x="1389" y="5602"/>
                  <a:pt x="1601" y="5861"/>
                </a:cubicBezTo>
                <a:cubicBezTo>
                  <a:pt x="1672" y="5932"/>
                  <a:pt x="1719" y="6049"/>
                  <a:pt x="1790" y="6144"/>
                </a:cubicBezTo>
                <a:cubicBezTo>
                  <a:pt x="1884" y="6238"/>
                  <a:pt x="2096" y="6308"/>
                  <a:pt x="2166" y="6402"/>
                </a:cubicBezTo>
                <a:cubicBezTo>
                  <a:pt x="2331" y="6591"/>
                  <a:pt x="2213" y="6685"/>
                  <a:pt x="2143" y="6897"/>
                </a:cubicBezTo>
                <a:cubicBezTo>
                  <a:pt x="2096" y="6967"/>
                  <a:pt x="2096" y="7179"/>
                  <a:pt x="2048" y="7273"/>
                </a:cubicBezTo>
                <a:cubicBezTo>
                  <a:pt x="1931" y="7320"/>
                  <a:pt x="1813" y="7367"/>
                  <a:pt x="1672" y="7391"/>
                </a:cubicBezTo>
                <a:cubicBezTo>
                  <a:pt x="1554" y="7415"/>
                  <a:pt x="1437" y="7438"/>
                  <a:pt x="1319" y="7438"/>
                </a:cubicBezTo>
                <a:cubicBezTo>
                  <a:pt x="1178" y="7462"/>
                  <a:pt x="1131" y="7556"/>
                  <a:pt x="1013" y="7603"/>
                </a:cubicBezTo>
                <a:cubicBezTo>
                  <a:pt x="954" y="7615"/>
                  <a:pt x="889" y="7615"/>
                  <a:pt x="825" y="7615"/>
                </a:cubicBezTo>
                <a:cubicBezTo>
                  <a:pt x="760" y="7615"/>
                  <a:pt x="695" y="7615"/>
                  <a:pt x="636" y="7626"/>
                </a:cubicBezTo>
                <a:cubicBezTo>
                  <a:pt x="519" y="7697"/>
                  <a:pt x="401" y="7720"/>
                  <a:pt x="260" y="7720"/>
                </a:cubicBezTo>
                <a:cubicBezTo>
                  <a:pt x="236" y="7956"/>
                  <a:pt x="636" y="7885"/>
                  <a:pt x="778" y="7932"/>
                </a:cubicBezTo>
                <a:cubicBezTo>
                  <a:pt x="1013" y="7956"/>
                  <a:pt x="1272" y="8026"/>
                  <a:pt x="1507" y="8121"/>
                </a:cubicBezTo>
                <a:cubicBezTo>
                  <a:pt x="1601" y="8215"/>
                  <a:pt x="1719" y="8262"/>
                  <a:pt x="1837" y="8285"/>
                </a:cubicBezTo>
                <a:cubicBezTo>
                  <a:pt x="2001" y="8332"/>
                  <a:pt x="2166" y="8285"/>
                  <a:pt x="2213" y="8474"/>
                </a:cubicBezTo>
                <a:cubicBezTo>
                  <a:pt x="2307" y="8709"/>
                  <a:pt x="2096" y="9133"/>
                  <a:pt x="2048" y="9344"/>
                </a:cubicBezTo>
                <a:cubicBezTo>
                  <a:pt x="2001" y="9486"/>
                  <a:pt x="2001" y="9650"/>
                  <a:pt x="2001" y="9792"/>
                </a:cubicBezTo>
                <a:cubicBezTo>
                  <a:pt x="2001" y="9956"/>
                  <a:pt x="2143" y="10168"/>
                  <a:pt x="2096" y="10333"/>
                </a:cubicBezTo>
                <a:cubicBezTo>
                  <a:pt x="2005" y="10361"/>
                  <a:pt x="1916" y="10368"/>
                  <a:pt x="1828" y="10368"/>
                </a:cubicBezTo>
                <a:cubicBezTo>
                  <a:pt x="1735" y="10368"/>
                  <a:pt x="1642" y="10360"/>
                  <a:pt x="1549" y="10360"/>
                </a:cubicBezTo>
                <a:cubicBezTo>
                  <a:pt x="1435" y="10360"/>
                  <a:pt x="1320" y="10372"/>
                  <a:pt x="1201" y="10427"/>
                </a:cubicBezTo>
                <a:cubicBezTo>
                  <a:pt x="989" y="10545"/>
                  <a:pt x="1083" y="10592"/>
                  <a:pt x="1036" y="10804"/>
                </a:cubicBezTo>
                <a:cubicBezTo>
                  <a:pt x="966" y="11321"/>
                  <a:pt x="448" y="10992"/>
                  <a:pt x="166" y="11321"/>
                </a:cubicBezTo>
                <a:cubicBezTo>
                  <a:pt x="1" y="11486"/>
                  <a:pt x="213" y="11580"/>
                  <a:pt x="330" y="11651"/>
                </a:cubicBezTo>
                <a:cubicBezTo>
                  <a:pt x="495" y="11792"/>
                  <a:pt x="683" y="11886"/>
                  <a:pt x="872" y="11980"/>
                </a:cubicBezTo>
                <a:cubicBezTo>
                  <a:pt x="1036" y="12028"/>
                  <a:pt x="1201" y="12075"/>
                  <a:pt x="1366" y="12145"/>
                </a:cubicBezTo>
                <a:cubicBezTo>
                  <a:pt x="1507" y="12263"/>
                  <a:pt x="1601" y="12404"/>
                  <a:pt x="1672" y="12569"/>
                </a:cubicBezTo>
                <a:lnTo>
                  <a:pt x="44484" y="12569"/>
                </a:lnTo>
                <a:cubicBezTo>
                  <a:pt x="44437" y="12451"/>
                  <a:pt x="44319" y="12357"/>
                  <a:pt x="44225" y="12239"/>
                </a:cubicBezTo>
                <a:cubicBezTo>
                  <a:pt x="44319" y="12051"/>
                  <a:pt x="44343" y="11839"/>
                  <a:pt x="44319" y="11651"/>
                </a:cubicBezTo>
                <a:cubicBezTo>
                  <a:pt x="44272" y="11533"/>
                  <a:pt x="44178" y="11439"/>
                  <a:pt x="44272" y="11321"/>
                </a:cubicBezTo>
                <a:cubicBezTo>
                  <a:pt x="44343" y="11204"/>
                  <a:pt x="44672" y="11204"/>
                  <a:pt x="44766" y="11204"/>
                </a:cubicBezTo>
                <a:cubicBezTo>
                  <a:pt x="45002" y="11157"/>
                  <a:pt x="45237" y="11086"/>
                  <a:pt x="45472" y="10992"/>
                </a:cubicBezTo>
                <a:cubicBezTo>
                  <a:pt x="45543" y="10898"/>
                  <a:pt x="45496" y="10827"/>
                  <a:pt x="45637" y="10733"/>
                </a:cubicBezTo>
                <a:cubicBezTo>
                  <a:pt x="45696" y="10674"/>
                  <a:pt x="45766" y="10662"/>
                  <a:pt x="45843" y="10662"/>
                </a:cubicBezTo>
                <a:cubicBezTo>
                  <a:pt x="45894" y="10662"/>
                  <a:pt x="45948" y="10668"/>
                  <a:pt x="46002" y="10668"/>
                </a:cubicBezTo>
                <a:cubicBezTo>
                  <a:pt x="46029" y="10668"/>
                  <a:pt x="46057" y="10666"/>
                  <a:pt x="46084" y="10662"/>
                </a:cubicBezTo>
                <a:cubicBezTo>
                  <a:pt x="46131" y="10404"/>
                  <a:pt x="46155" y="10121"/>
                  <a:pt x="46178" y="9862"/>
                </a:cubicBezTo>
                <a:lnTo>
                  <a:pt x="46178" y="9203"/>
                </a:lnTo>
                <a:cubicBezTo>
                  <a:pt x="46155" y="8968"/>
                  <a:pt x="46061" y="8756"/>
                  <a:pt x="45872" y="8615"/>
                </a:cubicBezTo>
                <a:cubicBezTo>
                  <a:pt x="45752" y="8535"/>
                  <a:pt x="45598" y="8523"/>
                  <a:pt x="45436" y="8523"/>
                </a:cubicBezTo>
                <a:cubicBezTo>
                  <a:pt x="45366" y="8523"/>
                  <a:pt x="45294" y="8525"/>
                  <a:pt x="45223" y="8525"/>
                </a:cubicBezTo>
                <a:cubicBezTo>
                  <a:pt x="45070" y="8525"/>
                  <a:pt x="44919" y="8515"/>
                  <a:pt x="44790" y="8450"/>
                </a:cubicBezTo>
                <a:cubicBezTo>
                  <a:pt x="45378" y="8332"/>
                  <a:pt x="45967" y="7956"/>
                  <a:pt x="46555" y="7956"/>
                </a:cubicBezTo>
                <a:cubicBezTo>
                  <a:pt x="46618" y="7956"/>
                  <a:pt x="46699" y="7965"/>
                  <a:pt x="46782" y="7965"/>
                </a:cubicBezTo>
                <a:cubicBezTo>
                  <a:pt x="46887" y="7965"/>
                  <a:pt x="46994" y="7951"/>
                  <a:pt x="47073" y="7885"/>
                </a:cubicBezTo>
                <a:cubicBezTo>
                  <a:pt x="47190" y="7744"/>
                  <a:pt x="47096" y="7744"/>
                  <a:pt x="47143" y="7626"/>
                </a:cubicBezTo>
                <a:cubicBezTo>
                  <a:pt x="47190" y="7556"/>
                  <a:pt x="47214" y="7462"/>
                  <a:pt x="47237" y="7391"/>
                </a:cubicBezTo>
                <a:cubicBezTo>
                  <a:pt x="47237" y="7250"/>
                  <a:pt x="47143" y="7132"/>
                  <a:pt x="47143" y="6967"/>
                </a:cubicBezTo>
                <a:cubicBezTo>
                  <a:pt x="47143" y="6803"/>
                  <a:pt x="47261" y="6708"/>
                  <a:pt x="47237" y="6544"/>
                </a:cubicBezTo>
                <a:cubicBezTo>
                  <a:pt x="47167" y="6426"/>
                  <a:pt x="47143" y="6285"/>
                  <a:pt x="47143" y="6144"/>
                </a:cubicBezTo>
                <a:lnTo>
                  <a:pt x="47143" y="5673"/>
                </a:lnTo>
                <a:cubicBezTo>
                  <a:pt x="47096" y="5555"/>
                  <a:pt x="47049" y="5461"/>
                  <a:pt x="46979" y="5367"/>
                </a:cubicBezTo>
                <a:cubicBezTo>
                  <a:pt x="46932" y="5273"/>
                  <a:pt x="46932" y="5155"/>
                  <a:pt x="46979" y="5037"/>
                </a:cubicBezTo>
                <a:lnTo>
                  <a:pt x="46979" y="4873"/>
                </a:lnTo>
                <a:cubicBezTo>
                  <a:pt x="47026" y="4873"/>
                  <a:pt x="47073" y="4849"/>
                  <a:pt x="47096" y="4802"/>
                </a:cubicBezTo>
                <a:cubicBezTo>
                  <a:pt x="47143" y="4684"/>
                  <a:pt x="47026" y="4425"/>
                  <a:pt x="46979" y="4261"/>
                </a:cubicBezTo>
                <a:cubicBezTo>
                  <a:pt x="46861" y="4049"/>
                  <a:pt x="46790" y="3790"/>
                  <a:pt x="46767" y="3555"/>
                </a:cubicBezTo>
                <a:cubicBezTo>
                  <a:pt x="46814" y="3272"/>
                  <a:pt x="47214" y="3013"/>
                  <a:pt x="47402" y="2802"/>
                </a:cubicBezTo>
                <a:cubicBezTo>
                  <a:pt x="47567" y="2613"/>
                  <a:pt x="47638" y="2519"/>
                  <a:pt x="47543" y="2213"/>
                </a:cubicBezTo>
                <a:cubicBezTo>
                  <a:pt x="47426" y="1813"/>
                  <a:pt x="47026" y="1789"/>
                  <a:pt x="46790" y="1413"/>
                </a:cubicBezTo>
                <a:cubicBezTo>
                  <a:pt x="46673" y="1130"/>
                  <a:pt x="46673" y="825"/>
                  <a:pt x="46790" y="542"/>
                </a:cubicBezTo>
                <a:cubicBezTo>
                  <a:pt x="46837" y="377"/>
                  <a:pt x="46884" y="189"/>
                  <a:pt x="469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5" name="Google Shape;2675;p48"/>
          <p:cNvSpPr/>
          <p:nvPr/>
        </p:nvSpPr>
        <p:spPr>
          <a:xfrm rot="-1047292">
            <a:off x="8673766" y="3135404"/>
            <a:ext cx="750809" cy="389872"/>
          </a:xfrm>
          <a:custGeom>
            <a:avLst/>
            <a:gdLst/>
            <a:ahLst/>
            <a:cxnLst/>
            <a:rect l="l" t="t" r="r" b="b"/>
            <a:pathLst>
              <a:path w="47638" h="12569" extrusionOk="0">
                <a:moveTo>
                  <a:pt x="519" y="1"/>
                </a:moveTo>
                <a:cubicBezTo>
                  <a:pt x="472" y="118"/>
                  <a:pt x="401" y="213"/>
                  <a:pt x="307" y="307"/>
                </a:cubicBezTo>
                <a:cubicBezTo>
                  <a:pt x="24" y="589"/>
                  <a:pt x="283" y="636"/>
                  <a:pt x="448" y="895"/>
                </a:cubicBezTo>
                <a:cubicBezTo>
                  <a:pt x="519" y="1013"/>
                  <a:pt x="683" y="1436"/>
                  <a:pt x="613" y="1601"/>
                </a:cubicBezTo>
                <a:cubicBezTo>
                  <a:pt x="566" y="1672"/>
                  <a:pt x="472" y="1672"/>
                  <a:pt x="448" y="1766"/>
                </a:cubicBezTo>
                <a:cubicBezTo>
                  <a:pt x="401" y="1860"/>
                  <a:pt x="401" y="1978"/>
                  <a:pt x="448" y="2095"/>
                </a:cubicBezTo>
                <a:cubicBezTo>
                  <a:pt x="472" y="2213"/>
                  <a:pt x="519" y="2213"/>
                  <a:pt x="519" y="2378"/>
                </a:cubicBezTo>
                <a:cubicBezTo>
                  <a:pt x="519" y="2472"/>
                  <a:pt x="472" y="2496"/>
                  <a:pt x="448" y="2590"/>
                </a:cubicBezTo>
                <a:cubicBezTo>
                  <a:pt x="401" y="2754"/>
                  <a:pt x="377" y="2919"/>
                  <a:pt x="401" y="3084"/>
                </a:cubicBezTo>
                <a:cubicBezTo>
                  <a:pt x="401" y="3296"/>
                  <a:pt x="448" y="3202"/>
                  <a:pt x="472" y="3343"/>
                </a:cubicBezTo>
                <a:cubicBezTo>
                  <a:pt x="495" y="3461"/>
                  <a:pt x="495" y="3602"/>
                  <a:pt x="472" y="3743"/>
                </a:cubicBezTo>
                <a:cubicBezTo>
                  <a:pt x="472" y="3837"/>
                  <a:pt x="566" y="3908"/>
                  <a:pt x="566" y="4002"/>
                </a:cubicBezTo>
                <a:cubicBezTo>
                  <a:pt x="613" y="4237"/>
                  <a:pt x="448" y="4402"/>
                  <a:pt x="472" y="4661"/>
                </a:cubicBezTo>
                <a:cubicBezTo>
                  <a:pt x="495" y="4920"/>
                  <a:pt x="613" y="5155"/>
                  <a:pt x="801" y="5320"/>
                </a:cubicBezTo>
                <a:cubicBezTo>
                  <a:pt x="1060" y="5532"/>
                  <a:pt x="1389" y="5602"/>
                  <a:pt x="1601" y="5861"/>
                </a:cubicBezTo>
                <a:cubicBezTo>
                  <a:pt x="1672" y="5932"/>
                  <a:pt x="1719" y="6049"/>
                  <a:pt x="1790" y="6144"/>
                </a:cubicBezTo>
                <a:cubicBezTo>
                  <a:pt x="1884" y="6238"/>
                  <a:pt x="2096" y="6308"/>
                  <a:pt x="2166" y="6402"/>
                </a:cubicBezTo>
                <a:cubicBezTo>
                  <a:pt x="2331" y="6591"/>
                  <a:pt x="2213" y="6685"/>
                  <a:pt x="2143" y="6897"/>
                </a:cubicBezTo>
                <a:cubicBezTo>
                  <a:pt x="2096" y="6967"/>
                  <a:pt x="2096" y="7179"/>
                  <a:pt x="2048" y="7273"/>
                </a:cubicBezTo>
                <a:cubicBezTo>
                  <a:pt x="1931" y="7320"/>
                  <a:pt x="1813" y="7367"/>
                  <a:pt x="1672" y="7391"/>
                </a:cubicBezTo>
                <a:cubicBezTo>
                  <a:pt x="1554" y="7415"/>
                  <a:pt x="1437" y="7438"/>
                  <a:pt x="1319" y="7438"/>
                </a:cubicBezTo>
                <a:cubicBezTo>
                  <a:pt x="1178" y="7462"/>
                  <a:pt x="1131" y="7556"/>
                  <a:pt x="1013" y="7603"/>
                </a:cubicBezTo>
                <a:cubicBezTo>
                  <a:pt x="954" y="7615"/>
                  <a:pt x="889" y="7615"/>
                  <a:pt x="825" y="7615"/>
                </a:cubicBezTo>
                <a:cubicBezTo>
                  <a:pt x="760" y="7615"/>
                  <a:pt x="695" y="7615"/>
                  <a:pt x="636" y="7626"/>
                </a:cubicBezTo>
                <a:cubicBezTo>
                  <a:pt x="519" y="7697"/>
                  <a:pt x="401" y="7720"/>
                  <a:pt x="260" y="7720"/>
                </a:cubicBezTo>
                <a:cubicBezTo>
                  <a:pt x="236" y="7956"/>
                  <a:pt x="636" y="7885"/>
                  <a:pt x="778" y="7932"/>
                </a:cubicBezTo>
                <a:cubicBezTo>
                  <a:pt x="1013" y="7956"/>
                  <a:pt x="1272" y="8026"/>
                  <a:pt x="1507" y="8121"/>
                </a:cubicBezTo>
                <a:cubicBezTo>
                  <a:pt x="1601" y="8215"/>
                  <a:pt x="1719" y="8262"/>
                  <a:pt x="1837" y="8285"/>
                </a:cubicBezTo>
                <a:cubicBezTo>
                  <a:pt x="2001" y="8332"/>
                  <a:pt x="2166" y="8285"/>
                  <a:pt x="2213" y="8474"/>
                </a:cubicBezTo>
                <a:cubicBezTo>
                  <a:pt x="2307" y="8709"/>
                  <a:pt x="2096" y="9133"/>
                  <a:pt x="2048" y="9344"/>
                </a:cubicBezTo>
                <a:cubicBezTo>
                  <a:pt x="2001" y="9486"/>
                  <a:pt x="2001" y="9650"/>
                  <a:pt x="2001" y="9792"/>
                </a:cubicBezTo>
                <a:cubicBezTo>
                  <a:pt x="2001" y="9956"/>
                  <a:pt x="2143" y="10168"/>
                  <a:pt x="2096" y="10333"/>
                </a:cubicBezTo>
                <a:cubicBezTo>
                  <a:pt x="2005" y="10361"/>
                  <a:pt x="1916" y="10368"/>
                  <a:pt x="1828" y="10368"/>
                </a:cubicBezTo>
                <a:cubicBezTo>
                  <a:pt x="1735" y="10368"/>
                  <a:pt x="1642" y="10360"/>
                  <a:pt x="1549" y="10360"/>
                </a:cubicBezTo>
                <a:cubicBezTo>
                  <a:pt x="1435" y="10360"/>
                  <a:pt x="1320" y="10372"/>
                  <a:pt x="1201" y="10427"/>
                </a:cubicBezTo>
                <a:cubicBezTo>
                  <a:pt x="989" y="10545"/>
                  <a:pt x="1083" y="10592"/>
                  <a:pt x="1036" y="10804"/>
                </a:cubicBezTo>
                <a:cubicBezTo>
                  <a:pt x="966" y="11321"/>
                  <a:pt x="448" y="10992"/>
                  <a:pt x="166" y="11321"/>
                </a:cubicBezTo>
                <a:cubicBezTo>
                  <a:pt x="1" y="11486"/>
                  <a:pt x="213" y="11580"/>
                  <a:pt x="330" y="11651"/>
                </a:cubicBezTo>
                <a:cubicBezTo>
                  <a:pt x="495" y="11792"/>
                  <a:pt x="683" y="11886"/>
                  <a:pt x="872" y="11980"/>
                </a:cubicBezTo>
                <a:cubicBezTo>
                  <a:pt x="1036" y="12028"/>
                  <a:pt x="1201" y="12075"/>
                  <a:pt x="1366" y="12145"/>
                </a:cubicBezTo>
                <a:cubicBezTo>
                  <a:pt x="1507" y="12263"/>
                  <a:pt x="1601" y="12404"/>
                  <a:pt x="1672" y="12569"/>
                </a:cubicBezTo>
                <a:lnTo>
                  <a:pt x="44484" y="12569"/>
                </a:lnTo>
                <a:cubicBezTo>
                  <a:pt x="44437" y="12451"/>
                  <a:pt x="44319" y="12357"/>
                  <a:pt x="44225" y="12239"/>
                </a:cubicBezTo>
                <a:cubicBezTo>
                  <a:pt x="44319" y="12051"/>
                  <a:pt x="44343" y="11839"/>
                  <a:pt x="44319" y="11651"/>
                </a:cubicBezTo>
                <a:cubicBezTo>
                  <a:pt x="44272" y="11533"/>
                  <a:pt x="44178" y="11439"/>
                  <a:pt x="44272" y="11321"/>
                </a:cubicBezTo>
                <a:cubicBezTo>
                  <a:pt x="44343" y="11204"/>
                  <a:pt x="44672" y="11204"/>
                  <a:pt x="44766" y="11204"/>
                </a:cubicBezTo>
                <a:cubicBezTo>
                  <a:pt x="45002" y="11157"/>
                  <a:pt x="45237" y="11086"/>
                  <a:pt x="45472" y="10992"/>
                </a:cubicBezTo>
                <a:cubicBezTo>
                  <a:pt x="45543" y="10898"/>
                  <a:pt x="45496" y="10827"/>
                  <a:pt x="45637" y="10733"/>
                </a:cubicBezTo>
                <a:cubicBezTo>
                  <a:pt x="45696" y="10674"/>
                  <a:pt x="45766" y="10662"/>
                  <a:pt x="45843" y="10662"/>
                </a:cubicBezTo>
                <a:cubicBezTo>
                  <a:pt x="45894" y="10662"/>
                  <a:pt x="45948" y="10668"/>
                  <a:pt x="46002" y="10668"/>
                </a:cubicBezTo>
                <a:cubicBezTo>
                  <a:pt x="46029" y="10668"/>
                  <a:pt x="46057" y="10666"/>
                  <a:pt x="46084" y="10662"/>
                </a:cubicBezTo>
                <a:cubicBezTo>
                  <a:pt x="46131" y="10404"/>
                  <a:pt x="46155" y="10121"/>
                  <a:pt x="46178" y="9862"/>
                </a:cubicBezTo>
                <a:lnTo>
                  <a:pt x="46178" y="9203"/>
                </a:lnTo>
                <a:cubicBezTo>
                  <a:pt x="46155" y="8968"/>
                  <a:pt x="46061" y="8756"/>
                  <a:pt x="45872" y="8615"/>
                </a:cubicBezTo>
                <a:cubicBezTo>
                  <a:pt x="45752" y="8535"/>
                  <a:pt x="45598" y="8523"/>
                  <a:pt x="45436" y="8523"/>
                </a:cubicBezTo>
                <a:cubicBezTo>
                  <a:pt x="45366" y="8523"/>
                  <a:pt x="45294" y="8525"/>
                  <a:pt x="45223" y="8525"/>
                </a:cubicBezTo>
                <a:cubicBezTo>
                  <a:pt x="45070" y="8525"/>
                  <a:pt x="44919" y="8515"/>
                  <a:pt x="44790" y="8450"/>
                </a:cubicBezTo>
                <a:cubicBezTo>
                  <a:pt x="45378" y="8332"/>
                  <a:pt x="45967" y="7956"/>
                  <a:pt x="46555" y="7956"/>
                </a:cubicBezTo>
                <a:cubicBezTo>
                  <a:pt x="46618" y="7956"/>
                  <a:pt x="46699" y="7965"/>
                  <a:pt x="46782" y="7965"/>
                </a:cubicBezTo>
                <a:cubicBezTo>
                  <a:pt x="46887" y="7965"/>
                  <a:pt x="46994" y="7951"/>
                  <a:pt x="47073" y="7885"/>
                </a:cubicBezTo>
                <a:cubicBezTo>
                  <a:pt x="47190" y="7744"/>
                  <a:pt x="47096" y="7744"/>
                  <a:pt x="47143" y="7626"/>
                </a:cubicBezTo>
                <a:cubicBezTo>
                  <a:pt x="47190" y="7556"/>
                  <a:pt x="47214" y="7462"/>
                  <a:pt x="47237" y="7391"/>
                </a:cubicBezTo>
                <a:cubicBezTo>
                  <a:pt x="47237" y="7250"/>
                  <a:pt x="47143" y="7132"/>
                  <a:pt x="47143" y="6967"/>
                </a:cubicBezTo>
                <a:cubicBezTo>
                  <a:pt x="47143" y="6803"/>
                  <a:pt x="47261" y="6708"/>
                  <a:pt x="47237" y="6544"/>
                </a:cubicBezTo>
                <a:cubicBezTo>
                  <a:pt x="47167" y="6426"/>
                  <a:pt x="47143" y="6285"/>
                  <a:pt x="47143" y="6144"/>
                </a:cubicBezTo>
                <a:lnTo>
                  <a:pt x="47143" y="5673"/>
                </a:lnTo>
                <a:cubicBezTo>
                  <a:pt x="47096" y="5555"/>
                  <a:pt x="47049" y="5461"/>
                  <a:pt x="46979" y="5367"/>
                </a:cubicBezTo>
                <a:cubicBezTo>
                  <a:pt x="46932" y="5273"/>
                  <a:pt x="46932" y="5155"/>
                  <a:pt x="46979" y="5037"/>
                </a:cubicBezTo>
                <a:lnTo>
                  <a:pt x="46979" y="4873"/>
                </a:lnTo>
                <a:cubicBezTo>
                  <a:pt x="47026" y="4873"/>
                  <a:pt x="47073" y="4849"/>
                  <a:pt x="47096" y="4802"/>
                </a:cubicBezTo>
                <a:cubicBezTo>
                  <a:pt x="47143" y="4684"/>
                  <a:pt x="47026" y="4425"/>
                  <a:pt x="46979" y="4261"/>
                </a:cubicBezTo>
                <a:cubicBezTo>
                  <a:pt x="46861" y="4049"/>
                  <a:pt x="46790" y="3790"/>
                  <a:pt x="46767" y="3555"/>
                </a:cubicBezTo>
                <a:cubicBezTo>
                  <a:pt x="46814" y="3272"/>
                  <a:pt x="47214" y="3013"/>
                  <a:pt x="47402" y="2802"/>
                </a:cubicBezTo>
                <a:cubicBezTo>
                  <a:pt x="47567" y="2613"/>
                  <a:pt x="47638" y="2519"/>
                  <a:pt x="47543" y="2213"/>
                </a:cubicBezTo>
                <a:cubicBezTo>
                  <a:pt x="47426" y="1813"/>
                  <a:pt x="47026" y="1789"/>
                  <a:pt x="46790" y="1413"/>
                </a:cubicBezTo>
                <a:cubicBezTo>
                  <a:pt x="46673" y="1130"/>
                  <a:pt x="46673" y="825"/>
                  <a:pt x="46790" y="542"/>
                </a:cubicBezTo>
                <a:cubicBezTo>
                  <a:pt x="46837" y="377"/>
                  <a:pt x="46884" y="189"/>
                  <a:pt x="469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76" name="Google Shape;2676;p48"/>
          <p:cNvGrpSpPr/>
          <p:nvPr/>
        </p:nvGrpSpPr>
        <p:grpSpPr>
          <a:xfrm>
            <a:off x="0" y="444550"/>
            <a:ext cx="5038725" cy="573175"/>
            <a:chOff x="-27226" y="401850"/>
            <a:chExt cx="2355015" cy="573175"/>
          </a:xfrm>
        </p:grpSpPr>
        <p:sp>
          <p:nvSpPr>
            <p:cNvPr id="2677" name="Google Shape;2677;p48"/>
            <p:cNvSpPr/>
            <p:nvPr/>
          </p:nvSpPr>
          <p:spPr>
            <a:xfrm rot="5400000">
              <a:off x="1540333" y="187078"/>
              <a:ext cx="572684" cy="1002228"/>
            </a:xfrm>
            <a:custGeom>
              <a:avLst/>
              <a:gdLst/>
              <a:ahLst/>
              <a:cxnLst/>
              <a:rect l="l" t="t" r="r" b="b"/>
              <a:pathLst>
                <a:path w="29425" h="43842" extrusionOk="0">
                  <a:moveTo>
                    <a:pt x="28087" y="1"/>
                  </a:moveTo>
                  <a:cubicBezTo>
                    <a:pt x="27905" y="1"/>
                    <a:pt x="27627" y="140"/>
                    <a:pt x="27499" y="178"/>
                  </a:cubicBezTo>
                  <a:cubicBezTo>
                    <a:pt x="27323" y="210"/>
                    <a:pt x="27098" y="258"/>
                    <a:pt x="26938" y="322"/>
                  </a:cubicBezTo>
                  <a:cubicBezTo>
                    <a:pt x="26914" y="334"/>
                    <a:pt x="26887" y="340"/>
                    <a:pt x="26857" y="340"/>
                  </a:cubicBezTo>
                  <a:cubicBezTo>
                    <a:pt x="26690" y="340"/>
                    <a:pt x="26449" y="171"/>
                    <a:pt x="26312" y="130"/>
                  </a:cubicBezTo>
                  <a:cubicBezTo>
                    <a:pt x="26209" y="104"/>
                    <a:pt x="25845" y="36"/>
                    <a:pt x="25606" y="36"/>
                  </a:cubicBezTo>
                  <a:cubicBezTo>
                    <a:pt x="25549" y="36"/>
                    <a:pt x="25499" y="40"/>
                    <a:pt x="25462" y="50"/>
                  </a:cubicBezTo>
                  <a:cubicBezTo>
                    <a:pt x="25340" y="87"/>
                    <a:pt x="25030" y="103"/>
                    <a:pt x="24734" y="103"/>
                  </a:cubicBezTo>
                  <a:cubicBezTo>
                    <a:pt x="24524" y="103"/>
                    <a:pt x="24321" y="95"/>
                    <a:pt x="24195" y="82"/>
                  </a:cubicBezTo>
                  <a:cubicBezTo>
                    <a:pt x="24137" y="73"/>
                    <a:pt x="24084" y="69"/>
                    <a:pt x="24035" y="69"/>
                  </a:cubicBezTo>
                  <a:cubicBezTo>
                    <a:pt x="23824" y="69"/>
                    <a:pt x="23683" y="142"/>
                    <a:pt x="23553" y="194"/>
                  </a:cubicBezTo>
                  <a:cubicBezTo>
                    <a:pt x="23392" y="258"/>
                    <a:pt x="23104" y="515"/>
                    <a:pt x="23007" y="595"/>
                  </a:cubicBezTo>
                  <a:cubicBezTo>
                    <a:pt x="22925" y="663"/>
                    <a:pt x="22552" y="837"/>
                    <a:pt x="22304" y="837"/>
                  </a:cubicBezTo>
                  <a:cubicBezTo>
                    <a:pt x="22261" y="837"/>
                    <a:pt x="22222" y="832"/>
                    <a:pt x="22189" y="820"/>
                  </a:cubicBezTo>
                  <a:cubicBezTo>
                    <a:pt x="22158" y="808"/>
                    <a:pt x="22121" y="803"/>
                    <a:pt x="22079" y="803"/>
                  </a:cubicBezTo>
                  <a:cubicBezTo>
                    <a:pt x="21834" y="803"/>
                    <a:pt x="21432" y="978"/>
                    <a:pt x="21323" y="1060"/>
                  </a:cubicBezTo>
                  <a:cubicBezTo>
                    <a:pt x="21210" y="1157"/>
                    <a:pt x="20857" y="1445"/>
                    <a:pt x="20729" y="1542"/>
                  </a:cubicBezTo>
                  <a:cubicBezTo>
                    <a:pt x="20585" y="1638"/>
                    <a:pt x="20456" y="1895"/>
                    <a:pt x="20344" y="1943"/>
                  </a:cubicBezTo>
                  <a:cubicBezTo>
                    <a:pt x="20216" y="1975"/>
                    <a:pt x="19333" y="2183"/>
                    <a:pt x="19205" y="2280"/>
                  </a:cubicBezTo>
                  <a:cubicBezTo>
                    <a:pt x="19061" y="2376"/>
                    <a:pt x="18820" y="2745"/>
                    <a:pt x="18660" y="2889"/>
                  </a:cubicBezTo>
                  <a:cubicBezTo>
                    <a:pt x="18483" y="3002"/>
                    <a:pt x="17857" y="3018"/>
                    <a:pt x="17697" y="3146"/>
                  </a:cubicBezTo>
                  <a:cubicBezTo>
                    <a:pt x="17520" y="3258"/>
                    <a:pt x="16847" y="3579"/>
                    <a:pt x="16847" y="3579"/>
                  </a:cubicBezTo>
                  <a:cubicBezTo>
                    <a:pt x="16847" y="3579"/>
                    <a:pt x="16832" y="4127"/>
                    <a:pt x="16774" y="4127"/>
                  </a:cubicBezTo>
                  <a:cubicBezTo>
                    <a:pt x="16771" y="4127"/>
                    <a:pt x="16769" y="4127"/>
                    <a:pt x="16766" y="4125"/>
                  </a:cubicBezTo>
                  <a:cubicBezTo>
                    <a:pt x="16718" y="4093"/>
                    <a:pt x="16237" y="3691"/>
                    <a:pt x="16077" y="3611"/>
                  </a:cubicBezTo>
                  <a:cubicBezTo>
                    <a:pt x="16048" y="3597"/>
                    <a:pt x="15994" y="3591"/>
                    <a:pt x="15924" y="3591"/>
                  </a:cubicBezTo>
                  <a:cubicBezTo>
                    <a:pt x="15600" y="3591"/>
                    <a:pt x="14933" y="3722"/>
                    <a:pt x="14841" y="3788"/>
                  </a:cubicBezTo>
                  <a:cubicBezTo>
                    <a:pt x="14745" y="3868"/>
                    <a:pt x="14232" y="4253"/>
                    <a:pt x="14167" y="4301"/>
                  </a:cubicBezTo>
                  <a:cubicBezTo>
                    <a:pt x="14103" y="4365"/>
                    <a:pt x="13750" y="4526"/>
                    <a:pt x="13670" y="4590"/>
                  </a:cubicBezTo>
                  <a:cubicBezTo>
                    <a:pt x="13590" y="4670"/>
                    <a:pt x="12996" y="4847"/>
                    <a:pt x="12996" y="5023"/>
                  </a:cubicBezTo>
                  <a:cubicBezTo>
                    <a:pt x="12996" y="5216"/>
                    <a:pt x="12707" y="5456"/>
                    <a:pt x="12643" y="5569"/>
                  </a:cubicBezTo>
                  <a:cubicBezTo>
                    <a:pt x="12563" y="5697"/>
                    <a:pt x="12194" y="5777"/>
                    <a:pt x="12001" y="5873"/>
                  </a:cubicBezTo>
                  <a:cubicBezTo>
                    <a:pt x="11793" y="5970"/>
                    <a:pt x="11424" y="6274"/>
                    <a:pt x="11231" y="6355"/>
                  </a:cubicBezTo>
                  <a:cubicBezTo>
                    <a:pt x="11187" y="6373"/>
                    <a:pt x="11131" y="6380"/>
                    <a:pt x="11070" y="6380"/>
                  </a:cubicBezTo>
                  <a:cubicBezTo>
                    <a:pt x="10914" y="6380"/>
                    <a:pt x="10721" y="6338"/>
                    <a:pt x="10587" y="6338"/>
                  </a:cubicBezTo>
                  <a:cubicBezTo>
                    <a:pt x="10543" y="6338"/>
                    <a:pt x="10505" y="6342"/>
                    <a:pt x="10477" y="6355"/>
                  </a:cubicBezTo>
                  <a:cubicBezTo>
                    <a:pt x="10467" y="6359"/>
                    <a:pt x="10455" y="6361"/>
                    <a:pt x="10442" y="6361"/>
                  </a:cubicBezTo>
                  <a:cubicBezTo>
                    <a:pt x="10258" y="6361"/>
                    <a:pt x="9764" y="5986"/>
                    <a:pt x="9659" y="5986"/>
                  </a:cubicBezTo>
                  <a:cubicBezTo>
                    <a:pt x="9531" y="5986"/>
                    <a:pt x="8825" y="5873"/>
                    <a:pt x="8697" y="5841"/>
                  </a:cubicBezTo>
                  <a:cubicBezTo>
                    <a:pt x="8687" y="5839"/>
                    <a:pt x="8678" y="5838"/>
                    <a:pt x="8669" y="5838"/>
                  </a:cubicBezTo>
                  <a:cubicBezTo>
                    <a:pt x="8543" y="5838"/>
                    <a:pt x="8380" y="6022"/>
                    <a:pt x="8231" y="6082"/>
                  </a:cubicBezTo>
                  <a:cubicBezTo>
                    <a:pt x="8087" y="6130"/>
                    <a:pt x="7766" y="6611"/>
                    <a:pt x="7670" y="6676"/>
                  </a:cubicBezTo>
                  <a:cubicBezTo>
                    <a:pt x="7574" y="6756"/>
                    <a:pt x="7172" y="7173"/>
                    <a:pt x="7028" y="7221"/>
                  </a:cubicBezTo>
                  <a:cubicBezTo>
                    <a:pt x="6992" y="7229"/>
                    <a:pt x="6933" y="7232"/>
                    <a:pt x="6862" y="7232"/>
                  </a:cubicBezTo>
                  <a:cubicBezTo>
                    <a:pt x="6649" y="7232"/>
                    <a:pt x="6330" y="7205"/>
                    <a:pt x="6210" y="7205"/>
                  </a:cubicBezTo>
                  <a:cubicBezTo>
                    <a:pt x="6049" y="7205"/>
                    <a:pt x="5793" y="7494"/>
                    <a:pt x="5696" y="7542"/>
                  </a:cubicBezTo>
                  <a:cubicBezTo>
                    <a:pt x="5616" y="7574"/>
                    <a:pt x="5119" y="7959"/>
                    <a:pt x="5055" y="7975"/>
                  </a:cubicBezTo>
                  <a:cubicBezTo>
                    <a:pt x="5052" y="7977"/>
                    <a:pt x="5048" y="7978"/>
                    <a:pt x="5044" y="7978"/>
                  </a:cubicBezTo>
                  <a:cubicBezTo>
                    <a:pt x="4967" y="7978"/>
                    <a:pt x="4633" y="7732"/>
                    <a:pt x="4557" y="7686"/>
                  </a:cubicBezTo>
                  <a:cubicBezTo>
                    <a:pt x="4477" y="7638"/>
                    <a:pt x="3739" y="6916"/>
                    <a:pt x="3643" y="6916"/>
                  </a:cubicBezTo>
                  <a:cubicBezTo>
                    <a:pt x="3547" y="6916"/>
                    <a:pt x="3194" y="6483"/>
                    <a:pt x="3001" y="6419"/>
                  </a:cubicBezTo>
                  <a:cubicBezTo>
                    <a:pt x="2974" y="6410"/>
                    <a:pt x="2943" y="6407"/>
                    <a:pt x="2910" y="6407"/>
                  </a:cubicBezTo>
                  <a:cubicBezTo>
                    <a:pt x="2692" y="6407"/>
                    <a:pt x="2379" y="6567"/>
                    <a:pt x="2295" y="6595"/>
                  </a:cubicBezTo>
                  <a:cubicBezTo>
                    <a:pt x="2290" y="6598"/>
                    <a:pt x="2283" y="6599"/>
                    <a:pt x="2275" y="6599"/>
                  </a:cubicBezTo>
                  <a:cubicBezTo>
                    <a:pt x="2155" y="6599"/>
                    <a:pt x="1809" y="6256"/>
                    <a:pt x="1734" y="6210"/>
                  </a:cubicBezTo>
                  <a:cubicBezTo>
                    <a:pt x="1655" y="6179"/>
                    <a:pt x="1287" y="5873"/>
                    <a:pt x="1120" y="5873"/>
                  </a:cubicBezTo>
                  <a:cubicBezTo>
                    <a:pt x="1116" y="5873"/>
                    <a:pt x="1112" y="5873"/>
                    <a:pt x="1108" y="5873"/>
                  </a:cubicBezTo>
                  <a:cubicBezTo>
                    <a:pt x="1102" y="5874"/>
                    <a:pt x="1094" y="5874"/>
                    <a:pt x="1084" y="5874"/>
                  </a:cubicBezTo>
                  <a:cubicBezTo>
                    <a:pt x="892" y="5874"/>
                    <a:pt x="33" y="5729"/>
                    <a:pt x="33" y="5729"/>
                  </a:cubicBezTo>
                  <a:lnTo>
                    <a:pt x="1" y="5729"/>
                  </a:lnTo>
                  <a:lnTo>
                    <a:pt x="1" y="42516"/>
                  </a:lnTo>
                  <a:lnTo>
                    <a:pt x="290" y="42869"/>
                  </a:lnTo>
                  <a:cubicBezTo>
                    <a:pt x="290" y="42869"/>
                    <a:pt x="1268" y="42629"/>
                    <a:pt x="1429" y="42516"/>
                  </a:cubicBezTo>
                  <a:cubicBezTo>
                    <a:pt x="1589" y="42388"/>
                    <a:pt x="1814" y="42324"/>
                    <a:pt x="1958" y="42324"/>
                  </a:cubicBezTo>
                  <a:cubicBezTo>
                    <a:pt x="2071" y="42324"/>
                    <a:pt x="2536" y="42532"/>
                    <a:pt x="2712" y="42596"/>
                  </a:cubicBezTo>
                  <a:cubicBezTo>
                    <a:pt x="2722" y="42598"/>
                    <a:pt x="2733" y="42599"/>
                    <a:pt x="2743" y="42599"/>
                  </a:cubicBezTo>
                  <a:cubicBezTo>
                    <a:pt x="2929" y="42599"/>
                    <a:pt x="3266" y="42356"/>
                    <a:pt x="3402" y="42356"/>
                  </a:cubicBezTo>
                  <a:cubicBezTo>
                    <a:pt x="3531" y="42356"/>
                    <a:pt x="4140" y="41955"/>
                    <a:pt x="4140" y="41955"/>
                  </a:cubicBezTo>
                  <a:cubicBezTo>
                    <a:pt x="4140" y="41955"/>
                    <a:pt x="4622" y="42468"/>
                    <a:pt x="4702" y="42484"/>
                  </a:cubicBezTo>
                  <a:cubicBezTo>
                    <a:pt x="4709" y="42487"/>
                    <a:pt x="4719" y="42488"/>
                    <a:pt x="4731" y="42488"/>
                  </a:cubicBezTo>
                  <a:cubicBezTo>
                    <a:pt x="4879" y="42488"/>
                    <a:pt x="5352" y="42323"/>
                    <a:pt x="5456" y="42308"/>
                  </a:cubicBezTo>
                  <a:cubicBezTo>
                    <a:pt x="5584" y="42292"/>
                    <a:pt x="5825" y="42083"/>
                    <a:pt x="5889" y="42051"/>
                  </a:cubicBezTo>
                  <a:cubicBezTo>
                    <a:pt x="5891" y="42050"/>
                    <a:pt x="5893" y="42050"/>
                    <a:pt x="5897" y="42050"/>
                  </a:cubicBezTo>
                  <a:cubicBezTo>
                    <a:pt x="5991" y="42050"/>
                    <a:pt x="6695" y="42249"/>
                    <a:pt x="6803" y="42388"/>
                  </a:cubicBezTo>
                  <a:cubicBezTo>
                    <a:pt x="6932" y="42516"/>
                    <a:pt x="7750" y="42933"/>
                    <a:pt x="7846" y="42998"/>
                  </a:cubicBezTo>
                  <a:cubicBezTo>
                    <a:pt x="7942" y="43046"/>
                    <a:pt x="8135" y="43174"/>
                    <a:pt x="8295" y="43254"/>
                  </a:cubicBezTo>
                  <a:cubicBezTo>
                    <a:pt x="8472" y="43334"/>
                    <a:pt x="8937" y="43511"/>
                    <a:pt x="9146" y="43575"/>
                  </a:cubicBezTo>
                  <a:cubicBezTo>
                    <a:pt x="9334" y="43604"/>
                    <a:pt x="10198" y="43841"/>
                    <a:pt x="10450" y="43841"/>
                  </a:cubicBezTo>
                  <a:cubicBezTo>
                    <a:pt x="10478" y="43841"/>
                    <a:pt x="10498" y="43838"/>
                    <a:pt x="10509" y="43832"/>
                  </a:cubicBezTo>
                  <a:cubicBezTo>
                    <a:pt x="10638" y="43768"/>
                    <a:pt x="11039" y="43527"/>
                    <a:pt x="11151" y="43511"/>
                  </a:cubicBezTo>
                  <a:cubicBezTo>
                    <a:pt x="11280" y="43495"/>
                    <a:pt x="11424" y="43238"/>
                    <a:pt x="11600" y="43206"/>
                  </a:cubicBezTo>
                  <a:cubicBezTo>
                    <a:pt x="11606" y="43206"/>
                    <a:pt x="11612" y="43205"/>
                    <a:pt x="11618" y="43205"/>
                  </a:cubicBezTo>
                  <a:cubicBezTo>
                    <a:pt x="11791" y="43205"/>
                    <a:pt x="12134" y="43402"/>
                    <a:pt x="12292" y="43402"/>
                  </a:cubicBezTo>
                  <a:cubicBezTo>
                    <a:pt x="12303" y="43402"/>
                    <a:pt x="12313" y="43401"/>
                    <a:pt x="12322" y="43399"/>
                  </a:cubicBezTo>
                  <a:cubicBezTo>
                    <a:pt x="12467" y="43351"/>
                    <a:pt x="13028" y="43254"/>
                    <a:pt x="13237" y="43158"/>
                  </a:cubicBezTo>
                  <a:cubicBezTo>
                    <a:pt x="13461" y="43046"/>
                    <a:pt x="13879" y="42324"/>
                    <a:pt x="14039" y="42163"/>
                  </a:cubicBezTo>
                  <a:cubicBezTo>
                    <a:pt x="14199" y="42003"/>
                    <a:pt x="14392" y="41361"/>
                    <a:pt x="14504" y="41201"/>
                  </a:cubicBezTo>
                  <a:cubicBezTo>
                    <a:pt x="14633" y="41040"/>
                    <a:pt x="15002" y="41008"/>
                    <a:pt x="15210" y="40960"/>
                  </a:cubicBezTo>
                  <a:cubicBezTo>
                    <a:pt x="15403" y="40928"/>
                    <a:pt x="16269" y="40543"/>
                    <a:pt x="16349" y="40479"/>
                  </a:cubicBezTo>
                  <a:cubicBezTo>
                    <a:pt x="16425" y="40434"/>
                    <a:pt x="17403" y="40219"/>
                    <a:pt x="17617" y="40219"/>
                  </a:cubicBezTo>
                  <a:cubicBezTo>
                    <a:pt x="17631" y="40219"/>
                    <a:pt x="17642" y="40220"/>
                    <a:pt x="17649" y="40222"/>
                  </a:cubicBezTo>
                  <a:cubicBezTo>
                    <a:pt x="17772" y="40268"/>
                    <a:pt x="18027" y="40593"/>
                    <a:pt x="18119" y="40593"/>
                  </a:cubicBezTo>
                  <a:cubicBezTo>
                    <a:pt x="18123" y="40593"/>
                    <a:pt x="18127" y="40592"/>
                    <a:pt x="18130" y="40591"/>
                  </a:cubicBezTo>
                  <a:cubicBezTo>
                    <a:pt x="18210" y="40543"/>
                    <a:pt x="18740" y="40350"/>
                    <a:pt x="18916" y="40286"/>
                  </a:cubicBezTo>
                  <a:cubicBezTo>
                    <a:pt x="18937" y="40277"/>
                    <a:pt x="18960" y="40273"/>
                    <a:pt x="18985" y="40273"/>
                  </a:cubicBezTo>
                  <a:cubicBezTo>
                    <a:pt x="19178" y="40273"/>
                    <a:pt x="19487" y="40515"/>
                    <a:pt x="19558" y="40543"/>
                  </a:cubicBezTo>
                  <a:cubicBezTo>
                    <a:pt x="19638" y="40591"/>
                    <a:pt x="20296" y="41104"/>
                    <a:pt x="20296" y="41104"/>
                  </a:cubicBezTo>
                  <a:cubicBezTo>
                    <a:pt x="20296" y="41104"/>
                    <a:pt x="20883" y="41266"/>
                    <a:pt x="20976" y="41266"/>
                  </a:cubicBezTo>
                  <a:cubicBezTo>
                    <a:pt x="20981" y="41266"/>
                    <a:pt x="20984" y="41266"/>
                    <a:pt x="20986" y="41265"/>
                  </a:cubicBezTo>
                  <a:cubicBezTo>
                    <a:pt x="21018" y="41249"/>
                    <a:pt x="21932" y="41120"/>
                    <a:pt x="22093" y="41088"/>
                  </a:cubicBezTo>
                  <a:cubicBezTo>
                    <a:pt x="22269" y="41056"/>
                    <a:pt x="22382" y="40751"/>
                    <a:pt x="22622" y="40591"/>
                  </a:cubicBezTo>
                  <a:cubicBezTo>
                    <a:pt x="22863" y="40431"/>
                    <a:pt x="23071" y="40126"/>
                    <a:pt x="23184" y="39965"/>
                  </a:cubicBezTo>
                  <a:cubicBezTo>
                    <a:pt x="23312" y="39805"/>
                    <a:pt x="23473" y="39500"/>
                    <a:pt x="23665" y="39452"/>
                  </a:cubicBezTo>
                  <a:cubicBezTo>
                    <a:pt x="23874" y="39356"/>
                    <a:pt x="24596" y="39227"/>
                    <a:pt x="24740" y="39179"/>
                  </a:cubicBezTo>
                  <a:cubicBezTo>
                    <a:pt x="24884" y="39147"/>
                    <a:pt x="25253" y="39099"/>
                    <a:pt x="25494" y="39099"/>
                  </a:cubicBezTo>
                  <a:cubicBezTo>
                    <a:pt x="25735" y="39099"/>
                    <a:pt x="26120" y="38955"/>
                    <a:pt x="26296" y="38858"/>
                  </a:cubicBezTo>
                  <a:cubicBezTo>
                    <a:pt x="26473" y="38762"/>
                    <a:pt x="26633" y="38666"/>
                    <a:pt x="26745" y="38618"/>
                  </a:cubicBezTo>
                  <a:cubicBezTo>
                    <a:pt x="26755" y="38615"/>
                    <a:pt x="26767" y="38613"/>
                    <a:pt x="26783" y="38613"/>
                  </a:cubicBezTo>
                  <a:cubicBezTo>
                    <a:pt x="26882" y="38613"/>
                    <a:pt x="27105" y="38668"/>
                    <a:pt x="27310" y="38668"/>
                  </a:cubicBezTo>
                  <a:cubicBezTo>
                    <a:pt x="27409" y="38668"/>
                    <a:pt x="27504" y="38656"/>
                    <a:pt x="27580" y="38618"/>
                  </a:cubicBezTo>
                  <a:cubicBezTo>
                    <a:pt x="27836" y="38505"/>
                    <a:pt x="29425" y="38120"/>
                    <a:pt x="29425" y="38120"/>
                  </a:cubicBezTo>
                  <a:lnTo>
                    <a:pt x="29425" y="756"/>
                  </a:lnTo>
                  <a:cubicBezTo>
                    <a:pt x="29425" y="756"/>
                    <a:pt x="28350" y="162"/>
                    <a:pt x="28205" y="34"/>
                  </a:cubicBezTo>
                  <a:cubicBezTo>
                    <a:pt x="28175" y="10"/>
                    <a:pt x="28135" y="1"/>
                    <a:pt x="280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8" name="Google Shape;2678;p48"/>
            <p:cNvSpPr/>
            <p:nvPr/>
          </p:nvSpPr>
          <p:spPr>
            <a:xfrm rot="5400000">
              <a:off x="1474586" y="202607"/>
              <a:ext cx="571750" cy="971161"/>
            </a:xfrm>
            <a:custGeom>
              <a:avLst/>
              <a:gdLst/>
              <a:ahLst/>
              <a:cxnLst/>
              <a:rect l="l" t="t" r="r" b="b"/>
              <a:pathLst>
                <a:path w="29377" h="42483" extrusionOk="0">
                  <a:moveTo>
                    <a:pt x="25124" y="0"/>
                  </a:moveTo>
                  <a:cubicBezTo>
                    <a:pt x="24594" y="0"/>
                    <a:pt x="23850" y="84"/>
                    <a:pt x="23553" y="305"/>
                  </a:cubicBezTo>
                  <a:cubicBezTo>
                    <a:pt x="23120" y="626"/>
                    <a:pt x="21884" y="1107"/>
                    <a:pt x="21483" y="1315"/>
                  </a:cubicBezTo>
                  <a:cubicBezTo>
                    <a:pt x="21082" y="1508"/>
                    <a:pt x="19317" y="2615"/>
                    <a:pt x="18980" y="2775"/>
                  </a:cubicBezTo>
                  <a:cubicBezTo>
                    <a:pt x="18643" y="2936"/>
                    <a:pt x="17071" y="4075"/>
                    <a:pt x="16879" y="4171"/>
                  </a:cubicBezTo>
                  <a:cubicBezTo>
                    <a:pt x="16859" y="4182"/>
                    <a:pt x="16832" y="4186"/>
                    <a:pt x="16797" y="4186"/>
                  </a:cubicBezTo>
                  <a:cubicBezTo>
                    <a:pt x="16511" y="4186"/>
                    <a:pt x="15747" y="3874"/>
                    <a:pt x="15292" y="3874"/>
                  </a:cubicBezTo>
                  <a:cubicBezTo>
                    <a:pt x="15203" y="3874"/>
                    <a:pt x="15125" y="3886"/>
                    <a:pt x="15066" y="3914"/>
                  </a:cubicBezTo>
                  <a:cubicBezTo>
                    <a:pt x="14665" y="4123"/>
                    <a:pt x="13461" y="5182"/>
                    <a:pt x="12868" y="5519"/>
                  </a:cubicBezTo>
                  <a:cubicBezTo>
                    <a:pt x="12258" y="5856"/>
                    <a:pt x="10702" y="6481"/>
                    <a:pt x="10493" y="6481"/>
                  </a:cubicBezTo>
                  <a:cubicBezTo>
                    <a:pt x="10301" y="6481"/>
                    <a:pt x="9900" y="6016"/>
                    <a:pt x="9499" y="5920"/>
                  </a:cubicBezTo>
                  <a:cubicBezTo>
                    <a:pt x="9475" y="5914"/>
                    <a:pt x="9448" y="5911"/>
                    <a:pt x="9420" y="5911"/>
                  </a:cubicBezTo>
                  <a:cubicBezTo>
                    <a:pt x="8969" y="5911"/>
                    <a:pt x="7975" y="6590"/>
                    <a:pt x="7734" y="6786"/>
                  </a:cubicBezTo>
                  <a:cubicBezTo>
                    <a:pt x="7461" y="6979"/>
                    <a:pt x="6467" y="7540"/>
                    <a:pt x="6226" y="7540"/>
                  </a:cubicBezTo>
                  <a:cubicBezTo>
                    <a:pt x="5985" y="7540"/>
                    <a:pt x="5023" y="7941"/>
                    <a:pt x="4814" y="7941"/>
                  </a:cubicBezTo>
                  <a:cubicBezTo>
                    <a:pt x="4622" y="7941"/>
                    <a:pt x="2921" y="6449"/>
                    <a:pt x="2616" y="6385"/>
                  </a:cubicBezTo>
                  <a:cubicBezTo>
                    <a:pt x="2311" y="6321"/>
                    <a:pt x="1" y="5920"/>
                    <a:pt x="1" y="5920"/>
                  </a:cubicBezTo>
                  <a:lnTo>
                    <a:pt x="1" y="41440"/>
                  </a:lnTo>
                  <a:cubicBezTo>
                    <a:pt x="1" y="41440"/>
                    <a:pt x="1056" y="41404"/>
                    <a:pt x="1888" y="41404"/>
                  </a:cubicBezTo>
                  <a:cubicBezTo>
                    <a:pt x="2304" y="41404"/>
                    <a:pt x="2664" y="41413"/>
                    <a:pt x="2809" y="41440"/>
                  </a:cubicBezTo>
                  <a:cubicBezTo>
                    <a:pt x="2828" y="41443"/>
                    <a:pt x="2850" y="41445"/>
                    <a:pt x="2873" y="41445"/>
                  </a:cubicBezTo>
                  <a:cubicBezTo>
                    <a:pt x="3373" y="41445"/>
                    <a:pt x="4530" y="40653"/>
                    <a:pt x="4906" y="40653"/>
                  </a:cubicBezTo>
                  <a:cubicBezTo>
                    <a:pt x="4913" y="40653"/>
                    <a:pt x="4920" y="40653"/>
                    <a:pt x="4926" y="40654"/>
                  </a:cubicBezTo>
                  <a:cubicBezTo>
                    <a:pt x="5279" y="40702"/>
                    <a:pt x="6418" y="41215"/>
                    <a:pt x="7028" y="41440"/>
                  </a:cubicBezTo>
                  <a:cubicBezTo>
                    <a:pt x="7622" y="41664"/>
                    <a:pt x="8937" y="42354"/>
                    <a:pt x="9531" y="42418"/>
                  </a:cubicBezTo>
                  <a:cubicBezTo>
                    <a:pt x="9865" y="42454"/>
                    <a:pt x="10016" y="42479"/>
                    <a:pt x="10209" y="42479"/>
                  </a:cubicBezTo>
                  <a:cubicBezTo>
                    <a:pt x="10367" y="42479"/>
                    <a:pt x="10554" y="42462"/>
                    <a:pt x="10894" y="42418"/>
                  </a:cubicBezTo>
                  <a:cubicBezTo>
                    <a:pt x="11665" y="42322"/>
                    <a:pt x="11793" y="42483"/>
                    <a:pt x="12595" y="41953"/>
                  </a:cubicBezTo>
                  <a:cubicBezTo>
                    <a:pt x="13397" y="41440"/>
                    <a:pt x="13911" y="40798"/>
                    <a:pt x="14360" y="40349"/>
                  </a:cubicBezTo>
                  <a:cubicBezTo>
                    <a:pt x="14825" y="39916"/>
                    <a:pt x="16269" y="39547"/>
                    <a:pt x="16638" y="39354"/>
                  </a:cubicBezTo>
                  <a:cubicBezTo>
                    <a:pt x="16734" y="39297"/>
                    <a:pt x="16963" y="39276"/>
                    <a:pt x="17258" y="39276"/>
                  </a:cubicBezTo>
                  <a:cubicBezTo>
                    <a:pt x="18044" y="39276"/>
                    <a:pt x="19294" y="39427"/>
                    <a:pt x="19702" y="39450"/>
                  </a:cubicBezTo>
                  <a:cubicBezTo>
                    <a:pt x="20231" y="39496"/>
                    <a:pt x="21143" y="39953"/>
                    <a:pt x="21543" y="39953"/>
                  </a:cubicBezTo>
                  <a:cubicBezTo>
                    <a:pt x="21568" y="39953"/>
                    <a:pt x="21591" y="39951"/>
                    <a:pt x="21612" y="39948"/>
                  </a:cubicBezTo>
                  <a:cubicBezTo>
                    <a:pt x="21948" y="39900"/>
                    <a:pt x="22462" y="38696"/>
                    <a:pt x="22815" y="38456"/>
                  </a:cubicBezTo>
                  <a:cubicBezTo>
                    <a:pt x="23152" y="38215"/>
                    <a:pt x="24580" y="38183"/>
                    <a:pt x="25285" y="37750"/>
                  </a:cubicBezTo>
                  <a:cubicBezTo>
                    <a:pt x="25975" y="37301"/>
                    <a:pt x="26537" y="37445"/>
                    <a:pt x="26986" y="37285"/>
                  </a:cubicBezTo>
                  <a:cubicBezTo>
                    <a:pt x="27419" y="37124"/>
                    <a:pt x="29377" y="37060"/>
                    <a:pt x="29377" y="37060"/>
                  </a:cubicBezTo>
                  <a:lnTo>
                    <a:pt x="29377" y="754"/>
                  </a:lnTo>
                  <a:cubicBezTo>
                    <a:pt x="29377" y="754"/>
                    <a:pt x="25959" y="144"/>
                    <a:pt x="25654" y="48"/>
                  </a:cubicBezTo>
                  <a:cubicBezTo>
                    <a:pt x="25564" y="18"/>
                    <a:pt x="25366" y="0"/>
                    <a:pt x="25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9" name="Google Shape;2679;p48"/>
            <p:cNvSpPr/>
            <p:nvPr/>
          </p:nvSpPr>
          <p:spPr>
            <a:xfrm>
              <a:off x="-27226" y="402325"/>
              <a:ext cx="2088000" cy="57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80" name="Google Shape;2680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Сроки реализации проекта</a:t>
            </a:r>
            <a:endParaRPr dirty="0"/>
          </a:p>
        </p:txBody>
      </p:sp>
      <p:grpSp>
        <p:nvGrpSpPr>
          <p:cNvPr id="2681" name="Google Shape;2681;p48"/>
          <p:cNvGrpSpPr/>
          <p:nvPr/>
        </p:nvGrpSpPr>
        <p:grpSpPr>
          <a:xfrm rot="10800000">
            <a:off x="287680" y="342763"/>
            <a:ext cx="265243" cy="777202"/>
            <a:chOff x="7720334" y="-579433"/>
            <a:chExt cx="200987" cy="588968"/>
          </a:xfrm>
        </p:grpSpPr>
        <p:sp>
          <p:nvSpPr>
            <p:cNvPr id="2682" name="Google Shape;2682;p48"/>
            <p:cNvSpPr/>
            <p:nvPr/>
          </p:nvSpPr>
          <p:spPr>
            <a:xfrm rot="-5400000">
              <a:off x="7526344" y="-385443"/>
              <a:ext cx="588966" cy="200985"/>
            </a:xfrm>
            <a:custGeom>
              <a:avLst/>
              <a:gdLst/>
              <a:ahLst/>
              <a:cxnLst/>
              <a:rect l="l" t="t" r="r" b="b"/>
              <a:pathLst>
                <a:path w="19065" h="6507" extrusionOk="0">
                  <a:moveTo>
                    <a:pt x="14593" y="1"/>
                  </a:moveTo>
                  <a:cubicBezTo>
                    <a:pt x="14569" y="1"/>
                    <a:pt x="14546" y="6"/>
                    <a:pt x="14522" y="18"/>
                  </a:cubicBezTo>
                  <a:cubicBezTo>
                    <a:pt x="14451" y="42"/>
                    <a:pt x="14428" y="89"/>
                    <a:pt x="14428" y="159"/>
                  </a:cubicBezTo>
                  <a:lnTo>
                    <a:pt x="14428" y="2042"/>
                  </a:lnTo>
                  <a:lnTo>
                    <a:pt x="0" y="2042"/>
                  </a:lnTo>
                  <a:lnTo>
                    <a:pt x="0" y="4419"/>
                  </a:lnTo>
                  <a:lnTo>
                    <a:pt x="14428" y="4419"/>
                  </a:lnTo>
                  <a:lnTo>
                    <a:pt x="14428" y="6349"/>
                  </a:lnTo>
                  <a:cubicBezTo>
                    <a:pt x="14428" y="6396"/>
                    <a:pt x="14451" y="6467"/>
                    <a:pt x="14522" y="6491"/>
                  </a:cubicBezTo>
                  <a:cubicBezTo>
                    <a:pt x="14542" y="6500"/>
                    <a:pt x="14561" y="6506"/>
                    <a:pt x="14581" y="6506"/>
                  </a:cubicBezTo>
                  <a:cubicBezTo>
                    <a:pt x="14608" y="6506"/>
                    <a:pt x="14636" y="6495"/>
                    <a:pt x="14663" y="6467"/>
                  </a:cubicBezTo>
                  <a:lnTo>
                    <a:pt x="18970" y="3384"/>
                  </a:lnTo>
                  <a:cubicBezTo>
                    <a:pt x="19064" y="3313"/>
                    <a:pt x="19064" y="3196"/>
                    <a:pt x="18970" y="3125"/>
                  </a:cubicBezTo>
                  <a:lnTo>
                    <a:pt x="14663" y="18"/>
                  </a:lnTo>
                  <a:cubicBezTo>
                    <a:pt x="14640" y="6"/>
                    <a:pt x="14616" y="1"/>
                    <a:pt x="14593" y="1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3" name="Google Shape;2683;p48"/>
            <p:cNvSpPr/>
            <p:nvPr/>
          </p:nvSpPr>
          <p:spPr>
            <a:xfrm rot="-5400000">
              <a:off x="7526346" y="-385441"/>
              <a:ext cx="588966" cy="200985"/>
            </a:xfrm>
            <a:custGeom>
              <a:avLst/>
              <a:gdLst/>
              <a:ahLst/>
              <a:cxnLst/>
              <a:rect l="l" t="t" r="r" b="b"/>
              <a:pathLst>
                <a:path w="19065" h="6507" extrusionOk="0">
                  <a:moveTo>
                    <a:pt x="14593" y="1"/>
                  </a:moveTo>
                  <a:cubicBezTo>
                    <a:pt x="14569" y="1"/>
                    <a:pt x="14546" y="6"/>
                    <a:pt x="14522" y="18"/>
                  </a:cubicBezTo>
                  <a:cubicBezTo>
                    <a:pt x="14451" y="42"/>
                    <a:pt x="14428" y="89"/>
                    <a:pt x="14428" y="159"/>
                  </a:cubicBezTo>
                  <a:lnTo>
                    <a:pt x="14428" y="2042"/>
                  </a:lnTo>
                  <a:lnTo>
                    <a:pt x="0" y="2042"/>
                  </a:lnTo>
                  <a:lnTo>
                    <a:pt x="0" y="4419"/>
                  </a:lnTo>
                  <a:lnTo>
                    <a:pt x="14428" y="4419"/>
                  </a:lnTo>
                  <a:lnTo>
                    <a:pt x="14428" y="6349"/>
                  </a:lnTo>
                  <a:cubicBezTo>
                    <a:pt x="14428" y="6396"/>
                    <a:pt x="14451" y="6467"/>
                    <a:pt x="14522" y="6491"/>
                  </a:cubicBezTo>
                  <a:cubicBezTo>
                    <a:pt x="14542" y="6500"/>
                    <a:pt x="14561" y="6506"/>
                    <a:pt x="14581" y="6506"/>
                  </a:cubicBezTo>
                  <a:cubicBezTo>
                    <a:pt x="14608" y="6506"/>
                    <a:pt x="14636" y="6495"/>
                    <a:pt x="14663" y="6467"/>
                  </a:cubicBezTo>
                  <a:lnTo>
                    <a:pt x="18970" y="3384"/>
                  </a:lnTo>
                  <a:cubicBezTo>
                    <a:pt x="19064" y="3313"/>
                    <a:pt x="19064" y="3196"/>
                    <a:pt x="18970" y="3125"/>
                  </a:cubicBezTo>
                  <a:lnTo>
                    <a:pt x="14663" y="18"/>
                  </a:lnTo>
                  <a:cubicBezTo>
                    <a:pt x="14640" y="6"/>
                    <a:pt x="14616" y="1"/>
                    <a:pt x="14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" name="Google Shape;2649;p48"/>
          <p:cNvSpPr/>
          <p:nvPr/>
        </p:nvSpPr>
        <p:spPr>
          <a:xfrm>
            <a:off x="3268139" y="1410405"/>
            <a:ext cx="243708" cy="126588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  <p:sp>
        <p:nvSpPr>
          <p:cNvPr id="39" name="Google Shape;2649;p48"/>
          <p:cNvSpPr/>
          <p:nvPr/>
        </p:nvSpPr>
        <p:spPr>
          <a:xfrm>
            <a:off x="3256772" y="2923641"/>
            <a:ext cx="243708" cy="126588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20000" y="1103605"/>
          <a:ext cx="3426212" cy="2926080"/>
        </p:xfrm>
        <a:graphic>
          <a:graphicData uri="http://schemas.openxmlformats.org/drawingml/2006/table">
            <a:tbl>
              <a:tblPr firstRow="1" bandRow="1">
                <a:tableStyleId>{BA76A27C-E225-49B1-A6D9-92AF6A496C4B}</a:tableStyleId>
              </a:tblPr>
              <a:tblGrid>
                <a:gridCol w="1713106"/>
                <a:gridCol w="1713106"/>
              </a:tblGrid>
              <a:tr h="725806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ru-RU" dirty="0" smtClean="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Сбор участников команды</a:t>
                      </a:r>
                      <a:endParaRPr lang="ru-RU" dirty="0" smtClean="0">
                        <a:solidFill>
                          <a:schemeClr val="dk1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rtl="1"/>
                      <a:endParaRPr lang="ar-EG" dirty="0"/>
                    </a:p>
                  </a:txBody>
                  <a:tcPr/>
                </a:tc>
              </a:tr>
              <a:tr h="725806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ru-RU" dirty="0" smtClean="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Разделите основные задачи</a:t>
                      </a:r>
                      <a:endParaRPr lang="ru-RU" dirty="0" smtClean="0">
                        <a:solidFill>
                          <a:schemeClr val="dk1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rtl="1"/>
                      <a:endParaRPr lang="ar-EG" dirty="0"/>
                    </a:p>
                  </a:txBody>
                  <a:tcPr/>
                </a:tc>
              </a:tr>
              <a:tr h="725806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ru-RU" dirty="0" smtClean="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Разработайте план действий</a:t>
                      </a:r>
                      <a:endParaRPr lang="ru-RU" dirty="0" smtClean="0">
                        <a:solidFill>
                          <a:schemeClr val="dk1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rtl="1"/>
                      <a:endParaRPr lang="ar-EG" dirty="0"/>
                    </a:p>
                  </a:txBody>
                  <a:tcPr/>
                </a:tc>
              </a:tr>
              <a:tr h="725806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ru-RU" dirty="0" smtClean="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написание скриптов</a:t>
                      </a:r>
                      <a:endParaRPr lang="ru-RU" dirty="0" smtClean="0">
                        <a:solidFill>
                          <a:schemeClr val="dk1"/>
                        </a:solidFill>
                        <a:latin typeface="Roboto" panose="02000000000000000000"/>
                        <a:ea typeface="Roboto" panose="02000000000000000000"/>
                        <a:cs typeface="Roboto" panose="02000000000000000000"/>
                        <a:sym typeface="Roboto" panose="02000000000000000000"/>
                      </a:endParaRPr>
                    </a:p>
                    <a:p>
                      <a:pPr rtl="1"/>
                      <a:endParaRPr lang="ar-E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4150" y="4049207"/>
          <a:ext cx="3426212" cy="584050"/>
        </p:xfrm>
        <a:graphic>
          <a:graphicData uri="http://schemas.openxmlformats.org/drawingml/2006/table">
            <a:tbl>
              <a:tblPr/>
              <a:tblGrid>
                <a:gridCol w="3426212"/>
              </a:tblGrid>
              <a:tr h="584050">
                <a:tc>
                  <a:txBody>
                    <a:bodyPr/>
                    <a:lstStyle/>
                    <a:p>
                      <a:pPr rtl="1"/>
                      <a:r>
                        <a:rPr lang="ru-RU" b="1" i="1" dirty="0" smtClean="0"/>
                        <a:t>планирование</a:t>
                      </a:r>
                      <a:endParaRPr lang="ar-EG" b="1" i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4170362" y="1103605"/>
          <a:ext cx="3426212" cy="2914652"/>
        </p:xfrm>
        <a:graphic>
          <a:graphicData uri="http://schemas.openxmlformats.org/drawingml/2006/table">
            <a:tbl>
              <a:tblPr firstRow="1" bandRow="1">
                <a:tableStyleId>{BA76A27C-E225-49B1-A6D9-92AF6A496C4B}</a:tableStyleId>
              </a:tblPr>
              <a:tblGrid>
                <a:gridCol w="1713106"/>
                <a:gridCol w="1713106"/>
              </a:tblGrid>
              <a:tr h="725806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ru-RU" dirty="0" smtClean="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Подготовка сцены с персонажем</a:t>
                      </a:r>
                      <a:endParaRPr lang="ar-EG" dirty="0"/>
                    </a:p>
                  </a:txBody>
                  <a:tcPr/>
                </a:tc>
              </a:tr>
              <a:tr h="725806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ru-RU" dirty="0" smtClean="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обучения для</a:t>
                      </a:r>
                      <a:r>
                        <a:rPr lang="ar-EG" dirty="0" smtClean="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Программное дизайну</a:t>
                      </a:r>
                      <a:endParaRPr lang="ar-EG" dirty="0"/>
                    </a:p>
                  </a:txBody>
                  <a:tcPr/>
                </a:tc>
              </a:tr>
              <a:tr h="725806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ru-RU" dirty="0" smtClean="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Персонажи закончены</a:t>
                      </a:r>
                      <a:endParaRPr lang="ar-EG" dirty="0"/>
                    </a:p>
                  </a:txBody>
                  <a:tcPr/>
                </a:tc>
              </a:tr>
              <a:tr h="725806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ru-RU" dirty="0" smtClean="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Редактирование персонажей</a:t>
                      </a:r>
                      <a:endParaRPr lang="ar-E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Google Shape;1894;p31"/>
          <p:cNvSpPr/>
          <p:nvPr/>
        </p:nvSpPr>
        <p:spPr>
          <a:xfrm rot="-2684652" flipV="1">
            <a:off x="3067309" y="3899209"/>
            <a:ext cx="860686" cy="741386"/>
          </a:xfrm>
          <a:custGeom>
            <a:avLst/>
            <a:gdLst/>
            <a:ahLst/>
            <a:cxnLst/>
            <a:rect l="l" t="t" r="r" b="b"/>
            <a:pathLst>
              <a:path w="5151" h="5969" extrusionOk="0">
                <a:moveTo>
                  <a:pt x="3449" y="0"/>
                </a:moveTo>
                <a:lnTo>
                  <a:pt x="3273" y="241"/>
                </a:lnTo>
                <a:lnTo>
                  <a:pt x="161" y="4460"/>
                </a:lnTo>
                <a:lnTo>
                  <a:pt x="0" y="4701"/>
                </a:lnTo>
                <a:lnTo>
                  <a:pt x="321" y="4701"/>
                </a:lnTo>
                <a:lnTo>
                  <a:pt x="417" y="5022"/>
                </a:lnTo>
                <a:lnTo>
                  <a:pt x="770" y="5022"/>
                </a:lnTo>
                <a:lnTo>
                  <a:pt x="866" y="5327"/>
                </a:lnTo>
                <a:lnTo>
                  <a:pt x="1187" y="5327"/>
                </a:lnTo>
                <a:lnTo>
                  <a:pt x="1284" y="5648"/>
                </a:lnTo>
                <a:lnTo>
                  <a:pt x="1621" y="5648"/>
                </a:lnTo>
                <a:lnTo>
                  <a:pt x="1701" y="5968"/>
                </a:lnTo>
                <a:lnTo>
                  <a:pt x="1893" y="5728"/>
                </a:lnTo>
                <a:lnTo>
                  <a:pt x="4990" y="1492"/>
                </a:lnTo>
                <a:lnTo>
                  <a:pt x="5150" y="1268"/>
                </a:lnTo>
                <a:lnTo>
                  <a:pt x="4829" y="1268"/>
                </a:lnTo>
                <a:lnTo>
                  <a:pt x="4733" y="947"/>
                </a:lnTo>
                <a:lnTo>
                  <a:pt x="4396" y="947"/>
                </a:lnTo>
                <a:lnTo>
                  <a:pt x="4300" y="626"/>
                </a:lnTo>
                <a:lnTo>
                  <a:pt x="3979" y="626"/>
                </a:lnTo>
                <a:lnTo>
                  <a:pt x="3867" y="321"/>
                </a:lnTo>
                <a:lnTo>
                  <a:pt x="3546" y="321"/>
                </a:lnTo>
                <a:lnTo>
                  <a:pt x="34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4170362" y="4049207"/>
          <a:ext cx="3426212" cy="584050"/>
        </p:xfrm>
        <a:graphic>
          <a:graphicData uri="http://schemas.openxmlformats.org/drawingml/2006/table">
            <a:tbl>
              <a:tblPr/>
              <a:tblGrid>
                <a:gridCol w="3426212"/>
              </a:tblGrid>
              <a:tr h="584050">
                <a:tc>
                  <a:txBody>
                    <a:bodyPr/>
                    <a:lstStyle/>
                    <a:p>
                      <a:pPr rtl="1"/>
                      <a:r>
                        <a:rPr lang="ru-RU" b="1" i="1" dirty="0" smtClean="0"/>
                        <a:t>дизайн</a:t>
                      </a:r>
                      <a:endParaRPr lang="ar-EG" b="1" i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0" name="Google Shape;1894;p31"/>
          <p:cNvSpPr/>
          <p:nvPr/>
        </p:nvSpPr>
        <p:spPr>
          <a:xfrm rot="-2684652" flipV="1">
            <a:off x="6566326" y="3883573"/>
            <a:ext cx="860686" cy="741386"/>
          </a:xfrm>
          <a:custGeom>
            <a:avLst/>
            <a:gdLst/>
            <a:ahLst/>
            <a:cxnLst/>
            <a:rect l="l" t="t" r="r" b="b"/>
            <a:pathLst>
              <a:path w="5151" h="5969" extrusionOk="0">
                <a:moveTo>
                  <a:pt x="3449" y="0"/>
                </a:moveTo>
                <a:lnTo>
                  <a:pt x="3273" y="241"/>
                </a:lnTo>
                <a:lnTo>
                  <a:pt x="161" y="4460"/>
                </a:lnTo>
                <a:lnTo>
                  <a:pt x="0" y="4701"/>
                </a:lnTo>
                <a:lnTo>
                  <a:pt x="321" y="4701"/>
                </a:lnTo>
                <a:lnTo>
                  <a:pt x="417" y="5022"/>
                </a:lnTo>
                <a:lnTo>
                  <a:pt x="770" y="5022"/>
                </a:lnTo>
                <a:lnTo>
                  <a:pt x="866" y="5327"/>
                </a:lnTo>
                <a:lnTo>
                  <a:pt x="1187" y="5327"/>
                </a:lnTo>
                <a:lnTo>
                  <a:pt x="1284" y="5648"/>
                </a:lnTo>
                <a:lnTo>
                  <a:pt x="1621" y="5648"/>
                </a:lnTo>
                <a:lnTo>
                  <a:pt x="1701" y="5968"/>
                </a:lnTo>
                <a:lnTo>
                  <a:pt x="1893" y="5728"/>
                </a:lnTo>
                <a:lnTo>
                  <a:pt x="4990" y="1492"/>
                </a:lnTo>
                <a:lnTo>
                  <a:pt x="5150" y="1268"/>
                </a:lnTo>
                <a:lnTo>
                  <a:pt x="4829" y="1268"/>
                </a:lnTo>
                <a:lnTo>
                  <a:pt x="4733" y="947"/>
                </a:lnTo>
                <a:lnTo>
                  <a:pt x="4396" y="947"/>
                </a:lnTo>
                <a:lnTo>
                  <a:pt x="4300" y="626"/>
                </a:lnTo>
                <a:lnTo>
                  <a:pt x="3979" y="626"/>
                </a:lnTo>
                <a:lnTo>
                  <a:pt x="3867" y="321"/>
                </a:lnTo>
                <a:lnTo>
                  <a:pt x="3546" y="321"/>
                </a:lnTo>
                <a:lnTo>
                  <a:pt x="34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2654;p48"/>
          <p:cNvSpPr/>
          <p:nvPr/>
        </p:nvSpPr>
        <p:spPr>
          <a:xfrm>
            <a:off x="6713464" y="3607682"/>
            <a:ext cx="243708" cy="161224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  <p:sp>
        <p:nvSpPr>
          <p:cNvPr id="53" name="Google Shape;2654;p48"/>
          <p:cNvSpPr/>
          <p:nvPr/>
        </p:nvSpPr>
        <p:spPr>
          <a:xfrm>
            <a:off x="6713464" y="2863145"/>
            <a:ext cx="243708" cy="161224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  <p:sp>
        <p:nvSpPr>
          <p:cNvPr id="54" name="Google Shape;2654;p48"/>
          <p:cNvSpPr/>
          <p:nvPr/>
        </p:nvSpPr>
        <p:spPr>
          <a:xfrm>
            <a:off x="6711632" y="2062158"/>
            <a:ext cx="243708" cy="161224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  <p:sp>
        <p:nvSpPr>
          <p:cNvPr id="55" name="Google Shape;2654;p48"/>
          <p:cNvSpPr/>
          <p:nvPr/>
        </p:nvSpPr>
        <p:spPr>
          <a:xfrm>
            <a:off x="6711632" y="1329091"/>
            <a:ext cx="243708" cy="161224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8"/>
          <p:cNvSpPr/>
          <p:nvPr/>
        </p:nvSpPr>
        <p:spPr>
          <a:xfrm>
            <a:off x="3285420" y="2160088"/>
            <a:ext cx="243708" cy="126588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  <p:sp>
        <p:nvSpPr>
          <p:cNvPr id="2654" name="Google Shape;2654;p48"/>
          <p:cNvSpPr/>
          <p:nvPr/>
        </p:nvSpPr>
        <p:spPr>
          <a:xfrm>
            <a:off x="3285420" y="4293650"/>
            <a:ext cx="243708" cy="126588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  <p:sp>
        <p:nvSpPr>
          <p:cNvPr id="2669" name="Google Shape;2669;p48"/>
          <p:cNvSpPr/>
          <p:nvPr/>
        </p:nvSpPr>
        <p:spPr>
          <a:xfrm rot="5400000">
            <a:off x="44917" y="4544017"/>
            <a:ext cx="750775" cy="389890"/>
          </a:xfrm>
          <a:custGeom>
            <a:avLst/>
            <a:gdLst/>
            <a:ahLst/>
            <a:cxnLst/>
            <a:rect l="l" t="t" r="r" b="b"/>
            <a:pathLst>
              <a:path w="47638" h="12569" extrusionOk="0">
                <a:moveTo>
                  <a:pt x="519" y="1"/>
                </a:moveTo>
                <a:cubicBezTo>
                  <a:pt x="472" y="118"/>
                  <a:pt x="401" y="213"/>
                  <a:pt x="307" y="307"/>
                </a:cubicBezTo>
                <a:cubicBezTo>
                  <a:pt x="24" y="589"/>
                  <a:pt x="283" y="636"/>
                  <a:pt x="448" y="895"/>
                </a:cubicBezTo>
                <a:cubicBezTo>
                  <a:pt x="519" y="1013"/>
                  <a:pt x="683" y="1436"/>
                  <a:pt x="613" y="1601"/>
                </a:cubicBezTo>
                <a:cubicBezTo>
                  <a:pt x="566" y="1672"/>
                  <a:pt x="472" y="1672"/>
                  <a:pt x="448" y="1766"/>
                </a:cubicBezTo>
                <a:cubicBezTo>
                  <a:pt x="401" y="1860"/>
                  <a:pt x="401" y="1978"/>
                  <a:pt x="448" y="2095"/>
                </a:cubicBezTo>
                <a:cubicBezTo>
                  <a:pt x="472" y="2213"/>
                  <a:pt x="519" y="2213"/>
                  <a:pt x="519" y="2378"/>
                </a:cubicBezTo>
                <a:cubicBezTo>
                  <a:pt x="519" y="2472"/>
                  <a:pt x="472" y="2496"/>
                  <a:pt x="448" y="2590"/>
                </a:cubicBezTo>
                <a:cubicBezTo>
                  <a:pt x="401" y="2754"/>
                  <a:pt x="377" y="2919"/>
                  <a:pt x="401" y="3084"/>
                </a:cubicBezTo>
                <a:cubicBezTo>
                  <a:pt x="401" y="3296"/>
                  <a:pt x="448" y="3202"/>
                  <a:pt x="472" y="3343"/>
                </a:cubicBezTo>
                <a:cubicBezTo>
                  <a:pt x="495" y="3461"/>
                  <a:pt x="495" y="3602"/>
                  <a:pt x="472" y="3743"/>
                </a:cubicBezTo>
                <a:cubicBezTo>
                  <a:pt x="472" y="3837"/>
                  <a:pt x="566" y="3908"/>
                  <a:pt x="566" y="4002"/>
                </a:cubicBezTo>
                <a:cubicBezTo>
                  <a:pt x="613" y="4237"/>
                  <a:pt x="448" y="4402"/>
                  <a:pt x="472" y="4661"/>
                </a:cubicBezTo>
                <a:cubicBezTo>
                  <a:pt x="495" y="4920"/>
                  <a:pt x="613" y="5155"/>
                  <a:pt x="801" y="5320"/>
                </a:cubicBezTo>
                <a:cubicBezTo>
                  <a:pt x="1060" y="5532"/>
                  <a:pt x="1389" y="5602"/>
                  <a:pt x="1601" y="5861"/>
                </a:cubicBezTo>
                <a:cubicBezTo>
                  <a:pt x="1672" y="5932"/>
                  <a:pt x="1719" y="6049"/>
                  <a:pt x="1790" y="6144"/>
                </a:cubicBezTo>
                <a:cubicBezTo>
                  <a:pt x="1884" y="6238"/>
                  <a:pt x="2096" y="6308"/>
                  <a:pt x="2166" y="6402"/>
                </a:cubicBezTo>
                <a:cubicBezTo>
                  <a:pt x="2331" y="6591"/>
                  <a:pt x="2213" y="6685"/>
                  <a:pt x="2143" y="6897"/>
                </a:cubicBezTo>
                <a:cubicBezTo>
                  <a:pt x="2096" y="6967"/>
                  <a:pt x="2096" y="7179"/>
                  <a:pt x="2048" y="7273"/>
                </a:cubicBezTo>
                <a:cubicBezTo>
                  <a:pt x="1931" y="7320"/>
                  <a:pt x="1813" y="7367"/>
                  <a:pt x="1672" y="7391"/>
                </a:cubicBezTo>
                <a:cubicBezTo>
                  <a:pt x="1554" y="7415"/>
                  <a:pt x="1437" y="7438"/>
                  <a:pt x="1319" y="7438"/>
                </a:cubicBezTo>
                <a:cubicBezTo>
                  <a:pt x="1178" y="7462"/>
                  <a:pt x="1131" y="7556"/>
                  <a:pt x="1013" y="7603"/>
                </a:cubicBezTo>
                <a:cubicBezTo>
                  <a:pt x="954" y="7615"/>
                  <a:pt x="889" y="7615"/>
                  <a:pt x="825" y="7615"/>
                </a:cubicBezTo>
                <a:cubicBezTo>
                  <a:pt x="760" y="7615"/>
                  <a:pt x="695" y="7615"/>
                  <a:pt x="636" y="7626"/>
                </a:cubicBezTo>
                <a:cubicBezTo>
                  <a:pt x="519" y="7697"/>
                  <a:pt x="401" y="7720"/>
                  <a:pt x="260" y="7720"/>
                </a:cubicBezTo>
                <a:cubicBezTo>
                  <a:pt x="236" y="7956"/>
                  <a:pt x="636" y="7885"/>
                  <a:pt x="778" y="7932"/>
                </a:cubicBezTo>
                <a:cubicBezTo>
                  <a:pt x="1013" y="7956"/>
                  <a:pt x="1272" y="8026"/>
                  <a:pt x="1507" y="8121"/>
                </a:cubicBezTo>
                <a:cubicBezTo>
                  <a:pt x="1601" y="8215"/>
                  <a:pt x="1719" y="8262"/>
                  <a:pt x="1837" y="8285"/>
                </a:cubicBezTo>
                <a:cubicBezTo>
                  <a:pt x="2001" y="8332"/>
                  <a:pt x="2166" y="8285"/>
                  <a:pt x="2213" y="8474"/>
                </a:cubicBezTo>
                <a:cubicBezTo>
                  <a:pt x="2307" y="8709"/>
                  <a:pt x="2096" y="9133"/>
                  <a:pt x="2048" y="9344"/>
                </a:cubicBezTo>
                <a:cubicBezTo>
                  <a:pt x="2001" y="9486"/>
                  <a:pt x="2001" y="9650"/>
                  <a:pt x="2001" y="9792"/>
                </a:cubicBezTo>
                <a:cubicBezTo>
                  <a:pt x="2001" y="9956"/>
                  <a:pt x="2143" y="10168"/>
                  <a:pt x="2096" y="10333"/>
                </a:cubicBezTo>
                <a:cubicBezTo>
                  <a:pt x="2005" y="10361"/>
                  <a:pt x="1916" y="10368"/>
                  <a:pt x="1828" y="10368"/>
                </a:cubicBezTo>
                <a:cubicBezTo>
                  <a:pt x="1735" y="10368"/>
                  <a:pt x="1642" y="10360"/>
                  <a:pt x="1549" y="10360"/>
                </a:cubicBezTo>
                <a:cubicBezTo>
                  <a:pt x="1435" y="10360"/>
                  <a:pt x="1320" y="10372"/>
                  <a:pt x="1201" y="10427"/>
                </a:cubicBezTo>
                <a:cubicBezTo>
                  <a:pt x="989" y="10545"/>
                  <a:pt x="1083" y="10592"/>
                  <a:pt x="1036" y="10804"/>
                </a:cubicBezTo>
                <a:cubicBezTo>
                  <a:pt x="966" y="11321"/>
                  <a:pt x="448" y="10992"/>
                  <a:pt x="166" y="11321"/>
                </a:cubicBezTo>
                <a:cubicBezTo>
                  <a:pt x="1" y="11486"/>
                  <a:pt x="213" y="11580"/>
                  <a:pt x="330" y="11651"/>
                </a:cubicBezTo>
                <a:cubicBezTo>
                  <a:pt x="495" y="11792"/>
                  <a:pt x="683" y="11886"/>
                  <a:pt x="872" y="11980"/>
                </a:cubicBezTo>
                <a:cubicBezTo>
                  <a:pt x="1036" y="12028"/>
                  <a:pt x="1201" y="12075"/>
                  <a:pt x="1366" y="12145"/>
                </a:cubicBezTo>
                <a:cubicBezTo>
                  <a:pt x="1507" y="12263"/>
                  <a:pt x="1601" y="12404"/>
                  <a:pt x="1672" y="12569"/>
                </a:cubicBezTo>
                <a:lnTo>
                  <a:pt x="44484" y="12569"/>
                </a:lnTo>
                <a:cubicBezTo>
                  <a:pt x="44437" y="12451"/>
                  <a:pt x="44319" y="12357"/>
                  <a:pt x="44225" y="12239"/>
                </a:cubicBezTo>
                <a:cubicBezTo>
                  <a:pt x="44319" y="12051"/>
                  <a:pt x="44343" y="11839"/>
                  <a:pt x="44319" y="11651"/>
                </a:cubicBezTo>
                <a:cubicBezTo>
                  <a:pt x="44272" y="11533"/>
                  <a:pt x="44178" y="11439"/>
                  <a:pt x="44272" y="11321"/>
                </a:cubicBezTo>
                <a:cubicBezTo>
                  <a:pt x="44343" y="11204"/>
                  <a:pt x="44672" y="11204"/>
                  <a:pt x="44766" y="11204"/>
                </a:cubicBezTo>
                <a:cubicBezTo>
                  <a:pt x="45002" y="11157"/>
                  <a:pt x="45237" y="11086"/>
                  <a:pt x="45472" y="10992"/>
                </a:cubicBezTo>
                <a:cubicBezTo>
                  <a:pt x="45543" y="10898"/>
                  <a:pt x="45496" y="10827"/>
                  <a:pt x="45637" y="10733"/>
                </a:cubicBezTo>
                <a:cubicBezTo>
                  <a:pt x="45696" y="10674"/>
                  <a:pt x="45766" y="10662"/>
                  <a:pt x="45843" y="10662"/>
                </a:cubicBezTo>
                <a:cubicBezTo>
                  <a:pt x="45894" y="10662"/>
                  <a:pt x="45948" y="10668"/>
                  <a:pt x="46002" y="10668"/>
                </a:cubicBezTo>
                <a:cubicBezTo>
                  <a:pt x="46029" y="10668"/>
                  <a:pt x="46057" y="10666"/>
                  <a:pt x="46084" y="10662"/>
                </a:cubicBezTo>
                <a:cubicBezTo>
                  <a:pt x="46131" y="10404"/>
                  <a:pt x="46155" y="10121"/>
                  <a:pt x="46178" y="9862"/>
                </a:cubicBezTo>
                <a:lnTo>
                  <a:pt x="46178" y="9203"/>
                </a:lnTo>
                <a:cubicBezTo>
                  <a:pt x="46155" y="8968"/>
                  <a:pt x="46061" y="8756"/>
                  <a:pt x="45872" y="8615"/>
                </a:cubicBezTo>
                <a:cubicBezTo>
                  <a:pt x="45752" y="8535"/>
                  <a:pt x="45598" y="8523"/>
                  <a:pt x="45436" y="8523"/>
                </a:cubicBezTo>
                <a:cubicBezTo>
                  <a:pt x="45366" y="8523"/>
                  <a:pt x="45294" y="8525"/>
                  <a:pt x="45223" y="8525"/>
                </a:cubicBezTo>
                <a:cubicBezTo>
                  <a:pt x="45070" y="8525"/>
                  <a:pt x="44919" y="8515"/>
                  <a:pt x="44790" y="8450"/>
                </a:cubicBezTo>
                <a:cubicBezTo>
                  <a:pt x="45378" y="8332"/>
                  <a:pt x="45967" y="7956"/>
                  <a:pt x="46555" y="7956"/>
                </a:cubicBezTo>
                <a:cubicBezTo>
                  <a:pt x="46618" y="7956"/>
                  <a:pt x="46699" y="7965"/>
                  <a:pt x="46782" y="7965"/>
                </a:cubicBezTo>
                <a:cubicBezTo>
                  <a:pt x="46887" y="7965"/>
                  <a:pt x="46994" y="7951"/>
                  <a:pt x="47073" y="7885"/>
                </a:cubicBezTo>
                <a:cubicBezTo>
                  <a:pt x="47190" y="7744"/>
                  <a:pt x="47096" y="7744"/>
                  <a:pt x="47143" y="7626"/>
                </a:cubicBezTo>
                <a:cubicBezTo>
                  <a:pt x="47190" y="7556"/>
                  <a:pt x="47214" y="7462"/>
                  <a:pt x="47237" y="7391"/>
                </a:cubicBezTo>
                <a:cubicBezTo>
                  <a:pt x="47237" y="7250"/>
                  <a:pt x="47143" y="7132"/>
                  <a:pt x="47143" y="6967"/>
                </a:cubicBezTo>
                <a:cubicBezTo>
                  <a:pt x="47143" y="6803"/>
                  <a:pt x="47261" y="6708"/>
                  <a:pt x="47237" y="6544"/>
                </a:cubicBezTo>
                <a:cubicBezTo>
                  <a:pt x="47167" y="6426"/>
                  <a:pt x="47143" y="6285"/>
                  <a:pt x="47143" y="6144"/>
                </a:cubicBezTo>
                <a:lnTo>
                  <a:pt x="47143" y="5673"/>
                </a:lnTo>
                <a:cubicBezTo>
                  <a:pt x="47096" y="5555"/>
                  <a:pt x="47049" y="5461"/>
                  <a:pt x="46979" y="5367"/>
                </a:cubicBezTo>
                <a:cubicBezTo>
                  <a:pt x="46932" y="5273"/>
                  <a:pt x="46932" y="5155"/>
                  <a:pt x="46979" y="5037"/>
                </a:cubicBezTo>
                <a:lnTo>
                  <a:pt x="46979" y="4873"/>
                </a:lnTo>
                <a:cubicBezTo>
                  <a:pt x="47026" y="4873"/>
                  <a:pt x="47073" y="4849"/>
                  <a:pt x="47096" y="4802"/>
                </a:cubicBezTo>
                <a:cubicBezTo>
                  <a:pt x="47143" y="4684"/>
                  <a:pt x="47026" y="4425"/>
                  <a:pt x="46979" y="4261"/>
                </a:cubicBezTo>
                <a:cubicBezTo>
                  <a:pt x="46861" y="4049"/>
                  <a:pt x="46790" y="3790"/>
                  <a:pt x="46767" y="3555"/>
                </a:cubicBezTo>
                <a:cubicBezTo>
                  <a:pt x="46814" y="3272"/>
                  <a:pt x="47214" y="3013"/>
                  <a:pt x="47402" y="2802"/>
                </a:cubicBezTo>
                <a:cubicBezTo>
                  <a:pt x="47567" y="2613"/>
                  <a:pt x="47638" y="2519"/>
                  <a:pt x="47543" y="2213"/>
                </a:cubicBezTo>
                <a:cubicBezTo>
                  <a:pt x="47426" y="1813"/>
                  <a:pt x="47026" y="1789"/>
                  <a:pt x="46790" y="1413"/>
                </a:cubicBezTo>
                <a:cubicBezTo>
                  <a:pt x="46673" y="1130"/>
                  <a:pt x="46673" y="825"/>
                  <a:pt x="46790" y="542"/>
                </a:cubicBezTo>
                <a:cubicBezTo>
                  <a:pt x="46837" y="377"/>
                  <a:pt x="46884" y="189"/>
                  <a:pt x="469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0" name="Google Shape;2670;p48"/>
          <p:cNvSpPr/>
          <p:nvPr/>
        </p:nvSpPr>
        <p:spPr>
          <a:xfrm>
            <a:off x="7349307" y="-108450"/>
            <a:ext cx="1399128" cy="389890"/>
          </a:xfrm>
          <a:custGeom>
            <a:avLst/>
            <a:gdLst/>
            <a:ahLst/>
            <a:cxnLst/>
            <a:rect l="l" t="t" r="r" b="b"/>
            <a:pathLst>
              <a:path w="47638" h="12569" extrusionOk="0">
                <a:moveTo>
                  <a:pt x="519" y="1"/>
                </a:moveTo>
                <a:cubicBezTo>
                  <a:pt x="472" y="118"/>
                  <a:pt x="401" y="213"/>
                  <a:pt x="307" y="307"/>
                </a:cubicBezTo>
                <a:cubicBezTo>
                  <a:pt x="24" y="589"/>
                  <a:pt x="283" y="636"/>
                  <a:pt x="448" y="895"/>
                </a:cubicBezTo>
                <a:cubicBezTo>
                  <a:pt x="519" y="1013"/>
                  <a:pt x="683" y="1436"/>
                  <a:pt x="613" y="1601"/>
                </a:cubicBezTo>
                <a:cubicBezTo>
                  <a:pt x="566" y="1672"/>
                  <a:pt x="472" y="1672"/>
                  <a:pt x="448" y="1766"/>
                </a:cubicBezTo>
                <a:cubicBezTo>
                  <a:pt x="401" y="1860"/>
                  <a:pt x="401" y="1978"/>
                  <a:pt x="448" y="2095"/>
                </a:cubicBezTo>
                <a:cubicBezTo>
                  <a:pt x="472" y="2213"/>
                  <a:pt x="519" y="2213"/>
                  <a:pt x="519" y="2378"/>
                </a:cubicBezTo>
                <a:cubicBezTo>
                  <a:pt x="519" y="2472"/>
                  <a:pt x="472" y="2496"/>
                  <a:pt x="448" y="2590"/>
                </a:cubicBezTo>
                <a:cubicBezTo>
                  <a:pt x="401" y="2754"/>
                  <a:pt x="377" y="2919"/>
                  <a:pt x="401" y="3084"/>
                </a:cubicBezTo>
                <a:cubicBezTo>
                  <a:pt x="401" y="3296"/>
                  <a:pt x="448" y="3202"/>
                  <a:pt x="472" y="3343"/>
                </a:cubicBezTo>
                <a:cubicBezTo>
                  <a:pt x="495" y="3461"/>
                  <a:pt x="495" y="3602"/>
                  <a:pt x="472" y="3743"/>
                </a:cubicBezTo>
                <a:cubicBezTo>
                  <a:pt x="472" y="3837"/>
                  <a:pt x="566" y="3908"/>
                  <a:pt x="566" y="4002"/>
                </a:cubicBezTo>
                <a:cubicBezTo>
                  <a:pt x="613" y="4237"/>
                  <a:pt x="448" y="4402"/>
                  <a:pt x="472" y="4661"/>
                </a:cubicBezTo>
                <a:cubicBezTo>
                  <a:pt x="495" y="4920"/>
                  <a:pt x="613" y="5155"/>
                  <a:pt x="801" y="5320"/>
                </a:cubicBezTo>
                <a:cubicBezTo>
                  <a:pt x="1060" y="5532"/>
                  <a:pt x="1389" y="5602"/>
                  <a:pt x="1601" y="5861"/>
                </a:cubicBezTo>
                <a:cubicBezTo>
                  <a:pt x="1672" y="5932"/>
                  <a:pt x="1719" y="6049"/>
                  <a:pt x="1790" y="6144"/>
                </a:cubicBezTo>
                <a:cubicBezTo>
                  <a:pt x="1884" y="6238"/>
                  <a:pt x="2096" y="6308"/>
                  <a:pt x="2166" y="6402"/>
                </a:cubicBezTo>
                <a:cubicBezTo>
                  <a:pt x="2331" y="6591"/>
                  <a:pt x="2213" y="6685"/>
                  <a:pt x="2143" y="6897"/>
                </a:cubicBezTo>
                <a:cubicBezTo>
                  <a:pt x="2096" y="6967"/>
                  <a:pt x="2096" y="7179"/>
                  <a:pt x="2048" y="7273"/>
                </a:cubicBezTo>
                <a:cubicBezTo>
                  <a:pt x="1931" y="7320"/>
                  <a:pt x="1813" y="7367"/>
                  <a:pt x="1672" y="7391"/>
                </a:cubicBezTo>
                <a:cubicBezTo>
                  <a:pt x="1554" y="7415"/>
                  <a:pt x="1437" y="7438"/>
                  <a:pt x="1319" y="7438"/>
                </a:cubicBezTo>
                <a:cubicBezTo>
                  <a:pt x="1178" y="7462"/>
                  <a:pt x="1131" y="7556"/>
                  <a:pt x="1013" y="7603"/>
                </a:cubicBezTo>
                <a:cubicBezTo>
                  <a:pt x="954" y="7615"/>
                  <a:pt x="889" y="7615"/>
                  <a:pt x="825" y="7615"/>
                </a:cubicBezTo>
                <a:cubicBezTo>
                  <a:pt x="760" y="7615"/>
                  <a:pt x="695" y="7615"/>
                  <a:pt x="636" y="7626"/>
                </a:cubicBezTo>
                <a:cubicBezTo>
                  <a:pt x="519" y="7697"/>
                  <a:pt x="401" y="7720"/>
                  <a:pt x="260" y="7720"/>
                </a:cubicBezTo>
                <a:cubicBezTo>
                  <a:pt x="236" y="7956"/>
                  <a:pt x="636" y="7885"/>
                  <a:pt x="778" y="7932"/>
                </a:cubicBezTo>
                <a:cubicBezTo>
                  <a:pt x="1013" y="7956"/>
                  <a:pt x="1272" y="8026"/>
                  <a:pt x="1507" y="8121"/>
                </a:cubicBezTo>
                <a:cubicBezTo>
                  <a:pt x="1601" y="8215"/>
                  <a:pt x="1719" y="8262"/>
                  <a:pt x="1837" y="8285"/>
                </a:cubicBezTo>
                <a:cubicBezTo>
                  <a:pt x="2001" y="8332"/>
                  <a:pt x="2166" y="8285"/>
                  <a:pt x="2213" y="8474"/>
                </a:cubicBezTo>
                <a:cubicBezTo>
                  <a:pt x="2307" y="8709"/>
                  <a:pt x="2096" y="9133"/>
                  <a:pt x="2048" y="9344"/>
                </a:cubicBezTo>
                <a:cubicBezTo>
                  <a:pt x="2001" y="9486"/>
                  <a:pt x="2001" y="9650"/>
                  <a:pt x="2001" y="9792"/>
                </a:cubicBezTo>
                <a:cubicBezTo>
                  <a:pt x="2001" y="9956"/>
                  <a:pt x="2143" y="10168"/>
                  <a:pt x="2096" y="10333"/>
                </a:cubicBezTo>
                <a:cubicBezTo>
                  <a:pt x="2005" y="10361"/>
                  <a:pt x="1916" y="10368"/>
                  <a:pt x="1828" y="10368"/>
                </a:cubicBezTo>
                <a:cubicBezTo>
                  <a:pt x="1735" y="10368"/>
                  <a:pt x="1642" y="10360"/>
                  <a:pt x="1549" y="10360"/>
                </a:cubicBezTo>
                <a:cubicBezTo>
                  <a:pt x="1435" y="10360"/>
                  <a:pt x="1320" y="10372"/>
                  <a:pt x="1201" y="10427"/>
                </a:cubicBezTo>
                <a:cubicBezTo>
                  <a:pt x="989" y="10545"/>
                  <a:pt x="1083" y="10592"/>
                  <a:pt x="1036" y="10804"/>
                </a:cubicBezTo>
                <a:cubicBezTo>
                  <a:pt x="966" y="11321"/>
                  <a:pt x="448" y="10992"/>
                  <a:pt x="166" y="11321"/>
                </a:cubicBezTo>
                <a:cubicBezTo>
                  <a:pt x="1" y="11486"/>
                  <a:pt x="213" y="11580"/>
                  <a:pt x="330" y="11651"/>
                </a:cubicBezTo>
                <a:cubicBezTo>
                  <a:pt x="495" y="11792"/>
                  <a:pt x="683" y="11886"/>
                  <a:pt x="872" y="11980"/>
                </a:cubicBezTo>
                <a:cubicBezTo>
                  <a:pt x="1036" y="12028"/>
                  <a:pt x="1201" y="12075"/>
                  <a:pt x="1366" y="12145"/>
                </a:cubicBezTo>
                <a:cubicBezTo>
                  <a:pt x="1507" y="12263"/>
                  <a:pt x="1601" y="12404"/>
                  <a:pt x="1672" y="12569"/>
                </a:cubicBezTo>
                <a:lnTo>
                  <a:pt x="44484" y="12569"/>
                </a:lnTo>
                <a:cubicBezTo>
                  <a:pt x="44437" y="12451"/>
                  <a:pt x="44319" y="12357"/>
                  <a:pt x="44225" y="12239"/>
                </a:cubicBezTo>
                <a:cubicBezTo>
                  <a:pt x="44319" y="12051"/>
                  <a:pt x="44343" y="11839"/>
                  <a:pt x="44319" y="11651"/>
                </a:cubicBezTo>
                <a:cubicBezTo>
                  <a:pt x="44272" y="11533"/>
                  <a:pt x="44178" y="11439"/>
                  <a:pt x="44272" y="11321"/>
                </a:cubicBezTo>
                <a:cubicBezTo>
                  <a:pt x="44343" y="11204"/>
                  <a:pt x="44672" y="11204"/>
                  <a:pt x="44766" y="11204"/>
                </a:cubicBezTo>
                <a:cubicBezTo>
                  <a:pt x="45002" y="11157"/>
                  <a:pt x="45237" y="11086"/>
                  <a:pt x="45472" y="10992"/>
                </a:cubicBezTo>
                <a:cubicBezTo>
                  <a:pt x="45543" y="10898"/>
                  <a:pt x="45496" y="10827"/>
                  <a:pt x="45637" y="10733"/>
                </a:cubicBezTo>
                <a:cubicBezTo>
                  <a:pt x="45696" y="10674"/>
                  <a:pt x="45766" y="10662"/>
                  <a:pt x="45843" y="10662"/>
                </a:cubicBezTo>
                <a:cubicBezTo>
                  <a:pt x="45894" y="10662"/>
                  <a:pt x="45948" y="10668"/>
                  <a:pt x="46002" y="10668"/>
                </a:cubicBezTo>
                <a:cubicBezTo>
                  <a:pt x="46029" y="10668"/>
                  <a:pt x="46057" y="10666"/>
                  <a:pt x="46084" y="10662"/>
                </a:cubicBezTo>
                <a:cubicBezTo>
                  <a:pt x="46131" y="10404"/>
                  <a:pt x="46155" y="10121"/>
                  <a:pt x="46178" y="9862"/>
                </a:cubicBezTo>
                <a:lnTo>
                  <a:pt x="46178" y="9203"/>
                </a:lnTo>
                <a:cubicBezTo>
                  <a:pt x="46155" y="8968"/>
                  <a:pt x="46061" y="8756"/>
                  <a:pt x="45872" y="8615"/>
                </a:cubicBezTo>
                <a:cubicBezTo>
                  <a:pt x="45752" y="8535"/>
                  <a:pt x="45598" y="8523"/>
                  <a:pt x="45436" y="8523"/>
                </a:cubicBezTo>
                <a:cubicBezTo>
                  <a:pt x="45366" y="8523"/>
                  <a:pt x="45294" y="8525"/>
                  <a:pt x="45223" y="8525"/>
                </a:cubicBezTo>
                <a:cubicBezTo>
                  <a:pt x="45070" y="8525"/>
                  <a:pt x="44919" y="8515"/>
                  <a:pt x="44790" y="8450"/>
                </a:cubicBezTo>
                <a:cubicBezTo>
                  <a:pt x="45378" y="8332"/>
                  <a:pt x="45967" y="7956"/>
                  <a:pt x="46555" y="7956"/>
                </a:cubicBezTo>
                <a:cubicBezTo>
                  <a:pt x="46618" y="7956"/>
                  <a:pt x="46699" y="7965"/>
                  <a:pt x="46782" y="7965"/>
                </a:cubicBezTo>
                <a:cubicBezTo>
                  <a:pt x="46887" y="7965"/>
                  <a:pt x="46994" y="7951"/>
                  <a:pt x="47073" y="7885"/>
                </a:cubicBezTo>
                <a:cubicBezTo>
                  <a:pt x="47190" y="7744"/>
                  <a:pt x="47096" y="7744"/>
                  <a:pt x="47143" y="7626"/>
                </a:cubicBezTo>
                <a:cubicBezTo>
                  <a:pt x="47190" y="7556"/>
                  <a:pt x="47214" y="7462"/>
                  <a:pt x="47237" y="7391"/>
                </a:cubicBezTo>
                <a:cubicBezTo>
                  <a:pt x="47237" y="7250"/>
                  <a:pt x="47143" y="7132"/>
                  <a:pt x="47143" y="6967"/>
                </a:cubicBezTo>
                <a:cubicBezTo>
                  <a:pt x="47143" y="6803"/>
                  <a:pt x="47261" y="6708"/>
                  <a:pt x="47237" y="6544"/>
                </a:cubicBezTo>
                <a:cubicBezTo>
                  <a:pt x="47167" y="6426"/>
                  <a:pt x="47143" y="6285"/>
                  <a:pt x="47143" y="6144"/>
                </a:cubicBezTo>
                <a:lnTo>
                  <a:pt x="47143" y="5673"/>
                </a:lnTo>
                <a:cubicBezTo>
                  <a:pt x="47096" y="5555"/>
                  <a:pt x="47049" y="5461"/>
                  <a:pt x="46979" y="5367"/>
                </a:cubicBezTo>
                <a:cubicBezTo>
                  <a:pt x="46932" y="5273"/>
                  <a:pt x="46932" y="5155"/>
                  <a:pt x="46979" y="5037"/>
                </a:cubicBezTo>
                <a:lnTo>
                  <a:pt x="46979" y="4873"/>
                </a:lnTo>
                <a:cubicBezTo>
                  <a:pt x="47026" y="4873"/>
                  <a:pt x="47073" y="4849"/>
                  <a:pt x="47096" y="4802"/>
                </a:cubicBezTo>
                <a:cubicBezTo>
                  <a:pt x="47143" y="4684"/>
                  <a:pt x="47026" y="4425"/>
                  <a:pt x="46979" y="4261"/>
                </a:cubicBezTo>
                <a:cubicBezTo>
                  <a:pt x="46861" y="4049"/>
                  <a:pt x="46790" y="3790"/>
                  <a:pt x="46767" y="3555"/>
                </a:cubicBezTo>
                <a:cubicBezTo>
                  <a:pt x="46814" y="3272"/>
                  <a:pt x="47214" y="3013"/>
                  <a:pt x="47402" y="2802"/>
                </a:cubicBezTo>
                <a:cubicBezTo>
                  <a:pt x="47567" y="2613"/>
                  <a:pt x="47638" y="2519"/>
                  <a:pt x="47543" y="2213"/>
                </a:cubicBezTo>
                <a:cubicBezTo>
                  <a:pt x="47426" y="1813"/>
                  <a:pt x="47026" y="1789"/>
                  <a:pt x="46790" y="1413"/>
                </a:cubicBezTo>
                <a:cubicBezTo>
                  <a:pt x="46673" y="1130"/>
                  <a:pt x="46673" y="825"/>
                  <a:pt x="46790" y="542"/>
                </a:cubicBezTo>
                <a:cubicBezTo>
                  <a:pt x="46837" y="377"/>
                  <a:pt x="46884" y="189"/>
                  <a:pt x="4690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71" name="Google Shape;2671;p48"/>
          <p:cNvGrpSpPr/>
          <p:nvPr/>
        </p:nvGrpSpPr>
        <p:grpSpPr>
          <a:xfrm rot="1453123">
            <a:off x="8455760" y="517466"/>
            <a:ext cx="963071" cy="905615"/>
            <a:chOff x="450559" y="1189738"/>
            <a:chExt cx="811070" cy="762708"/>
          </a:xfrm>
        </p:grpSpPr>
        <p:sp>
          <p:nvSpPr>
            <p:cNvPr id="2672" name="Google Shape;2672;p48"/>
            <p:cNvSpPr/>
            <p:nvPr/>
          </p:nvSpPr>
          <p:spPr>
            <a:xfrm rot="1840361">
              <a:off x="534386" y="1318530"/>
              <a:ext cx="643418" cy="505132"/>
            </a:xfrm>
            <a:custGeom>
              <a:avLst/>
              <a:gdLst/>
              <a:ahLst/>
              <a:cxnLst/>
              <a:rect l="l" t="t" r="r" b="b"/>
              <a:pathLst>
                <a:path w="20830" h="16352" extrusionOk="0">
                  <a:moveTo>
                    <a:pt x="10168" y="1"/>
                  </a:moveTo>
                  <a:lnTo>
                    <a:pt x="10168" y="2025"/>
                  </a:lnTo>
                  <a:cubicBezTo>
                    <a:pt x="15487" y="2166"/>
                    <a:pt x="18123" y="8591"/>
                    <a:pt x="14428" y="12427"/>
                  </a:cubicBezTo>
                  <a:cubicBezTo>
                    <a:pt x="13171" y="13740"/>
                    <a:pt x="11589" y="14331"/>
                    <a:pt x="10033" y="14331"/>
                  </a:cubicBezTo>
                  <a:cubicBezTo>
                    <a:pt x="7012" y="14331"/>
                    <a:pt x="4093" y="12102"/>
                    <a:pt x="3860" y="8591"/>
                  </a:cubicBezTo>
                  <a:lnTo>
                    <a:pt x="5625" y="8591"/>
                  </a:lnTo>
                  <a:cubicBezTo>
                    <a:pt x="5672" y="8591"/>
                    <a:pt x="5719" y="8568"/>
                    <a:pt x="5743" y="8521"/>
                  </a:cubicBezTo>
                  <a:cubicBezTo>
                    <a:pt x="5766" y="8473"/>
                    <a:pt x="5766" y="8426"/>
                    <a:pt x="5743" y="8379"/>
                  </a:cubicBezTo>
                  <a:lnTo>
                    <a:pt x="2989" y="4543"/>
                  </a:lnTo>
                  <a:cubicBezTo>
                    <a:pt x="2966" y="4508"/>
                    <a:pt x="2924" y="4490"/>
                    <a:pt x="2883" y="4490"/>
                  </a:cubicBezTo>
                  <a:cubicBezTo>
                    <a:pt x="2842" y="4490"/>
                    <a:pt x="2801" y="4508"/>
                    <a:pt x="2777" y="4543"/>
                  </a:cubicBezTo>
                  <a:lnTo>
                    <a:pt x="24" y="8379"/>
                  </a:lnTo>
                  <a:cubicBezTo>
                    <a:pt x="0" y="8426"/>
                    <a:pt x="0" y="8473"/>
                    <a:pt x="24" y="8521"/>
                  </a:cubicBezTo>
                  <a:cubicBezTo>
                    <a:pt x="47" y="8568"/>
                    <a:pt x="94" y="8591"/>
                    <a:pt x="141" y="8591"/>
                  </a:cubicBezTo>
                  <a:lnTo>
                    <a:pt x="1859" y="8591"/>
                  </a:lnTo>
                  <a:cubicBezTo>
                    <a:pt x="2110" y="13328"/>
                    <a:pt x="6025" y="16351"/>
                    <a:pt x="10074" y="16351"/>
                  </a:cubicBezTo>
                  <a:cubicBezTo>
                    <a:pt x="12122" y="16351"/>
                    <a:pt x="14204" y="15578"/>
                    <a:pt x="15863" y="13863"/>
                  </a:cubicBezTo>
                  <a:cubicBezTo>
                    <a:pt x="20829" y="8732"/>
                    <a:pt x="17323" y="165"/>
                    <a:pt x="10191" y="1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3" name="Google Shape;2673;p48"/>
            <p:cNvSpPr/>
            <p:nvPr/>
          </p:nvSpPr>
          <p:spPr>
            <a:xfrm rot="1840361">
              <a:off x="534384" y="1318523"/>
              <a:ext cx="643418" cy="505132"/>
            </a:xfrm>
            <a:custGeom>
              <a:avLst/>
              <a:gdLst/>
              <a:ahLst/>
              <a:cxnLst/>
              <a:rect l="l" t="t" r="r" b="b"/>
              <a:pathLst>
                <a:path w="20830" h="16352" extrusionOk="0">
                  <a:moveTo>
                    <a:pt x="10168" y="1"/>
                  </a:moveTo>
                  <a:lnTo>
                    <a:pt x="10168" y="2025"/>
                  </a:lnTo>
                  <a:cubicBezTo>
                    <a:pt x="15487" y="2166"/>
                    <a:pt x="18123" y="8591"/>
                    <a:pt x="14428" y="12427"/>
                  </a:cubicBezTo>
                  <a:cubicBezTo>
                    <a:pt x="13171" y="13740"/>
                    <a:pt x="11589" y="14331"/>
                    <a:pt x="10033" y="14331"/>
                  </a:cubicBezTo>
                  <a:cubicBezTo>
                    <a:pt x="7012" y="14331"/>
                    <a:pt x="4093" y="12102"/>
                    <a:pt x="3860" y="8591"/>
                  </a:cubicBezTo>
                  <a:lnTo>
                    <a:pt x="5625" y="8591"/>
                  </a:lnTo>
                  <a:cubicBezTo>
                    <a:pt x="5672" y="8591"/>
                    <a:pt x="5719" y="8568"/>
                    <a:pt x="5743" y="8521"/>
                  </a:cubicBezTo>
                  <a:cubicBezTo>
                    <a:pt x="5766" y="8473"/>
                    <a:pt x="5766" y="8426"/>
                    <a:pt x="5743" y="8379"/>
                  </a:cubicBezTo>
                  <a:lnTo>
                    <a:pt x="2989" y="4543"/>
                  </a:lnTo>
                  <a:cubicBezTo>
                    <a:pt x="2966" y="4508"/>
                    <a:pt x="2924" y="4490"/>
                    <a:pt x="2883" y="4490"/>
                  </a:cubicBezTo>
                  <a:cubicBezTo>
                    <a:pt x="2842" y="4490"/>
                    <a:pt x="2801" y="4508"/>
                    <a:pt x="2777" y="4543"/>
                  </a:cubicBezTo>
                  <a:lnTo>
                    <a:pt x="24" y="8379"/>
                  </a:lnTo>
                  <a:cubicBezTo>
                    <a:pt x="0" y="8426"/>
                    <a:pt x="0" y="8473"/>
                    <a:pt x="24" y="8521"/>
                  </a:cubicBezTo>
                  <a:cubicBezTo>
                    <a:pt x="47" y="8568"/>
                    <a:pt x="94" y="8591"/>
                    <a:pt x="141" y="8591"/>
                  </a:cubicBezTo>
                  <a:lnTo>
                    <a:pt x="1859" y="8591"/>
                  </a:lnTo>
                  <a:cubicBezTo>
                    <a:pt x="2110" y="13328"/>
                    <a:pt x="6025" y="16351"/>
                    <a:pt x="10074" y="16351"/>
                  </a:cubicBezTo>
                  <a:cubicBezTo>
                    <a:pt x="12122" y="16351"/>
                    <a:pt x="14204" y="15578"/>
                    <a:pt x="15863" y="13863"/>
                  </a:cubicBezTo>
                  <a:cubicBezTo>
                    <a:pt x="20829" y="8732"/>
                    <a:pt x="17323" y="165"/>
                    <a:pt x="10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74" name="Google Shape;2674;p48"/>
          <p:cNvSpPr/>
          <p:nvPr/>
        </p:nvSpPr>
        <p:spPr>
          <a:xfrm rot="-1047292">
            <a:off x="8649616" y="3682754"/>
            <a:ext cx="750809" cy="389872"/>
          </a:xfrm>
          <a:custGeom>
            <a:avLst/>
            <a:gdLst/>
            <a:ahLst/>
            <a:cxnLst/>
            <a:rect l="l" t="t" r="r" b="b"/>
            <a:pathLst>
              <a:path w="47638" h="12569" extrusionOk="0">
                <a:moveTo>
                  <a:pt x="519" y="1"/>
                </a:moveTo>
                <a:cubicBezTo>
                  <a:pt x="472" y="118"/>
                  <a:pt x="401" y="213"/>
                  <a:pt x="307" y="307"/>
                </a:cubicBezTo>
                <a:cubicBezTo>
                  <a:pt x="24" y="589"/>
                  <a:pt x="283" y="636"/>
                  <a:pt x="448" y="895"/>
                </a:cubicBezTo>
                <a:cubicBezTo>
                  <a:pt x="519" y="1013"/>
                  <a:pt x="683" y="1436"/>
                  <a:pt x="613" y="1601"/>
                </a:cubicBezTo>
                <a:cubicBezTo>
                  <a:pt x="566" y="1672"/>
                  <a:pt x="472" y="1672"/>
                  <a:pt x="448" y="1766"/>
                </a:cubicBezTo>
                <a:cubicBezTo>
                  <a:pt x="401" y="1860"/>
                  <a:pt x="401" y="1978"/>
                  <a:pt x="448" y="2095"/>
                </a:cubicBezTo>
                <a:cubicBezTo>
                  <a:pt x="472" y="2213"/>
                  <a:pt x="519" y="2213"/>
                  <a:pt x="519" y="2378"/>
                </a:cubicBezTo>
                <a:cubicBezTo>
                  <a:pt x="519" y="2472"/>
                  <a:pt x="472" y="2496"/>
                  <a:pt x="448" y="2590"/>
                </a:cubicBezTo>
                <a:cubicBezTo>
                  <a:pt x="401" y="2754"/>
                  <a:pt x="377" y="2919"/>
                  <a:pt x="401" y="3084"/>
                </a:cubicBezTo>
                <a:cubicBezTo>
                  <a:pt x="401" y="3296"/>
                  <a:pt x="448" y="3202"/>
                  <a:pt x="472" y="3343"/>
                </a:cubicBezTo>
                <a:cubicBezTo>
                  <a:pt x="495" y="3461"/>
                  <a:pt x="495" y="3602"/>
                  <a:pt x="472" y="3743"/>
                </a:cubicBezTo>
                <a:cubicBezTo>
                  <a:pt x="472" y="3837"/>
                  <a:pt x="566" y="3908"/>
                  <a:pt x="566" y="4002"/>
                </a:cubicBezTo>
                <a:cubicBezTo>
                  <a:pt x="613" y="4237"/>
                  <a:pt x="448" y="4402"/>
                  <a:pt x="472" y="4661"/>
                </a:cubicBezTo>
                <a:cubicBezTo>
                  <a:pt x="495" y="4920"/>
                  <a:pt x="613" y="5155"/>
                  <a:pt x="801" y="5320"/>
                </a:cubicBezTo>
                <a:cubicBezTo>
                  <a:pt x="1060" y="5532"/>
                  <a:pt x="1389" y="5602"/>
                  <a:pt x="1601" y="5861"/>
                </a:cubicBezTo>
                <a:cubicBezTo>
                  <a:pt x="1672" y="5932"/>
                  <a:pt x="1719" y="6049"/>
                  <a:pt x="1790" y="6144"/>
                </a:cubicBezTo>
                <a:cubicBezTo>
                  <a:pt x="1884" y="6238"/>
                  <a:pt x="2096" y="6308"/>
                  <a:pt x="2166" y="6402"/>
                </a:cubicBezTo>
                <a:cubicBezTo>
                  <a:pt x="2331" y="6591"/>
                  <a:pt x="2213" y="6685"/>
                  <a:pt x="2143" y="6897"/>
                </a:cubicBezTo>
                <a:cubicBezTo>
                  <a:pt x="2096" y="6967"/>
                  <a:pt x="2096" y="7179"/>
                  <a:pt x="2048" y="7273"/>
                </a:cubicBezTo>
                <a:cubicBezTo>
                  <a:pt x="1931" y="7320"/>
                  <a:pt x="1813" y="7367"/>
                  <a:pt x="1672" y="7391"/>
                </a:cubicBezTo>
                <a:cubicBezTo>
                  <a:pt x="1554" y="7415"/>
                  <a:pt x="1437" y="7438"/>
                  <a:pt x="1319" y="7438"/>
                </a:cubicBezTo>
                <a:cubicBezTo>
                  <a:pt x="1178" y="7462"/>
                  <a:pt x="1131" y="7556"/>
                  <a:pt x="1013" y="7603"/>
                </a:cubicBezTo>
                <a:cubicBezTo>
                  <a:pt x="954" y="7615"/>
                  <a:pt x="889" y="7615"/>
                  <a:pt x="825" y="7615"/>
                </a:cubicBezTo>
                <a:cubicBezTo>
                  <a:pt x="760" y="7615"/>
                  <a:pt x="695" y="7615"/>
                  <a:pt x="636" y="7626"/>
                </a:cubicBezTo>
                <a:cubicBezTo>
                  <a:pt x="519" y="7697"/>
                  <a:pt x="401" y="7720"/>
                  <a:pt x="260" y="7720"/>
                </a:cubicBezTo>
                <a:cubicBezTo>
                  <a:pt x="236" y="7956"/>
                  <a:pt x="636" y="7885"/>
                  <a:pt x="778" y="7932"/>
                </a:cubicBezTo>
                <a:cubicBezTo>
                  <a:pt x="1013" y="7956"/>
                  <a:pt x="1272" y="8026"/>
                  <a:pt x="1507" y="8121"/>
                </a:cubicBezTo>
                <a:cubicBezTo>
                  <a:pt x="1601" y="8215"/>
                  <a:pt x="1719" y="8262"/>
                  <a:pt x="1837" y="8285"/>
                </a:cubicBezTo>
                <a:cubicBezTo>
                  <a:pt x="2001" y="8332"/>
                  <a:pt x="2166" y="8285"/>
                  <a:pt x="2213" y="8474"/>
                </a:cubicBezTo>
                <a:cubicBezTo>
                  <a:pt x="2307" y="8709"/>
                  <a:pt x="2096" y="9133"/>
                  <a:pt x="2048" y="9344"/>
                </a:cubicBezTo>
                <a:cubicBezTo>
                  <a:pt x="2001" y="9486"/>
                  <a:pt x="2001" y="9650"/>
                  <a:pt x="2001" y="9792"/>
                </a:cubicBezTo>
                <a:cubicBezTo>
                  <a:pt x="2001" y="9956"/>
                  <a:pt x="2143" y="10168"/>
                  <a:pt x="2096" y="10333"/>
                </a:cubicBezTo>
                <a:cubicBezTo>
                  <a:pt x="2005" y="10361"/>
                  <a:pt x="1916" y="10368"/>
                  <a:pt x="1828" y="10368"/>
                </a:cubicBezTo>
                <a:cubicBezTo>
                  <a:pt x="1735" y="10368"/>
                  <a:pt x="1642" y="10360"/>
                  <a:pt x="1549" y="10360"/>
                </a:cubicBezTo>
                <a:cubicBezTo>
                  <a:pt x="1435" y="10360"/>
                  <a:pt x="1320" y="10372"/>
                  <a:pt x="1201" y="10427"/>
                </a:cubicBezTo>
                <a:cubicBezTo>
                  <a:pt x="989" y="10545"/>
                  <a:pt x="1083" y="10592"/>
                  <a:pt x="1036" y="10804"/>
                </a:cubicBezTo>
                <a:cubicBezTo>
                  <a:pt x="966" y="11321"/>
                  <a:pt x="448" y="10992"/>
                  <a:pt x="166" y="11321"/>
                </a:cubicBezTo>
                <a:cubicBezTo>
                  <a:pt x="1" y="11486"/>
                  <a:pt x="213" y="11580"/>
                  <a:pt x="330" y="11651"/>
                </a:cubicBezTo>
                <a:cubicBezTo>
                  <a:pt x="495" y="11792"/>
                  <a:pt x="683" y="11886"/>
                  <a:pt x="872" y="11980"/>
                </a:cubicBezTo>
                <a:cubicBezTo>
                  <a:pt x="1036" y="12028"/>
                  <a:pt x="1201" y="12075"/>
                  <a:pt x="1366" y="12145"/>
                </a:cubicBezTo>
                <a:cubicBezTo>
                  <a:pt x="1507" y="12263"/>
                  <a:pt x="1601" y="12404"/>
                  <a:pt x="1672" y="12569"/>
                </a:cubicBezTo>
                <a:lnTo>
                  <a:pt x="44484" y="12569"/>
                </a:lnTo>
                <a:cubicBezTo>
                  <a:pt x="44437" y="12451"/>
                  <a:pt x="44319" y="12357"/>
                  <a:pt x="44225" y="12239"/>
                </a:cubicBezTo>
                <a:cubicBezTo>
                  <a:pt x="44319" y="12051"/>
                  <a:pt x="44343" y="11839"/>
                  <a:pt x="44319" y="11651"/>
                </a:cubicBezTo>
                <a:cubicBezTo>
                  <a:pt x="44272" y="11533"/>
                  <a:pt x="44178" y="11439"/>
                  <a:pt x="44272" y="11321"/>
                </a:cubicBezTo>
                <a:cubicBezTo>
                  <a:pt x="44343" y="11204"/>
                  <a:pt x="44672" y="11204"/>
                  <a:pt x="44766" y="11204"/>
                </a:cubicBezTo>
                <a:cubicBezTo>
                  <a:pt x="45002" y="11157"/>
                  <a:pt x="45237" y="11086"/>
                  <a:pt x="45472" y="10992"/>
                </a:cubicBezTo>
                <a:cubicBezTo>
                  <a:pt x="45543" y="10898"/>
                  <a:pt x="45496" y="10827"/>
                  <a:pt x="45637" y="10733"/>
                </a:cubicBezTo>
                <a:cubicBezTo>
                  <a:pt x="45696" y="10674"/>
                  <a:pt x="45766" y="10662"/>
                  <a:pt x="45843" y="10662"/>
                </a:cubicBezTo>
                <a:cubicBezTo>
                  <a:pt x="45894" y="10662"/>
                  <a:pt x="45948" y="10668"/>
                  <a:pt x="46002" y="10668"/>
                </a:cubicBezTo>
                <a:cubicBezTo>
                  <a:pt x="46029" y="10668"/>
                  <a:pt x="46057" y="10666"/>
                  <a:pt x="46084" y="10662"/>
                </a:cubicBezTo>
                <a:cubicBezTo>
                  <a:pt x="46131" y="10404"/>
                  <a:pt x="46155" y="10121"/>
                  <a:pt x="46178" y="9862"/>
                </a:cubicBezTo>
                <a:lnTo>
                  <a:pt x="46178" y="9203"/>
                </a:lnTo>
                <a:cubicBezTo>
                  <a:pt x="46155" y="8968"/>
                  <a:pt x="46061" y="8756"/>
                  <a:pt x="45872" y="8615"/>
                </a:cubicBezTo>
                <a:cubicBezTo>
                  <a:pt x="45752" y="8535"/>
                  <a:pt x="45598" y="8523"/>
                  <a:pt x="45436" y="8523"/>
                </a:cubicBezTo>
                <a:cubicBezTo>
                  <a:pt x="45366" y="8523"/>
                  <a:pt x="45294" y="8525"/>
                  <a:pt x="45223" y="8525"/>
                </a:cubicBezTo>
                <a:cubicBezTo>
                  <a:pt x="45070" y="8525"/>
                  <a:pt x="44919" y="8515"/>
                  <a:pt x="44790" y="8450"/>
                </a:cubicBezTo>
                <a:cubicBezTo>
                  <a:pt x="45378" y="8332"/>
                  <a:pt x="45967" y="7956"/>
                  <a:pt x="46555" y="7956"/>
                </a:cubicBezTo>
                <a:cubicBezTo>
                  <a:pt x="46618" y="7956"/>
                  <a:pt x="46699" y="7965"/>
                  <a:pt x="46782" y="7965"/>
                </a:cubicBezTo>
                <a:cubicBezTo>
                  <a:pt x="46887" y="7965"/>
                  <a:pt x="46994" y="7951"/>
                  <a:pt x="47073" y="7885"/>
                </a:cubicBezTo>
                <a:cubicBezTo>
                  <a:pt x="47190" y="7744"/>
                  <a:pt x="47096" y="7744"/>
                  <a:pt x="47143" y="7626"/>
                </a:cubicBezTo>
                <a:cubicBezTo>
                  <a:pt x="47190" y="7556"/>
                  <a:pt x="47214" y="7462"/>
                  <a:pt x="47237" y="7391"/>
                </a:cubicBezTo>
                <a:cubicBezTo>
                  <a:pt x="47237" y="7250"/>
                  <a:pt x="47143" y="7132"/>
                  <a:pt x="47143" y="6967"/>
                </a:cubicBezTo>
                <a:cubicBezTo>
                  <a:pt x="47143" y="6803"/>
                  <a:pt x="47261" y="6708"/>
                  <a:pt x="47237" y="6544"/>
                </a:cubicBezTo>
                <a:cubicBezTo>
                  <a:pt x="47167" y="6426"/>
                  <a:pt x="47143" y="6285"/>
                  <a:pt x="47143" y="6144"/>
                </a:cubicBezTo>
                <a:lnTo>
                  <a:pt x="47143" y="5673"/>
                </a:lnTo>
                <a:cubicBezTo>
                  <a:pt x="47096" y="5555"/>
                  <a:pt x="47049" y="5461"/>
                  <a:pt x="46979" y="5367"/>
                </a:cubicBezTo>
                <a:cubicBezTo>
                  <a:pt x="46932" y="5273"/>
                  <a:pt x="46932" y="5155"/>
                  <a:pt x="46979" y="5037"/>
                </a:cubicBezTo>
                <a:lnTo>
                  <a:pt x="46979" y="4873"/>
                </a:lnTo>
                <a:cubicBezTo>
                  <a:pt x="47026" y="4873"/>
                  <a:pt x="47073" y="4849"/>
                  <a:pt x="47096" y="4802"/>
                </a:cubicBezTo>
                <a:cubicBezTo>
                  <a:pt x="47143" y="4684"/>
                  <a:pt x="47026" y="4425"/>
                  <a:pt x="46979" y="4261"/>
                </a:cubicBezTo>
                <a:cubicBezTo>
                  <a:pt x="46861" y="4049"/>
                  <a:pt x="46790" y="3790"/>
                  <a:pt x="46767" y="3555"/>
                </a:cubicBezTo>
                <a:cubicBezTo>
                  <a:pt x="46814" y="3272"/>
                  <a:pt x="47214" y="3013"/>
                  <a:pt x="47402" y="2802"/>
                </a:cubicBezTo>
                <a:cubicBezTo>
                  <a:pt x="47567" y="2613"/>
                  <a:pt x="47638" y="2519"/>
                  <a:pt x="47543" y="2213"/>
                </a:cubicBezTo>
                <a:cubicBezTo>
                  <a:pt x="47426" y="1813"/>
                  <a:pt x="47026" y="1789"/>
                  <a:pt x="46790" y="1413"/>
                </a:cubicBezTo>
                <a:cubicBezTo>
                  <a:pt x="46673" y="1130"/>
                  <a:pt x="46673" y="825"/>
                  <a:pt x="46790" y="542"/>
                </a:cubicBezTo>
                <a:cubicBezTo>
                  <a:pt x="46837" y="377"/>
                  <a:pt x="46884" y="189"/>
                  <a:pt x="469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5" name="Google Shape;2675;p48"/>
          <p:cNvSpPr/>
          <p:nvPr/>
        </p:nvSpPr>
        <p:spPr>
          <a:xfrm rot="-1047292">
            <a:off x="8673766" y="3135404"/>
            <a:ext cx="750809" cy="389872"/>
          </a:xfrm>
          <a:custGeom>
            <a:avLst/>
            <a:gdLst/>
            <a:ahLst/>
            <a:cxnLst/>
            <a:rect l="l" t="t" r="r" b="b"/>
            <a:pathLst>
              <a:path w="47638" h="12569" extrusionOk="0">
                <a:moveTo>
                  <a:pt x="519" y="1"/>
                </a:moveTo>
                <a:cubicBezTo>
                  <a:pt x="472" y="118"/>
                  <a:pt x="401" y="213"/>
                  <a:pt x="307" y="307"/>
                </a:cubicBezTo>
                <a:cubicBezTo>
                  <a:pt x="24" y="589"/>
                  <a:pt x="283" y="636"/>
                  <a:pt x="448" y="895"/>
                </a:cubicBezTo>
                <a:cubicBezTo>
                  <a:pt x="519" y="1013"/>
                  <a:pt x="683" y="1436"/>
                  <a:pt x="613" y="1601"/>
                </a:cubicBezTo>
                <a:cubicBezTo>
                  <a:pt x="566" y="1672"/>
                  <a:pt x="472" y="1672"/>
                  <a:pt x="448" y="1766"/>
                </a:cubicBezTo>
                <a:cubicBezTo>
                  <a:pt x="401" y="1860"/>
                  <a:pt x="401" y="1978"/>
                  <a:pt x="448" y="2095"/>
                </a:cubicBezTo>
                <a:cubicBezTo>
                  <a:pt x="472" y="2213"/>
                  <a:pt x="519" y="2213"/>
                  <a:pt x="519" y="2378"/>
                </a:cubicBezTo>
                <a:cubicBezTo>
                  <a:pt x="519" y="2472"/>
                  <a:pt x="472" y="2496"/>
                  <a:pt x="448" y="2590"/>
                </a:cubicBezTo>
                <a:cubicBezTo>
                  <a:pt x="401" y="2754"/>
                  <a:pt x="377" y="2919"/>
                  <a:pt x="401" y="3084"/>
                </a:cubicBezTo>
                <a:cubicBezTo>
                  <a:pt x="401" y="3296"/>
                  <a:pt x="448" y="3202"/>
                  <a:pt x="472" y="3343"/>
                </a:cubicBezTo>
                <a:cubicBezTo>
                  <a:pt x="495" y="3461"/>
                  <a:pt x="495" y="3602"/>
                  <a:pt x="472" y="3743"/>
                </a:cubicBezTo>
                <a:cubicBezTo>
                  <a:pt x="472" y="3837"/>
                  <a:pt x="566" y="3908"/>
                  <a:pt x="566" y="4002"/>
                </a:cubicBezTo>
                <a:cubicBezTo>
                  <a:pt x="613" y="4237"/>
                  <a:pt x="448" y="4402"/>
                  <a:pt x="472" y="4661"/>
                </a:cubicBezTo>
                <a:cubicBezTo>
                  <a:pt x="495" y="4920"/>
                  <a:pt x="613" y="5155"/>
                  <a:pt x="801" y="5320"/>
                </a:cubicBezTo>
                <a:cubicBezTo>
                  <a:pt x="1060" y="5532"/>
                  <a:pt x="1389" y="5602"/>
                  <a:pt x="1601" y="5861"/>
                </a:cubicBezTo>
                <a:cubicBezTo>
                  <a:pt x="1672" y="5932"/>
                  <a:pt x="1719" y="6049"/>
                  <a:pt x="1790" y="6144"/>
                </a:cubicBezTo>
                <a:cubicBezTo>
                  <a:pt x="1884" y="6238"/>
                  <a:pt x="2096" y="6308"/>
                  <a:pt x="2166" y="6402"/>
                </a:cubicBezTo>
                <a:cubicBezTo>
                  <a:pt x="2331" y="6591"/>
                  <a:pt x="2213" y="6685"/>
                  <a:pt x="2143" y="6897"/>
                </a:cubicBezTo>
                <a:cubicBezTo>
                  <a:pt x="2096" y="6967"/>
                  <a:pt x="2096" y="7179"/>
                  <a:pt x="2048" y="7273"/>
                </a:cubicBezTo>
                <a:cubicBezTo>
                  <a:pt x="1931" y="7320"/>
                  <a:pt x="1813" y="7367"/>
                  <a:pt x="1672" y="7391"/>
                </a:cubicBezTo>
                <a:cubicBezTo>
                  <a:pt x="1554" y="7415"/>
                  <a:pt x="1437" y="7438"/>
                  <a:pt x="1319" y="7438"/>
                </a:cubicBezTo>
                <a:cubicBezTo>
                  <a:pt x="1178" y="7462"/>
                  <a:pt x="1131" y="7556"/>
                  <a:pt x="1013" y="7603"/>
                </a:cubicBezTo>
                <a:cubicBezTo>
                  <a:pt x="954" y="7615"/>
                  <a:pt x="889" y="7615"/>
                  <a:pt x="825" y="7615"/>
                </a:cubicBezTo>
                <a:cubicBezTo>
                  <a:pt x="760" y="7615"/>
                  <a:pt x="695" y="7615"/>
                  <a:pt x="636" y="7626"/>
                </a:cubicBezTo>
                <a:cubicBezTo>
                  <a:pt x="519" y="7697"/>
                  <a:pt x="401" y="7720"/>
                  <a:pt x="260" y="7720"/>
                </a:cubicBezTo>
                <a:cubicBezTo>
                  <a:pt x="236" y="7956"/>
                  <a:pt x="636" y="7885"/>
                  <a:pt x="778" y="7932"/>
                </a:cubicBezTo>
                <a:cubicBezTo>
                  <a:pt x="1013" y="7956"/>
                  <a:pt x="1272" y="8026"/>
                  <a:pt x="1507" y="8121"/>
                </a:cubicBezTo>
                <a:cubicBezTo>
                  <a:pt x="1601" y="8215"/>
                  <a:pt x="1719" y="8262"/>
                  <a:pt x="1837" y="8285"/>
                </a:cubicBezTo>
                <a:cubicBezTo>
                  <a:pt x="2001" y="8332"/>
                  <a:pt x="2166" y="8285"/>
                  <a:pt x="2213" y="8474"/>
                </a:cubicBezTo>
                <a:cubicBezTo>
                  <a:pt x="2307" y="8709"/>
                  <a:pt x="2096" y="9133"/>
                  <a:pt x="2048" y="9344"/>
                </a:cubicBezTo>
                <a:cubicBezTo>
                  <a:pt x="2001" y="9486"/>
                  <a:pt x="2001" y="9650"/>
                  <a:pt x="2001" y="9792"/>
                </a:cubicBezTo>
                <a:cubicBezTo>
                  <a:pt x="2001" y="9956"/>
                  <a:pt x="2143" y="10168"/>
                  <a:pt x="2096" y="10333"/>
                </a:cubicBezTo>
                <a:cubicBezTo>
                  <a:pt x="2005" y="10361"/>
                  <a:pt x="1916" y="10368"/>
                  <a:pt x="1828" y="10368"/>
                </a:cubicBezTo>
                <a:cubicBezTo>
                  <a:pt x="1735" y="10368"/>
                  <a:pt x="1642" y="10360"/>
                  <a:pt x="1549" y="10360"/>
                </a:cubicBezTo>
                <a:cubicBezTo>
                  <a:pt x="1435" y="10360"/>
                  <a:pt x="1320" y="10372"/>
                  <a:pt x="1201" y="10427"/>
                </a:cubicBezTo>
                <a:cubicBezTo>
                  <a:pt x="989" y="10545"/>
                  <a:pt x="1083" y="10592"/>
                  <a:pt x="1036" y="10804"/>
                </a:cubicBezTo>
                <a:cubicBezTo>
                  <a:pt x="966" y="11321"/>
                  <a:pt x="448" y="10992"/>
                  <a:pt x="166" y="11321"/>
                </a:cubicBezTo>
                <a:cubicBezTo>
                  <a:pt x="1" y="11486"/>
                  <a:pt x="213" y="11580"/>
                  <a:pt x="330" y="11651"/>
                </a:cubicBezTo>
                <a:cubicBezTo>
                  <a:pt x="495" y="11792"/>
                  <a:pt x="683" y="11886"/>
                  <a:pt x="872" y="11980"/>
                </a:cubicBezTo>
                <a:cubicBezTo>
                  <a:pt x="1036" y="12028"/>
                  <a:pt x="1201" y="12075"/>
                  <a:pt x="1366" y="12145"/>
                </a:cubicBezTo>
                <a:cubicBezTo>
                  <a:pt x="1507" y="12263"/>
                  <a:pt x="1601" y="12404"/>
                  <a:pt x="1672" y="12569"/>
                </a:cubicBezTo>
                <a:lnTo>
                  <a:pt x="44484" y="12569"/>
                </a:lnTo>
                <a:cubicBezTo>
                  <a:pt x="44437" y="12451"/>
                  <a:pt x="44319" y="12357"/>
                  <a:pt x="44225" y="12239"/>
                </a:cubicBezTo>
                <a:cubicBezTo>
                  <a:pt x="44319" y="12051"/>
                  <a:pt x="44343" y="11839"/>
                  <a:pt x="44319" y="11651"/>
                </a:cubicBezTo>
                <a:cubicBezTo>
                  <a:pt x="44272" y="11533"/>
                  <a:pt x="44178" y="11439"/>
                  <a:pt x="44272" y="11321"/>
                </a:cubicBezTo>
                <a:cubicBezTo>
                  <a:pt x="44343" y="11204"/>
                  <a:pt x="44672" y="11204"/>
                  <a:pt x="44766" y="11204"/>
                </a:cubicBezTo>
                <a:cubicBezTo>
                  <a:pt x="45002" y="11157"/>
                  <a:pt x="45237" y="11086"/>
                  <a:pt x="45472" y="10992"/>
                </a:cubicBezTo>
                <a:cubicBezTo>
                  <a:pt x="45543" y="10898"/>
                  <a:pt x="45496" y="10827"/>
                  <a:pt x="45637" y="10733"/>
                </a:cubicBezTo>
                <a:cubicBezTo>
                  <a:pt x="45696" y="10674"/>
                  <a:pt x="45766" y="10662"/>
                  <a:pt x="45843" y="10662"/>
                </a:cubicBezTo>
                <a:cubicBezTo>
                  <a:pt x="45894" y="10662"/>
                  <a:pt x="45948" y="10668"/>
                  <a:pt x="46002" y="10668"/>
                </a:cubicBezTo>
                <a:cubicBezTo>
                  <a:pt x="46029" y="10668"/>
                  <a:pt x="46057" y="10666"/>
                  <a:pt x="46084" y="10662"/>
                </a:cubicBezTo>
                <a:cubicBezTo>
                  <a:pt x="46131" y="10404"/>
                  <a:pt x="46155" y="10121"/>
                  <a:pt x="46178" y="9862"/>
                </a:cubicBezTo>
                <a:lnTo>
                  <a:pt x="46178" y="9203"/>
                </a:lnTo>
                <a:cubicBezTo>
                  <a:pt x="46155" y="8968"/>
                  <a:pt x="46061" y="8756"/>
                  <a:pt x="45872" y="8615"/>
                </a:cubicBezTo>
                <a:cubicBezTo>
                  <a:pt x="45752" y="8535"/>
                  <a:pt x="45598" y="8523"/>
                  <a:pt x="45436" y="8523"/>
                </a:cubicBezTo>
                <a:cubicBezTo>
                  <a:pt x="45366" y="8523"/>
                  <a:pt x="45294" y="8525"/>
                  <a:pt x="45223" y="8525"/>
                </a:cubicBezTo>
                <a:cubicBezTo>
                  <a:pt x="45070" y="8525"/>
                  <a:pt x="44919" y="8515"/>
                  <a:pt x="44790" y="8450"/>
                </a:cubicBezTo>
                <a:cubicBezTo>
                  <a:pt x="45378" y="8332"/>
                  <a:pt x="45967" y="7956"/>
                  <a:pt x="46555" y="7956"/>
                </a:cubicBezTo>
                <a:cubicBezTo>
                  <a:pt x="46618" y="7956"/>
                  <a:pt x="46699" y="7965"/>
                  <a:pt x="46782" y="7965"/>
                </a:cubicBezTo>
                <a:cubicBezTo>
                  <a:pt x="46887" y="7965"/>
                  <a:pt x="46994" y="7951"/>
                  <a:pt x="47073" y="7885"/>
                </a:cubicBezTo>
                <a:cubicBezTo>
                  <a:pt x="47190" y="7744"/>
                  <a:pt x="47096" y="7744"/>
                  <a:pt x="47143" y="7626"/>
                </a:cubicBezTo>
                <a:cubicBezTo>
                  <a:pt x="47190" y="7556"/>
                  <a:pt x="47214" y="7462"/>
                  <a:pt x="47237" y="7391"/>
                </a:cubicBezTo>
                <a:cubicBezTo>
                  <a:pt x="47237" y="7250"/>
                  <a:pt x="47143" y="7132"/>
                  <a:pt x="47143" y="6967"/>
                </a:cubicBezTo>
                <a:cubicBezTo>
                  <a:pt x="47143" y="6803"/>
                  <a:pt x="47261" y="6708"/>
                  <a:pt x="47237" y="6544"/>
                </a:cubicBezTo>
                <a:cubicBezTo>
                  <a:pt x="47167" y="6426"/>
                  <a:pt x="47143" y="6285"/>
                  <a:pt x="47143" y="6144"/>
                </a:cubicBezTo>
                <a:lnTo>
                  <a:pt x="47143" y="5673"/>
                </a:lnTo>
                <a:cubicBezTo>
                  <a:pt x="47096" y="5555"/>
                  <a:pt x="47049" y="5461"/>
                  <a:pt x="46979" y="5367"/>
                </a:cubicBezTo>
                <a:cubicBezTo>
                  <a:pt x="46932" y="5273"/>
                  <a:pt x="46932" y="5155"/>
                  <a:pt x="46979" y="5037"/>
                </a:cubicBezTo>
                <a:lnTo>
                  <a:pt x="46979" y="4873"/>
                </a:lnTo>
                <a:cubicBezTo>
                  <a:pt x="47026" y="4873"/>
                  <a:pt x="47073" y="4849"/>
                  <a:pt x="47096" y="4802"/>
                </a:cubicBezTo>
                <a:cubicBezTo>
                  <a:pt x="47143" y="4684"/>
                  <a:pt x="47026" y="4425"/>
                  <a:pt x="46979" y="4261"/>
                </a:cubicBezTo>
                <a:cubicBezTo>
                  <a:pt x="46861" y="4049"/>
                  <a:pt x="46790" y="3790"/>
                  <a:pt x="46767" y="3555"/>
                </a:cubicBezTo>
                <a:cubicBezTo>
                  <a:pt x="46814" y="3272"/>
                  <a:pt x="47214" y="3013"/>
                  <a:pt x="47402" y="2802"/>
                </a:cubicBezTo>
                <a:cubicBezTo>
                  <a:pt x="47567" y="2613"/>
                  <a:pt x="47638" y="2519"/>
                  <a:pt x="47543" y="2213"/>
                </a:cubicBezTo>
                <a:cubicBezTo>
                  <a:pt x="47426" y="1813"/>
                  <a:pt x="47026" y="1789"/>
                  <a:pt x="46790" y="1413"/>
                </a:cubicBezTo>
                <a:cubicBezTo>
                  <a:pt x="46673" y="1130"/>
                  <a:pt x="46673" y="825"/>
                  <a:pt x="46790" y="542"/>
                </a:cubicBezTo>
                <a:cubicBezTo>
                  <a:pt x="46837" y="377"/>
                  <a:pt x="46884" y="189"/>
                  <a:pt x="469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76" name="Google Shape;2676;p48"/>
          <p:cNvGrpSpPr/>
          <p:nvPr/>
        </p:nvGrpSpPr>
        <p:grpSpPr>
          <a:xfrm>
            <a:off x="0" y="444550"/>
            <a:ext cx="5038725" cy="573175"/>
            <a:chOff x="-27226" y="401850"/>
            <a:chExt cx="2355015" cy="573175"/>
          </a:xfrm>
        </p:grpSpPr>
        <p:sp>
          <p:nvSpPr>
            <p:cNvPr id="2677" name="Google Shape;2677;p48"/>
            <p:cNvSpPr/>
            <p:nvPr/>
          </p:nvSpPr>
          <p:spPr>
            <a:xfrm rot="5400000">
              <a:off x="1540333" y="187078"/>
              <a:ext cx="572684" cy="1002228"/>
            </a:xfrm>
            <a:custGeom>
              <a:avLst/>
              <a:gdLst/>
              <a:ahLst/>
              <a:cxnLst/>
              <a:rect l="l" t="t" r="r" b="b"/>
              <a:pathLst>
                <a:path w="29425" h="43842" extrusionOk="0">
                  <a:moveTo>
                    <a:pt x="28087" y="1"/>
                  </a:moveTo>
                  <a:cubicBezTo>
                    <a:pt x="27905" y="1"/>
                    <a:pt x="27627" y="140"/>
                    <a:pt x="27499" y="178"/>
                  </a:cubicBezTo>
                  <a:cubicBezTo>
                    <a:pt x="27323" y="210"/>
                    <a:pt x="27098" y="258"/>
                    <a:pt x="26938" y="322"/>
                  </a:cubicBezTo>
                  <a:cubicBezTo>
                    <a:pt x="26914" y="334"/>
                    <a:pt x="26887" y="340"/>
                    <a:pt x="26857" y="340"/>
                  </a:cubicBezTo>
                  <a:cubicBezTo>
                    <a:pt x="26690" y="340"/>
                    <a:pt x="26449" y="171"/>
                    <a:pt x="26312" y="130"/>
                  </a:cubicBezTo>
                  <a:cubicBezTo>
                    <a:pt x="26209" y="104"/>
                    <a:pt x="25845" y="36"/>
                    <a:pt x="25606" y="36"/>
                  </a:cubicBezTo>
                  <a:cubicBezTo>
                    <a:pt x="25549" y="36"/>
                    <a:pt x="25499" y="40"/>
                    <a:pt x="25462" y="50"/>
                  </a:cubicBezTo>
                  <a:cubicBezTo>
                    <a:pt x="25340" y="87"/>
                    <a:pt x="25030" y="103"/>
                    <a:pt x="24734" y="103"/>
                  </a:cubicBezTo>
                  <a:cubicBezTo>
                    <a:pt x="24524" y="103"/>
                    <a:pt x="24321" y="95"/>
                    <a:pt x="24195" y="82"/>
                  </a:cubicBezTo>
                  <a:cubicBezTo>
                    <a:pt x="24137" y="73"/>
                    <a:pt x="24084" y="69"/>
                    <a:pt x="24035" y="69"/>
                  </a:cubicBezTo>
                  <a:cubicBezTo>
                    <a:pt x="23824" y="69"/>
                    <a:pt x="23683" y="142"/>
                    <a:pt x="23553" y="194"/>
                  </a:cubicBezTo>
                  <a:cubicBezTo>
                    <a:pt x="23392" y="258"/>
                    <a:pt x="23104" y="515"/>
                    <a:pt x="23007" y="595"/>
                  </a:cubicBezTo>
                  <a:cubicBezTo>
                    <a:pt x="22925" y="663"/>
                    <a:pt x="22552" y="837"/>
                    <a:pt x="22304" y="837"/>
                  </a:cubicBezTo>
                  <a:cubicBezTo>
                    <a:pt x="22261" y="837"/>
                    <a:pt x="22222" y="832"/>
                    <a:pt x="22189" y="820"/>
                  </a:cubicBezTo>
                  <a:cubicBezTo>
                    <a:pt x="22158" y="808"/>
                    <a:pt x="22121" y="803"/>
                    <a:pt x="22079" y="803"/>
                  </a:cubicBezTo>
                  <a:cubicBezTo>
                    <a:pt x="21834" y="803"/>
                    <a:pt x="21432" y="978"/>
                    <a:pt x="21323" y="1060"/>
                  </a:cubicBezTo>
                  <a:cubicBezTo>
                    <a:pt x="21210" y="1157"/>
                    <a:pt x="20857" y="1445"/>
                    <a:pt x="20729" y="1542"/>
                  </a:cubicBezTo>
                  <a:cubicBezTo>
                    <a:pt x="20585" y="1638"/>
                    <a:pt x="20456" y="1895"/>
                    <a:pt x="20344" y="1943"/>
                  </a:cubicBezTo>
                  <a:cubicBezTo>
                    <a:pt x="20216" y="1975"/>
                    <a:pt x="19333" y="2183"/>
                    <a:pt x="19205" y="2280"/>
                  </a:cubicBezTo>
                  <a:cubicBezTo>
                    <a:pt x="19061" y="2376"/>
                    <a:pt x="18820" y="2745"/>
                    <a:pt x="18660" y="2889"/>
                  </a:cubicBezTo>
                  <a:cubicBezTo>
                    <a:pt x="18483" y="3002"/>
                    <a:pt x="17857" y="3018"/>
                    <a:pt x="17697" y="3146"/>
                  </a:cubicBezTo>
                  <a:cubicBezTo>
                    <a:pt x="17520" y="3258"/>
                    <a:pt x="16847" y="3579"/>
                    <a:pt x="16847" y="3579"/>
                  </a:cubicBezTo>
                  <a:cubicBezTo>
                    <a:pt x="16847" y="3579"/>
                    <a:pt x="16832" y="4127"/>
                    <a:pt x="16774" y="4127"/>
                  </a:cubicBezTo>
                  <a:cubicBezTo>
                    <a:pt x="16771" y="4127"/>
                    <a:pt x="16769" y="4127"/>
                    <a:pt x="16766" y="4125"/>
                  </a:cubicBezTo>
                  <a:cubicBezTo>
                    <a:pt x="16718" y="4093"/>
                    <a:pt x="16237" y="3691"/>
                    <a:pt x="16077" y="3611"/>
                  </a:cubicBezTo>
                  <a:cubicBezTo>
                    <a:pt x="16048" y="3597"/>
                    <a:pt x="15994" y="3591"/>
                    <a:pt x="15924" y="3591"/>
                  </a:cubicBezTo>
                  <a:cubicBezTo>
                    <a:pt x="15600" y="3591"/>
                    <a:pt x="14933" y="3722"/>
                    <a:pt x="14841" y="3788"/>
                  </a:cubicBezTo>
                  <a:cubicBezTo>
                    <a:pt x="14745" y="3868"/>
                    <a:pt x="14232" y="4253"/>
                    <a:pt x="14167" y="4301"/>
                  </a:cubicBezTo>
                  <a:cubicBezTo>
                    <a:pt x="14103" y="4365"/>
                    <a:pt x="13750" y="4526"/>
                    <a:pt x="13670" y="4590"/>
                  </a:cubicBezTo>
                  <a:cubicBezTo>
                    <a:pt x="13590" y="4670"/>
                    <a:pt x="12996" y="4847"/>
                    <a:pt x="12996" y="5023"/>
                  </a:cubicBezTo>
                  <a:cubicBezTo>
                    <a:pt x="12996" y="5216"/>
                    <a:pt x="12707" y="5456"/>
                    <a:pt x="12643" y="5569"/>
                  </a:cubicBezTo>
                  <a:cubicBezTo>
                    <a:pt x="12563" y="5697"/>
                    <a:pt x="12194" y="5777"/>
                    <a:pt x="12001" y="5873"/>
                  </a:cubicBezTo>
                  <a:cubicBezTo>
                    <a:pt x="11793" y="5970"/>
                    <a:pt x="11424" y="6274"/>
                    <a:pt x="11231" y="6355"/>
                  </a:cubicBezTo>
                  <a:cubicBezTo>
                    <a:pt x="11187" y="6373"/>
                    <a:pt x="11131" y="6380"/>
                    <a:pt x="11070" y="6380"/>
                  </a:cubicBezTo>
                  <a:cubicBezTo>
                    <a:pt x="10914" y="6380"/>
                    <a:pt x="10721" y="6338"/>
                    <a:pt x="10587" y="6338"/>
                  </a:cubicBezTo>
                  <a:cubicBezTo>
                    <a:pt x="10543" y="6338"/>
                    <a:pt x="10505" y="6342"/>
                    <a:pt x="10477" y="6355"/>
                  </a:cubicBezTo>
                  <a:cubicBezTo>
                    <a:pt x="10467" y="6359"/>
                    <a:pt x="10455" y="6361"/>
                    <a:pt x="10442" y="6361"/>
                  </a:cubicBezTo>
                  <a:cubicBezTo>
                    <a:pt x="10258" y="6361"/>
                    <a:pt x="9764" y="5986"/>
                    <a:pt x="9659" y="5986"/>
                  </a:cubicBezTo>
                  <a:cubicBezTo>
                    <a:pt x="9531" y="5986"/>
                    <a:pt x="8825" y="5873"/>
                    <a:pt x="8697" y="5841"/>
                  </a:cubicBezTo>
                  <a:cubicBezTo>
                    <a:pt x="8687" y="5839"/>
                    <a:pt x="8678" y="5838"/>
                    <a:pt x="8669" y="5838"/>
                  </a:cubicBezTo>
                  <a:cubicBezTo>
                    <a:pt x="8543" y="5838"/>
                    <a:pt x="8380" y="6022"/>
                    <a:pt x="8231" y="6082"/>
                  </a:cubicBezTo>
                  <a:cubicBezTo>
                    <a:pt x="8087" y="6130"/>
                    <a:pt x="7766" y="6611"/>
                    <a:pt x="7670" y="6676"/>
                  </a:cubicBezTo>
                  <a:cubicBezTo>
                    <a:pt x="7574" y="6756"/>
                    <a:pt x="7172" y="7173"/>
                    <a:pt x="7028" y="7221"/>
                  </a:cubicBezTo>
                  <a:cubicBezTo>
                    <a:pt x="6992" y="7229"/>
                    <a:pt x="6933" y="7232"/>
                    <a:pt x="6862" y="7232"/>
                  </a:cubicBezTo>
                  <a:cubicBezTo>
                    <a:pt x="6649" y="7232"/>
                    <a:pt x="6330" y="7205"/>
                    <a:pt x="6210" y="7205"/>
                  </a:cubicBezTo>
                  <a:cubicBezTo>
                    <a:pt x="6049" y="7205"/>
                    <a:pt x="5793" y="7494"/>
                    <a:pt x="5696" y="7542"/>
                  </a:cubicBezTo>
                  <a:cubicBezTo>
                    <a:pt x="5616" y="7574"/>
                    <a:pt x="5119" y="7959"/>
                    <a:pt x="5055" y="7975"/>
                  </a:cubicBezTo>
                  <a:cubicBezTo>
                    <a:pt x="5052" y="7977"/>
                    <a:pt x="5048" y="7978"/>
                    <a:pt x="5044" y="7978"/>
                  </a:cubicBezTo>
                  <a:cubicBezTo>
                    <a:pt x="4967" y="7978"/>
                    <a:pt x="4633" y="7732"/>
                    <a:pt x="4557" y="7686"/>
                  </a:cubicBezTo>
                  <a:cubicBezTo>
                    <a:pt x="4477" y="7638"/>
                    <a:pt x="3739" y="6916"/>
                    <a:pt x="3643" y="6916"/>
                  </a:cubicBezTo>
                  <a:cubicBezTo>
                    <a:pt x="3547" y="6916"/>
                    <a:pt x="3194" y="6483"/>
                    <a:pt x="3001" y="6419"/>
                  </a:cubicBezTo>
                  <a:cubicBezTo>
                    <a:pt x="2974" y="6410"/>
                    <a:pt x="2943" y="6407"/>
                    <a:pt x="2910" y="6407"/>
                  </a:cubicBezTo>
                  <a:cubicBezTo>
                    <a:pt x="2692" y="6407"/>
                    <a:pt x="2379" y="6567"/>
                    <a:pt x="2295" y="6595"/>
                  </a:cubicBezTo>
                  <a:cubicBezTo>
                    <a:pt x="2290" y="6598"/>
                    <a:pt x="2283" y="6599"/>
                    <a:pt x="2275" y="6599"/>
                  </a:cubicBezTo>
                  <a:cubicBezTo>
                    <a:pt x="2155" y="6599"/>
                    <a:pt x="1809" y="6256"/>
                    <a:pt x="1734" y="6210"/>
                  </a:cubicBezTo>
                  <a:cubicBezTo>
                    <a:pt x="1655" y="6179"/>
                    <a:pt x="1287" y="5873"/>
                    <a:pt x="1120" y="5873"/>
                  </a:cubicBezTo>
                  <a:cubicBezTo>
                    <a:pt x="1116" y="5873"/>
                    <a:pt x="1112" y="5873"/>
                    <a:pt x="1108" y="5873"/>
                  </a:cubicBezTo>
                  <a:cubicBezTo>
                    <a:pt x="1102" y="5874"/>
                    <a:pt x="1094" y="5874"/>
                    <a:pt x="1084" y="5874"/>
                  </a:cubicBezTo>
                  <a:cubicBezTo>
                    <a:pt x="892" y="5874"/>
                    <a:pt x="33" y="5729"/>
                    <a:pt x="33" y="5729"/>
                  </a:cubicBezTo>
                  <a:lnTo>
                    <a:pt x="1" y="5729"/>
                  </a:lnTo>
                  <a:lnTo>
                    <a:pt x="1" y="42516"/>
                  </a:lnTo>
                  <a:lnTo>
                    <a:pt x="290" y="42869"/>
                  </a:lnTo>
                  <a:cubicBezTo>
                    <a:pt x="290" y="42869"/>
                    <a:pt x="1268" y="42629"/>
                    <a:pt x="1429" y="42516"/>
                  </a:cubicBezTo>
                  <a:cubicBezTo>
                    <a:pt x="1589" y="42388"/>
                    <a:pt x="1814" y="42324"/>
                    <a:pt x="1958" y="42324"/>
                  </a:cubicBezTo>
                  <a:cubicBezTo>
                    <a:pt x="2071" y="42324"/>
                    <a:pt x="2536" y="42532"/>
                    <a:pt x="2712" y="42596"/>
                  </a:cubicBezTo>
                  <a:cubicBezTo>
                    <a:pt x="2722" y="42598"/>
                    <a:pt x="2733" y="42599"/>
                    <a:pt x="2743" y="42599"/>
                  </a:cubicBezTo>
                  <a:cubicBezTo>
                    <a:pt x="2929" y="42599"/>
                    <a:pt x="3266" y="42356"/>
                    <a:pt x="3402" y="42356"/>
                  </a:cubicBezTo>
                  <a:cubicBezTo>
                    <a:pt x="3531" y="42356"/>
                    <a:pt x="4140" y="41955"/>
                    <a:pt x="4140" y="41955"/>
                  </a:cubicBezTo>
                  <a:cubicBezTo>
                    <a:pt x="4140" y="41955"/>
                    <a:pt x="4622" y="42468"/>
                    <a:pt x="4702" y="42484"/>
                  </a:cubicBezTo>
                  <a:cubicBezTo>
                    <a:pt x="4709" y="42487"/>
                    <a:pt x="4719" y="42488"/>
                    <a:pt x="4731" y="42488"/>
                  </a:cubicBezTo>
                  <a:cubicBezTo>
                    <a:pt x="4879" y="42488"/>
                    <a:pt x="5352" y="42323"/>
                    <a:pt x="5456" y="42308"/>
                  </a:cubicBezTo>
                  <a:cubicBezTo>
                    <a:pt x="5584" y="42292"/>
                    <a:pt x="5825" y="42083"/>
                    <a:pt x="5889" y="42051"/>
                  </a:cubicBezTo>
                  <a:cubicBezTo>
                    <a:pt x="5891" y="42050"/>
                    <a:pt x="5893" y="42050"/>
                    <a:pt x="5897" y="42050"/>
                  </a:cubicBezTo>
                  <a:cubicBezTo>
                    <a:pt x="5991" y="42050"/>
                    <a:pt x="6695" y="42249"/>
                    <a:pt x="6803" y="42388"/>
                  </a:cubicBezTo>
                  <a:cubicBezTo>
                    <a:pt x="6932" y="42516"/>
                    <a:pt x="7750" y="42933"/>
                    <a:pt x="7846" y="42998"/>
                  </a:cubicBezTo>
                  <a:cubicBezTo>
                    <a:pt x="7942" y="43046"/>
                    <a:pt x="8135" y="43174"/>
                    <a:pt x="8295" y="43254"/>
                  </a:cubicBezTo>
                  <a:cubicBezTo>
                    <a:pt x="8472" y="43334"/>
                    <a:pt x="8937" y="43511"/>
                    <a:pt x="9146" y="43575"/>
                  </a:cubicBezTo>
                  <a:cubicBezTo>
                    <a:pt x="9334" y="43604"/>
                    <a:pt x="10198" y="43841"/>
                    <a:pt x="10450" y="43841"/>
                  </a:cubicBezTo>
                  <a:cubicBezTo>
                    <a:pt x="10478" y="43841"/>
                    <a:pt x="10498" y="43838"/>
                    <a:pt x="10509" y="43832"/>
                  </a:cubicBezTo>
                  <a:cubicBezTo>
                    <a:pt x="10638" y="43768"/>
                    <a:pt x="11039" y="43527"/>
                    <a:pt x="11151" y="43511"/>
                  </a:cubicBezTo>
                  <a:cubicBezTo>
                    <a:pt x="11280" y="43495"/>
                    <a:pt x="11424" y="43238"/>
                    <a:pt x="11600" y="43206"/>
                  </a:cubicBezTo>
                  <a:cubicBezTo>
                    <a:pt x="11606" y="43206"/>
                    <a:pt x="11612" y="43205"/>
                    <a:pt x="11618" y="43205"/>
                  </a:cubicBezTo>
                  <a:cubicBezTo>
                    <a:pt x="11791" y="43205"/>
                    <a:pt x="12134" y="43402"/>
                    <a:pt x="12292" y="43402"/>
                  </a:cubicBezTo>
                  <a:cubicBezTo>
                    <a:pt x="12303" y="43402"/>
                    <a:pt x="12313" y="43401"/>
                    <a:pt x="12322" y="43399"/>
                  </a:cubicBezTo>
                  <a:cubicBezTo>
                    <a:pt x="12467" y="43351"/>
                    <a:pt x="13028" y="43254"/>
                    <a:pt x="13237" y="43158"/>
                  </a:cubicBezTo>
                  <a:cubicBezTo>
                    <a:pt x="13461" y="43046"/>
                    <a:pt x="13879" y="42324"/>
                    <a:pt x="14039" y="42163"/>
                  </a:cubicBezTo>
                  <a:cubicBezTo>
                    <a:pt x="14199" y="42003"/>
                    <a:pt x="14392" y="41361"/>
                    <a:pt x="14504" y="41201"/>
                  </a:cubicBezTo>
                  <a:cubicBezTo>
                    <a:pt x="14633" y="41040"/>
                    <a:pt x="15002" y="41008"/>
                    <a:pt x="15210" y="40960"/>
                  </a:cubicBezTo>
                  <a:cubicBezTo>
                    <a:pt x="15403" y="40928"/>
                    <a:pt x="16269" y="40543"/>
                    <a:pt x="16349" y="40479"/>
                  </a:cubicBezTo>
                  <a:cubicBezTo>
                    <a:pt x="16425" y="40434"/>
                    <a:pt x="17403" y="40219"/>
                    <a:pt x="17617" y="40219"/>
                  </a:cubicBezTo>
                  <a:cubicBezTo>
                    <a:pt x="17631" y="40219"/>
                    <a:pt x="17642" y="40220"/>
                    <a:pt x="17649" y="40222"/>
                  </a:cubicBezTo>
                  <a:cubicBezTo>
                    <a:pt x="17772" y="40268"/>
                    <a:pt x="18027" y="40593"/>
                    <a:pt x="18119" y="40593"/>
                  </a:cubicBezTo>
                  <a:cubicBezTo>
                    <a:pt x="18123" y="40593"/>
                    <a:pt x="18127" y="40592"/>
                    <a:pt x="18130" y="40591"/>
                  </a:cubicBezTo>
                  <a:cubicBezTo>
                    <a:pt x="18210" y="40543"/>
                    <a:pt x="18740" y="40350"/>
                    <a:pt x="18916" y="40286"/>
                  </a:cubicBezTo>
                  <a:cubicBezTo>
                    <a:pt x="18937" y="40277"/>
                    <a:pt x="18960" y="40273"/>
                    <a:pt x="18985" y="40273"/>
                  </a:cubicBezTo>
                  <a:cubicBezTo>
                    <a:pt x="19178" y="40273"/>
                    <a:pt x="19487" y="40515"/>
                    <a:pt x="19558" y="40543"/>
                  </a:cubicBezTo>
                  <a:cubicBezTo>
                    <a:pt x="19638" y="40591"/>
                    <a:pt x="20296" y="41104"/>
                    <a:pt x="20296" y="41104"/>
                  </a:cubicBezTo>
                  <a:cubicBezTo>
                    <a:pt x="20296" y="41104"/>
                    <a:pt x="20883" y="41266"/>
                    <a:pt x="20976" y="41266"/>
                  </a:cubicBezTo>
                  <a:cubicBezTo>
                    <a:pt x="20981" y="41266"/>
                    <a:pt x="20984" y="41266"/>
                    <a:pt x="20986" y="41265"/>
                  </a:cubicBezTo>
                  <a:cubicBezTo>
                    <a:pt x="21018" y="41249"/>
                    <a:pt x="21932" y="41120"/>
                    <a:pt x="22093" y="41088"/>
                  </a:cubicBezTo>
                  <a:cubicBezTo>
                    <a:pt x="22269" y="41056"/>
                    <a:pt x="22382" y="40751"/>
                    <a:pt x="22622" y="40591"/>
                  </a:cubicBezTo>
                  <a:cubicBezTo>
                    <a:pt x="22863" y="40431"/>
                    <a:pt x="23071" y="40126"/>
                    <a:pt x="23184" y="39965"/>
                  </a:cubicBezTo>
                  <a:cubicBezTo>
                    <a:pt x="23312" y="39805"/>
                    <a:pt x="23473" y="39500"/>
                    <a:pt x="23665" y="39452"/>
                  </a:cubicBezTo>
                  <a:cubicBezTo>
                    <a:pt x="23874" y="39356"/>
                    <a:pt x="24596" y="39227"/>
                    <a:pt x="24740" y="39179"/>
                  </a:cubicBezTo>
                  <a:cubicBezTo>
                    <a:pt x="24884" y="39147"/>
                    <a:pt x="25253" y="39099"/>
                    <a:pt x="25494" y="39099"/>
                  </a:cubicBezTo>
                  <a:cubicBezTo>
                    <a:pt x="25735" y="39099"/>
                    <a:pt x="26120" y="38955"/>
                    <a:pt x="26296" y="38858"/>
                  </a:cubicBezTo>
                  <a:cubicBezTo>
                    <a:pt x="26473" y="38762"/>
                    <a:pt x="26633" y="38666"/>
                    <a:pt x="26745" y="38618"/>
                  </a:cubicBezTo>
                  <a:cubicBezTo>
                    <a:pt x="26755" y="38615"/>
                    <a:pt x="26767" y="38613"/>
                    <a:pt x="26783" y="38613"/>
                  </a:cubicBezTo>
                  <a:cubicBezTo>
                    <a:pt x="26882" y="38613"/>
                    <a:pt x="27105" y="38668"/>
                    <a:pt x="27310" y="38668"/>
                  </a:cubicBezTo>
                  <a:cubicBezTo>
                    <a:pt x="27409" y="38668"/>
                    <a:pt x="27504" y="38656"/>
                    <a:pt x="27580" y="38618"/>
                  </a:cubicBezTo>
                  <a:cubicBezTo>
                    <a:pt x="27836" y="38505"/>
                    <a:pt x="29425" y="38120"/>
                    <a:pt x="29425" y="38120"/>
                  </a:cubicBezTo>
                  <a:lnTo>
                    <a:pt x="29425" y="756"/>
                  </a:lnTo>
                  <a:cubicBezTo>
                    <a:pt x="29425" y="756"/>
                    <a:pt x="28350" y="162"/>
                    <a:pt x="28205" y="34"/>
                  </a:cubicBezTo>
                  <a:cubicBezTo>
                    <a:pt x="28175" y="10"/>
                    <a:pt x="28135" y="1"/>
                    <a:pt x="280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8" name="Google Shape;2678;p48"/>
            <p:cNvSpPr/>
            <p:nvPr/>
          </p:nvSpPr>
          <p:spPr>
            <a:xfrm rot="5400000">
              <a:off x="1474586" y="202607"/>
              <a:ext cx="571750" cy="971161"/>
            </a:xfrm>
            <a:custGeom>
              <a:avLst/>
              <a:gdLst/>
              <a:ahLst/>
              <a:cxnLst/>
              <a:rect l="l" t="t" r="r" b="b"/>
              <a:pathLst>
                <a:path w="29377" h="42483" extrusionOk="0">
                  <a:moveTo>
                    <a:pt x="25124" y="0"/>
                  </a:moveTo>
                  <a:cubicBezTo>
                    <a:pt x="24594" y="0"/>
                    <a:pt x="23850" y="84"/>
                    <a:pt x="23553" y="305"/>
                  </a:cubicBezTo>
                  <a:cubicBezTo>
                    <a:pt x="23120" y="626"/>
                    <a:pt x="21884" y="1107"/>
                    <a:pt x="21483" y="1315"/>
                  </a:cubicBezTo>
                  <a:cubicBezTo>
                    <a:pt x="21082" y="1508"/>
                    <a:pt x="19317" y="2615"/>
                    <a:pt x="18980" y="2775"/>
                  </a:cubicBezTo>
                  <a:cubicBezTo>
                    <a:pt x="18643" y="2936"/>
                    <a:pt x="17071" y="4075"/>
                    <a:pt x="16879" y="4171"/>
                  </a:cubicBezTo>
                  <a:cubicBezTo>
                    <a:pt x="16859" y="4182"/>
                    <a:pt x="16832" y="4186"/>
                    <a:pt x="16797" y="4186"/>
                  </a:cubicBezTo>
                  <a:cubicBezTo>
                    <a:pt x="16511" y="4186"/>
                    <a:pt x="15747" y="3874"/>
                    <a:pt x="15292" y="3874"/>
                  </a:cubicBezTo>
                  <a:cubicBezTo>
                    <a:pt x="15203" y="3874"/>
                    <a:pt x="15125" y="3886"/>
                    <a:pt x="15066" y="3914"/>
                  </a:cubicBezTo>
                  <a:cubicBezTo>
                    <a:pt x="14665" y="4123"/>
                    <a:pt x="13461" y="5182"/>
                    <a:pt x="12868" y="5519"/>
                  </a:cubicBezTo>
                  <a:cubicBezTo>
                    <a:pt x="12258" y="5856"/>
                    <a:pt x="10702" y="6481"/>
                    <a:pt x="10493" y="6481"/>
                  </a:cubicBezTo>
                  <a:cubicBezTo>
                    <a:pt x="10301" y="6481"/>
                    <a:pt x="9900" y="6016"/>
                    <a:pt x="9499" y="5920"/>
                  </a:cubicBezTo>
                  <a:cubicBezTo>
                    <a:pt x="9475" y="5914"/>
                    <a:pt x="9448" y="5911"/>
                    <a:pt x="9420" y="5911"/>
                  </a:cubicBezTo>
                  <a:cubicBezTo>
                    <a:pt x="8969" y="5911"/>
                    <a:pt x="7975" y="6590"/>
                    <a:pt x="7734" y="6786"/>
                  </a:cubicBezTo>
                  <a:cubicBezTo>
                    <a:pt x="7461" y="6979"/>
                    <a:pt x="6467" y="7540"/>
                    <a:pt x="6226" y="7540"/>
                  </a:cubicBezTo>
                  <a:cubicBezTo>
                    <a:pt x="5985" y="7540"/>
                    <a:pt x="5023" y="7941"/>
                    <a:pt x="4814" y="7941"/>
                  </a:cubicBezTo>
                  <a:cubicBezTo>
                    <a:pt x="4622" y="7941"/>
                    <a:pt x="2921" y="6449"/>
                    <a:pt x="2616" y="6385"/>
                  </a:cubicBezTo>
                  <a:cubicBezTo>
                    <a:pt x="2311" y="6321"/>
                    <a:pt x="1" y="5920"/>
                    <a:pt x="1" y="5920"/>
                  </a:cubicBezTo>
                  <a:lnTo>
                    <a:pt x="1" y="41440"/>
                  </a:lnTo>
                  <a:cubicBezTo>
                    <a:pt x="1" y="41440"/>
                    <a:pt x="1056" y="41404"/>
                    <a:pt x="1888" y="41404"/>
                  </a:cubicBezTo>
                  <a:cubicBezTo>
                    <a:pt x="2304" y="41404"/>
                    <a:pt x="2664" y="41413"/>
                    <a:pt x="2809" y="41440"/>
                  </a:cubicBezTo>
                  <a:cubicBezTo>
                    <a:pt x="2828" y="41443"/>
                    <a:pt x="2850" y="41445"/>
                    <a:pt x="2873" y="41445"/>
                  </a:cubicBezTo>
                  <a:cubicBezTo>
                    <a:pt x="3373" y="41445"/>
                    <a:pt x="4530" y="40653"/>
                    <a:pt x="4906" y="40653"/>
                  </a:cubicBezTo>
                  <a:cubicBezTo>
                    <a:pt x="4913" y="40653"/>
                    <a:pt x="4920" y="40653"/>
                    <a:pt x="4926" y="40654"/>
                  </a:cubicBezTo>
                  <a:cubicBezTo>
                    <a:pt x="5279" y="40702"/>
                    <a:pt x="6418" y="41215"/>
                    <a:pt x="7028" y="41440"/>
                  </a:cubicBezTo>
                  <a:cubicBezTo>
                    <a:pt x="7622" y="41664"/>
                    <a:pt x="8937" y="42354"/>
                    <a:pt x="9531" y="42418"/>
                  </a:cubicBezTo>
                  <a:cubicBezTo>
                    <a:pt x="9865" y="42454"/>
                    <a:pt x="10016" y="42479"/>
                    <a:pt x="10209" y="42479"/>
                  </a:cubicBezTo>
                  <a:cubicBezTo>
                    <a:pt x="10367" y="42479"/>
                    <a:pt x="10554" y="42462"/>
                    <a:pt x="10894" y="42418"/>
                  </a:cubicBezTo>
                  <a:cubicBezTo>
                    <a:pt x="11665" y="42322"/>
                    <a:pt x="11793" y="42483"/>
                    <a:pt x="12595" y="41953"/>
                  </a:cubicBezTo>
                  <a:cubicBezTo>
                    <a:pt x="13397" y="41440"/>
                    <a:pt x="13911" y="40798"/>
                    <a:pt x="14360" y="40349"/>
                  </a:cubicBezTo>
                  <a:cubicBezTo>
                    <a:pt x="14825" y="39916"/>
                    <a:pt x="16269" y="39547"/>
                    <a:pt x="16638" y="39354"/>
                  </a:cubicBezTo>
                  <a:cubicBezTo>
                    <a:pt x="16734" y="39297"/>
                    <a:pt x="16963" y="39276"/>
                    <a:pt x="17258" y="39276"/>
                  </a:cubicBezTo>
                  <a:cubicBezTo>
                    <a:pt x="18044" y="39276"/>
                    <a:pt x="19294" y="39427"/>
                    <a:pt x="19702" y="39450"/>
                  </a:cubicBezTo>
                  <a:cubicBezTo>
                    <a:pt x="20231" y="39496"/>
                    <a:pt x="21143" y="39953"/>
                    <a:pt x="21543" y="39953"/>
                  </a:cubicBezTo>
                  <a:cubicBezTo>
                    <a:pt x="21568" y="39953"/>
                    <a:pt x="21591" y="39951"/>
                    <a:pt x="21612" y="39948"/>
                  </a:cubicBezTo>
                  <a:cubicBezTo>
                    <a:pt x="21948" y="39900"/>
                    <a:pt x="22462" y="38696"/>
                    <a:pt x="22815" y="38456"/>
                  </a:cubicBezTo>
                  <a:cubicBezTo>
                    <a:pt x="23152" y="38215"/>
                    <a:pt x="24580" y="38183"/>
                    <a:pt x="25285" y="37750"/>
                  </a:cubicBezTo>
                  <a:cubicBezTo>
                    <a:pt x="25975" y="37301"/>
                    <a:pt x="26537" y="37445"/>
                    <a:pt x="26986" y="37285"/>
                  </a:cubicBezTo>
                  <a:cubicBezTo>
                    <a:pt x="27419" y="37124"/>
                    <a:pt x="29377" y="37060"/>
                    <a:pt x="29377" y="37060"/>
                  </a:cubicBezTo>
                  <a:lnTo>
                    <a:pt x="29377" y="754"/>
                  </a:lnTo>
                  <a:cubicBezTo>
                    <a:pt x="29377" y="754"/>
                    <a:pt x="25959" y="144"/>
                    <a:pt x="25654" y="48"/>
                  </a:cubicBezTo>
                  <a:cubicBezTo>
                    <a:pt x="25564" y="18"/>
                    <a:pt x="25366" y="0"/>
                    <a:pt x="25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9" name="Google Shape;2679;p48"/>
            <p:cNvSpPr/>
            <p:nvPr/>
          </p:nvSpPr>
          <p:spPr>
            <a:xfrm>
              <a:off x="-27226" y="402325"/>
              <a:ext cx="2088000" cy="57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80" name="Google Shape;2680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Сроки реализации проекта</a:t>
            </a:r>
            <a:endParaRPr dirty="0"/>
          </a:p>
        </p:txBody>
      </p:sp>
      <p:grpSp>
        <p:nvGrpSpPr>
          <p:cNvPr id="2681" name="Google Shape;2681;p48"/>
          <p:cNvGrpSpPr/>
          <p:nvPr/>
        </p:nvGrpSpPr>
        <p:grpSpPr>
          <a:xfrm rot="10800000">
            <a:off x="287680" y="342763"/>
            <a:ext cx="265243" cy="777202"/>
            <a:chOff x="7720334" y="-579433"/>
            <a:chExt cx="200987" cy="588968"/>
          </a:xfrm>
        </p:grpSpPr>
        <p:sp>
          <p:nvSpPr>
            <p:cNvPr id="2682" name="Google Shape;2682;p48"/>
            <p:cNvSpPr/>
            <p:nvPr/>
          </p:nvSpPr>
          <p:spPr>
            <a:xfrm rot="-5400000">
              <a:off x="7526344" y="-385443"/>
              <a:ext cx="588966" cy="200985"/>
            </a:xfrm>
            <a:custGeom>
              <a:avLst/>
              <a:gdLst/>
              <a:ahLst/>
              <a:cxnLst/>
              <a:rect l="l" t="t" r="r" b="b"/>
              <a:pathLst>
                <a:path w="19065" h="6507" extrusionOk="0">
                  <a:moveTo>
                    <a:pt x="14593" y="1"/>
                  </a:moveTo>
                  <a:cubicBezTo>
                    <a:pt x="14569" y="1"/>
                    <a:pt x="14546" y="6"/>
                    <a:pt x="14522" y="18"/>
                  </a:cubicBezTo>
                  <a:cubicBezTo>
                    <a:pt x="14451" y="42"/>
                    <a:pt x="14428" y="89"/>
                    <a:pt x="14428" y="159"/>
                  </a:cubicBezTo>
                  <a:lnTo>
                    <a:pt x="14428" y="2042"/>
                  </a:lnTo>
                  <a:lnTo>
                    <a:pt x="0" y="2042"/>
                  </a:lnTo>
                  <a:lnTo>
                    <a:pt x="0" y="4419"/>
                  </a:lnTo>
                  <a:lnTo>
                    <a:pt x="14428" y="4419"/>
                  </a:lnTo>
                  <a:lnTo>
                    <a:pt x="14428" y="6349"/>
                  </a:lnTo>
                  <a:cubicBezTo>
                    <a:pt x="14428" y="6396"/>
                    <a:pt x="14451" y="6467"/>
                    <a:pt x="14522" y="6491"/>
                  </a:cubicBezTo>
                  <a:cubicBezTo>
                    <a:pt x="14542" y="6500"/>
                    <a:pt x="14561" y="6506"/>
                    <a:pt x="14581" y="6506"/>
                  </a:cubicBezTo>
                  <a:cubicBezTo>
                    <a:pt x="14608" y="6506"/>
                    <a:pt x="14636" y="6495"/>
                    <a:pt x="14663" y="6467"/>
                  </a:cubicBezTo>
                  <a:lnTo>
                    <a:pt x="18970" y="3384"/>
                  </a:lnTo>
                  <a:cubicBezTo>
                    <a:pt x="19064" y="3313"/>
                    <a:pt x="19064" y="3196"/>
                    <a:pt x="18970" y="3125"/>
                  </a:cubicBezTo>
                  <a:lnTo>
                    <a:pt x="14663" y="18"/>
                  </a:lnTo>
                  <a:cubicBezTo>
                    <a:pt x="14640" y="6"/>
                    <a:pt x="14616" y="1"/>
                    <a:pt x="14593" y="1"/>
                  </a:cubicBezTo>
                  <a:close/>
                </a:path>
              </a:pathLst>
            </a:custGeom>
            <a:solidFill>
              <a:schemeClr val="dk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3" name="Google Shape;2683;p48"/>
            <p:cNvSpPr/>
            <p:nvPr/>
          </p:nvSpPr>
          <p:spPr>
            <a:xfrm rot="-5400000">
              <a:off x="7526346" y="-385441"/>
              <a:ext cx="588966" cy="200985"/>
            </a:xfrm>
            <a:custGeom>
              <a:avLst/>
              <a:gdLst/>
              <a:ahLst/>
              <a:cxnLst/>
              <a:rect l="l" t="t" r="r" b="b"/>
              <a:pathLst>
                <a:path w="19065" h="6507" extrusionOk="0">
                  <a:moveTo>
                    <a:pt x="14593" y="1"/>
                  </a:moveTo>
                  <a:cubicBezTo>
                    <a:pt x="14569" y="1"/>
                    <a:pt x="14546" y="6"/>
                    <a:pt x="14522" y="18"/>
                  </a:cubicBezTo>
                  <a:cubicBezTo>
                    <a:pt x="14451" y="42"/>
                    <a:pt x="14428" y="89"/>
                    <a:pt x="14428" y="159"/>
                  </a:cubicBezTo>
                  <a:lnTo>
                    <a:pt x="14428" y="2042"/>
                  </a:lnTo>
                  <a:lnTo>
                    <a:pt x="0" y="2042"/>
                  </a:lnTo>
                  <a:lnTo>
                    <a:pt x="0" y="4419"/>
                  </a:lnTo>
                  <a:lnTo>
                    <a:pt x="14428" y="4419"/>
                  </a:lnTo>
                  <a:lnTo>
                    <a:pt x="14428" y="6349"/>
                  </a:lnTo>
                  <a:cubicBezTo>
                    <a:pt x="14428" y="6396"/>
                    <a:pt x="14451" y="6467"/>
                    <a:pt x="14522" y="6491"/>
                  </a:cubicBezTo>
                  <a:cubicBezTo>
                    <a:pt x="14542" y="6500"/>
                    <a:pt x="14561" y="6506"/>
                    <a:pt x="14581" y="6506"/>
                  </a:cubicBezTo>
                  <a:cubicBezTo>
                    <a:pt x="14608" y="6506"/>
                    <a:pt x="14636" y="6495"/>
                    <a:pt x="14663" y="6467"/>
                  </a:cubicBezTo>
                  <a:lnTo>
                    <a:pt x="18970" y="3384"/>
                  </a:lnTo>
                  <a:cubicBezTo>
                    <a:pt x="19064" y="3313"/>
                    <a:pt x="19064" y="3196"/>
                    <a:pt x="18970" y="3125"/>
                  </a:cubicBezTo>
                  <a:lnTo>
                    <a:pt x="14663" y="18"/>
                  </a:lnTo>
                  <a:cubicBezTo>
                    <a:pt x="14640" y="6"/>
                    <a:pt x="14616" y="1"/>
                    <a:pt x="14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" name="Google Shape;2649;p48"/>
          <p:cNvSpPr/>
          <p:nvPr/>
        </p:nvSpPr>
        <p:spPr>
          <a:xfrm>
            <a:off x="3268139" y="1410405"/>
            <a:ext cx="243708" cy="126588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  <p:sp>
        <p:nvSpPr>
          <p:cNvPr id="39" name="Google Shape;2649;p48"/>
          <p:cNvSpPr/>
          <p:nvPr/>
        </p:nvSpPr>
        <p:spPr>
          <a:xfrm>
            <a:off x="3256772" y="2923641"/>
            <a:ext cx="243708" cy="126588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32075" y="990770"/>
          <a:ext cx="3426212" cy="3122298"/>
        </p:xfrm>
        <a:graphic>
          <a:graphicData uri="http://schemas.openxmlformats.org/drawingml/2006/table">
            <a:tbl>
              <a:tblPr firstRow="1" bandRow="1">
                <a:tableStyleId>{BA76A27C-E225-49B1-A6D9-92AF6A496C4B}</a:tableStyleId>
              </a:tblPr>
              <a:tblGrid>
                <a:gridCol w="1713106"/>
                <a:gridCol w="1713106"/>
              </a:tblGrid>
              <a:tr h="725806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ru-RU" dirty="0" smtClean="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Узнайте о необходимом программном обеспечении</a:t>
                      </a:r>
                      <a:endParaRPr lang="ar-EG" dirty="0"/>
                    </a:p>
                  </a:txBody>
                  <a:tcPr/>
                </a:tc>
              </a:tr>
              <a:tr h="725806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ru-RU" dirty="0" smtClean="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Изучайте </a:t>
                      </a:r>
                      <a:r>
                        <a:rPr lang="en-US" dirty="0" smtClean="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Python</a:t>
                      </a:r>
                      <a:endParaRPr lang="ar-EG" dirty="0"/>
                    </a:p>
                  </a:txBody>
                  <a:tcPr/>
                </a:tc>
              </a:tr>
              <a:tr h="725806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ru-RU" dirty="0" smtClean="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Завершение исходного кода</a:t>
                      </a:r>
                      <a:endParaRPr lang="ar-EG" dirty="0"/>
                    </a:p>
                  </a:txBody>
                  <a:tcPr/>
                </a:tc>
              </a:tr>
              <a:tr h="725806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ru-RU" dirty="0" smtClean="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Программирование завершено</a:t>
                      </a:r>
                      <a:endParaRPr lang="ar-EG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4150" y="4049207"/>
          <a:ext cx="3426212" cy="584050"/>
        </p:xfrm>
        <a:graphic>
          <a:graphicData uri="http://schemas.openxmlformats.org/drawingml/2006/table">
            <a:tbl>
              <a:tblPr/>
              <a:tblGrid>
                <a:gridCol w="3426212"/>
              </a:tblGrid>
              <a:tr h="584050">
                <a:tc>
                  <a:txBody>
                    <a:bodyPr/>
                    <a:lstStyle/>
                    <a:p>
                      <a:pPr rtl="1"/>
                      <a:r>
                        <a:rPr lang="ru-RU" sz="1200" b="1" i="1" dirty="0" smtClean="0"/>
                        <a:t>сюжетное программирование</a:t>
                      </a:r>
                      <a:endParaRPr lang="ar-EG" sz="1200" b="1" i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4170362" y="1016763"/>
          <a:ext cx="3426212" cy="3001494"/>
        </p:xfrm>
        <a:graphic>
          <a:graphicData uri="http://schemas.openxmlformats.org/drawingml/2006/table">
            <a:tbl>
              <a:tblPr firstRow="1" bandRow="1">
                <a:tableStyleId>{BA76A27C-E225-49B1-A6D9-92AF6A496C4B}</a:tableStyleId>
              </a:tblPr>
              <a:tblGrid>
                <a:gridCol w="1713106"/>
                <a:gridCol w="1713106"/>
              </a:tblGrid>
              <a:tr h="753316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ru-RU" dirty="0" smtClean="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Делаем тизер видео</a:t>
                      </a:r>
                      <a:endParaRPr lang="ar-EG" dirty="0"/>
                    </a:p>
                  </a:txBody>
                  <a:tcPr/>
                </a:tc>
              </a:tr>
              <a:tr h="753316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ru-RU" dirty="0" smtClean="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Сделайте обложку для начала и конца</a:t>
                      </a:r>
                      <a:endParaRPr lang="ar-EG" dirty="0"/>
                    </a:p>
                  </a:txBody>
                  <a:tcPr/>
                </a:tc>
              </a:tr>
              <a:tr h="747431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ru-RU" dirty="0" smtClean="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Выберите нужную музыку</a:t>
                      </a:r>
                      <a:endParaRPr lang="ar-EG" dirty="0"/>
                    </a:p>
                  </a:txBody>
                  <a:tcPr/>
                </a:tc>
              </a:tr>
              <a:tr h="747431"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ru-RU" dirty="0" smtClean="0">
                          <a:solidFill>
                            <a:schemeClr val="dk1"/>
                          </a:solidFill>
                          <a:latin typeface="Roboto" panose="02000000000000000000"/>
                          <a:ea typeface="Roboto" panose="02000000000000000000"/>
                          <a:cs typeface="Roboto" panose="02000000000000000000"/>
                          <a:sym typeface="Roboto" panose="02000000000000000000"/>
                        </a:rPr>
                        <a:t>Окончательный версия</a:t>
                      </a:r>
                      <a:endParaRPr lang="ar-E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Google Shape;1894;p31"/>
          <p:cNvSpPr/>
          <p:nvPr/>
        </p:nvSpPr>
        <p:spPr>
          <a:xfrm rot="-2684652" flipV="1">
            <a:off x="3124821" y="3883575"/>
            <a:ext cx="860686" cy="741386"/>
          </a:xfrm>
          <a:custGeom>
            <a:avLst/>
            <a:gdLst/>
            <a:ahLst/>
            <a:cxnLst/>
            <a:rect l="l" t="t" r="r" b="b"/>
            <a:pathLst>
              <a:path w="5151" h="5969" extrusionOk="0">
                <a:moveTo>
                  <a:pt x="3449" y="0"/>
                </a:moveTo>
                <a:lnTo>
                  <a:pt x="3273" y="241"/>
                </a:lnTo>
                <a:lnTo>
                  <a:pt x="161" y="4460"/>
                </a:lnTo>
                <a:lnTo>
                  <a:pt x="0" y="4701"/>
                </a:lnTo>
                <a:lnTo>
                  <a:pt x="321" y="4701"/>
                </a:lnTo>
                <a:lnTo>
                  <a:pt x="417" y="5022"/>
                </a:lnTo>
                <a:lnTo>
                  <a:pt x="770" y="5022"/>
                </a:lnTo>
                <a:lnTo>
                  <a:pt x="866" y="5327"/>
                </a:lnTo>
                <a:lnTo>
                  <a:pt x="1187" y="5327"/>
                </a:lnTo>
                <a:lnTo>
                  <a:pt x="1284" y="5648"/>
                </a:lnTo>
                <a:lnTo>
                  <a:pt x="1621" y="5648"/>
                </a:lnTo>
                <a:lnTo>
                  <a:pt x="1701" y="5968"/>
                </a:lnTo>
                <a:lnTo>
                  <a:pt x="1893" y="5728"/>
                </a:lnTo>
                <a:lnTo>
                  <a:pt x="4990" y="1492"/>
                </a:lnTo>
                <a:lnTo>
                  <a:pt x="5150" y="1268"/>
                </a:lnTo>
                <a:lnTo>
                  <a:pt x="4829" y="1268"/>
                </a:lnTo>
                <a:lnTo>
                  <a:pt x="4733" y="947"/>
                </a:lnTo>
                <a:lnTo>
                  <a:pt x="4396" y="947"/>
                </a:lnTo>
                <a:lnTo>
                  <a:pt x="4300" y="626"/>
                </a:lnTo>
                <a:lnTo>
                  <a:pt x="3979" y="626"/>
                </a:lnTo>
                <a:lnTo>
                  <a:pt x="3867" y="321"/>
                </a:lnTo>
                <a:lnTo>
                  <a:pt x="3546" y="321"/>
                </a:lnTo>
                <a:lnTo>
                  <a:pt x="34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4170362" y="4049207"/>
          <a:ext cx="3426212" cy="584050"/>
        </p:xfrm>
        <a:graphic>
          <a:graphicData uri="http://schemas.openxmlformats.org/drawingml/2006/table">
            <a:tbl>
              <a:tblPr/>
              <a:tblGrid>
                <a:gridCol w="3426212"/>
              </a:tblGrid>
              <a:tr h="584050">
                <a:tc>
                  <a:txBody>
                    <a:bodyPr/>
                    <a:lstStyle/>
                    <a:p>
                      <a:pPr rtl="1"/>
                      <a:r>
                        <a:rPr lang="ru-RU" b="1" i="1" dirty="0" smtClean="0"/>
                        <a:t>этап производства</a:t>
                      </a:r>
                      <a:endParaRPr lang="ar-EG" b="1" i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0" name="Google Shape;1894;p31"/>
          <p:cNvSpPr/>
          <p:nvPr/>
        </p:nvSpPr>
        <p:spPr>
          <a:xfrm rot="-2684652" flipV="1">
            <a:off x="6566326" y="3883573"/>
            <a:ext cx="860686" cy="741386"/>
          </a:xfrm>
          <a:custGeom>
            <a:avLst/>
            <a:gdLst/>
            <a:ahLst/>
            <a:cxnLst/>
            <a:rect l="l" t="t" r="r" b="b"/>
            <a:pathLst>
              <a:path w="5151" h="5969" extrusionOk="0">
                <a:moveTo>
                  <a:pt x="3449" y="0"/>
                </a:moveTo>
                <a:lnTo>
                  <a:pt x="3273" y="241"/>
                </a:lnTo>
                <a:lnTo>
                  <a:pt x="161" y="4460"/>
                </a:lnTo>
                <a:lnTo>
                  <a:pt x="0" y="4701"/>
                </a:lnTo>
                <a:lnTo>
                  <a:pt x="321" y="4701"/>
                </a:lnTo>
                <a:lnTo>
                  <a:pt x="417" y="5022"/>
                </a:lnTo>
                <a:lnTo>
                  <a:pt x="770" y="5022"/>
                </a:lnTo>
                <a:lnTo>
                  <a:pt x="866" y="5327"/>
                </a:lnTo>
                <a:lnTo>
                  <a:pt x="1187" y="5327"/>
                </a:lnTo>
                <a:lnTo>
                  <a:pt x="1284" y="5648"/>
                </a:lnTo>
                <a:lnTo>
                  <a:pt x="1621" y="5648"/>
                </a:lnTo>
                <a:lnTo>
                  <a:pt x="1701" y="5968"/>
                </a:lnTo>
                <a:lnTo>
                  <a:pt x="1893" y="5728"/>
                </a:lnTo>
                <a:lnTo>
                  <a:pt x="4990" y="1492"/>
                </a:lnTo>
                <a:lnTo>
                  <a:pt x="5150" y="1268"/>
                </a:lnTo>
                <a:lnTo>
                  <a:pt x="4829" y="1268"/>
                </a:lnTo>
                <a:lnTo>
                  <a:pt x="4733" y="947"/>
                </a:lnTo>
                <a:lnTo>
                  <a:pt x="4396" y="947"/>
                </a:lnTo>
                <a:lnTo>
                  <a:pt x="4300" y="626"/>
                </a:lnTo>
                <a:lnTo>
                  <a:pt x="3979" y="626"/>
                </a:lnTo>
                <a:lnTo>
                  <a:pt x="3867" y="321"/>
                </a:lnTo>
                <a:lnTo>
                  <a:pt x="3546" y="321"/>
                </a:lnTo>
                <a:lnTo>
                  <a:pt x="34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2654;p48"/>
          <p:cNvSpPr/>
          <p:nvPr/>
        </p:nvSpPr>
        <p:spPr>
          <a:xfrm>
            <a:off x="6713464" y="2863145"/>
            <a:ext cx="243708" cy="161224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  <p:sp>
        <p:nvSpPr>
          <p:cNvPr id="54" name="Google Shape;2654;p48"/>
          <p:cNvSpPr/>
          <p:nvPr/>
        </p:nvSpPr>
        <p:spPr>
          <a:xfrm>
            <a:off x="6711632" y="2062158"/>
            <a:ext cx="243708" cy="161224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  <p:sp>
        <p:nvSpPr>
          <p:cNvPr id="55" name="Google Shape;2654;p48"/>
          <p:cNvSpPr/>
          <p:nvPr/>
        </p:nvSpPr>
        <p:spPr>
          <a:xfrm>
            <a:off x="6711632" y="1329091"/>
            <a:ext cx="243708" cy="161224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  <p:sp>
        <p:nvSpPr>
          <p:cNvPr id="33" name="Google Shape;2655;p48"/>
          <p:cNvSpPr/>
          <p:nvPr/>
        </p:nvSpPr>
        <p:spPr>
          <a:xfrm>
            <a:off x="3277664" y="3569586"/>
            <a:ext cx="210889" cy="207476"/>
          </a:xfrm>
          <a:custGeom>
            <a:avLst/>
            <a:gdLst/>
            <a:ahLst/>
            <a:cxnLst/>
            <a:rect l="l" t="t" r="r" b="b"/>
            <a:pathLst>
              <a:path w="6580" h="6473" extrusionOk="0">
                <a:moveTo>
                  <a:pt x="618" y="1"/>
                </a:moveTo>
                <a:cubicBezTo>
                  <a:pt x="474" y="1"/>
                  <a:pt x="329" y="56"/>
                  <a:pt x="220" y="165"/>
                </a:cubicBezTo>
                <a:cubicBezTo>
                  <a:pt x="3" y="385"/>
                  <a:pt x="0" y="737"/>
                  <a:pt x="214" y="957"/>
                </a:cubicBezTo>
                <a:lnTo>
                  <a:pt x="2093" y="2836"/>
                </a:lnTo>
                <a:cubicBezTo>
                  <a:pt x="2313" y="3059"/>
                  <a:pt x="2313" y="3414"/>
                  <a:pt x="2093" y="3637"/>
                </a:cubicBezTo>
                <a:lnTo>
                  <a:pt x="214" y="5516"/>
                </a:lnTo>
                <a:cubicBezTo>
                  <a:pt x="0" y="5736"/>
                  <a:pt x="3" y="6088"/>
                  <a:pt x="220" y="6308"/>
                </a:cubicBezTo>
                <a:cubicBezTo>
                  <a:pt x="329" y="6418"/>
                  <a:pt x="474" y="6473"/>
                  <a:pt x="618" y="6473"/>
                </a:cubicBezTo>
                <a:cubicBezTo>
                  <a:pt x="760" y="6473"/>
                  <a:pt x="902" y="6420"/>
                  <a:pt x="1012" y="6314"/>
                </a:cubicBezTo>
                <a:lnTo>
                  <a:pt x="1018" y="6308"/>
                </a:lnTo>
                <a:lnTo>
                  <a:pt x="2897" y="4495"/>
                </a:lnTo>
                <a:cubicBezTo>
                  <a:pt x="3007" y="4390"/>
                  <a:pt x="3148" y="4337"/>
                  <a:pt x="3290" y="4337"/>
                </a:cubicBezTo>
                <a:cubicBezTo>
                  <a:pt x="3431" y="4337"/>
                  <a:pt x="3573" y="4390"/>
                  <a:pt x="3683" y="4495"/>
                </a:cubicBezTo>
                <a:lnTo>
                  <a:pt x="5562" y="6308"/>
                </a:lnTo>
                <a:lnTo>
                  <a:pt x="5568" y="6314"/>
                </a:lnTo>
                <a:cubicBezTo>
                  <a:pt x="5678" y="6420"/>
                  <a:pt x="5820" y="6473"/>
                  <a:pt x="5962" y="6473"/>
                </a:cubicBezTo>
                <a:cubicBezTo>
                  <a:pt x="6106" y="6473"/>
                  <a:pt x="6250" y="6418"/>
                  <a:pt x="6360" y="6308"/>
                </a:cubicBezTo>
                <a:cubicBezTo>
                  <a:pt x="6577" y="6088"/>
                  <a:pt x="6580" y="5736"/>
                  <a:pt x="6366" y="5516"/>
                </a:cubicBezTo>
                <a:lnTo>
                  <a:pt x="4487" y="3637"/>
                </a:lnTo>
                <a:cubicBezTo>
                  <a:pt x="4267" y="3414"/>
                  <a:pt x="4267" y="3059"/>
                  <a:pt x="4487" y="2836"/>
                </a:cubicBezTo>
                <a:lnTo>
                  <a:pt x="6366" y="957"/>
                </a:lnTo>
                <a:cubicBezTo>
                  <a:pt x="6580" y="737"/>
                  <a:pt x="6577" y="385"/>
                  <a:pt x="6360" y="165"/>
                </a:cubicBezTo>
                <a:cubicBezTo>
                  <a:pt x="6250" y="56"/>
                  <a:pt x="6106" y="1"/>
                  <a:pt x="5962" y="1"/>
                </a:cubicBezTo>
                <a:cubicBezTo>
                  <a:pt x="5820" y="1"/>
                  <a:pt x="5678" y="53"/>
                  <a:pt x="5568" y="159"/>
                </a:cubicBezTo>
                <a:lnTo>
                  <a:pt x="5562" y="165"/>
                </a:lnTo>
                <a:lnTo>
                  <a:pt x="3683" y="1978"/>
                </a:lnTo>
                <a:cubicBezTo>
                  <a:pt x="3573" y="2083"/>
                  <a:pt x="3431" y="2136"/>
                  <a:pt x="3290" y="2136"/>
                </a:cubicBezTo>
                <a:cubicBezTo>
                  <a:pt x="3148" y="2136"/>
                  <a:pt x="3007" y="2083"/>
                  <a:pt x="2897" y="1978"/>
                </a:cubicBezTo>
                <a:lnTo>
                  <a:pt x="1018" y="165"/>
                </a:lnTo>
                <a:lnTo>
                  <a:pt x="1012" y="159"/>
                </a:lnTo>
                <a:cubicBezTo>
                  <a:pt x="902" y="53"/>
                  <a:pt x="760" y="1"/>
                  <a:pt x="6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highlight>
                <a:srgbClr val="7F7DEB"/>
              </a:highlight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  <p:sp>
        <p:nvSpPr>
          <p:cNvPr id="35" name="Google Shape;2655;p48"/>
          <p:cNvSpPr/>
          <p:nvPr/>
        </p:nvSpPr>
        <p:spPr>
          <a:xfrm>
            <a:off x="6728041" y="3483893"/>
            <a:ext cx="210889" cy="207476"/>
          </a:xfrm>
          <a:custGeom>
            <a:avLst/>
            <a:gdLst/>
            <a:ahLst/>
            <a:cxnLst/>
            <a:rect l="l" t="t" r="r" b="b"/>
            <a:pathLst>
              <a:path w="6580" h="6473" extrusionOk="0">
                <a:moveTo>
                  <a:pt x="618" y="1"/>
                </a:moveTo>
                <a:cubicBezTo>
                  <a:pt x="474" y="1"/>
                  <a:pt x="329" y="56"/>
                  <a:pt x="220" y="165"/>
                </a:cubicBezTo>
                <a:cubicBezTo>
                  <a:pt x="3" y="385"/>
                  <a:pt x="0" y="737"/>
                  <a:pt x="214" y="957"/>
                </a:cubicBezTo>
                <a:lnTo>
                  <a:pt x="2093" y="2836"/>
                </a:lnTo>
                <a:cubicBezTo>
                  <a:pt x="2313" y="3059"/>
                  <a:pt x="2313" y="3414"/>
                  <a:pt x="2093" y="3637"/>
                </a:cubicBezTo>
                <a:lnTo>
                  <a:pt x="214" y="5516"/>
                </a:lnTo>
                <a:cubicBezTo>
                  <a:pt x="0" y="5736"/>
                  <a:pt x="3" y="6088"/>
                  <a:pt x="220" y="6308"/>
                </a:cubicBezTo>
                <a:cubicBezTo>
                  <a:pt x="329" y="6418"/>
                  <a:pt x="474" y="6473"/>
                  <a:pt x="618" y="6473"/>
                </a:cubicBezTo>
                <a:cubicBezTo>
                  <a:pt x="760" y="6473"/>
                  <a:pt x="902" y="6420"/>
                  <a:pt x="1012" y="6314"/>
                </a:cubicBezTo>
                <a:lnTo>
                  <a:pt x="1018" y="6308"/>
                </a:lnTo>
                <a:lnTo>
                  <a:pt x="2897" y="4495"/>
                </a:lnTo>
                <a:cubicBezTo>
                  <a:pt x="3007" y="4390"/>
                  <a:pt x="3148" y="4337"/>
                  <a:pt x="3290" y="4337"/>
                </a:cubicBezTo>
                <a:cubicBezTo>
                  <a:pt x="3431" y="4337"/>
                  <a:pt x="3573" y="4390"/>
                  <a:pt x="3683" y="4495"/>
                </a:cubicBezTo>
                <a:lnTo>
                  <a:pt x="5562" y="6308"/>
                </a:lnTo>
                <a:lnTo>
                  <a:pt x="5568" y="6314"/>
                </a:lnTo>
                <a:cubicBezTo>
                  <a:pt x="5678" y="6420"/>
                  <a:pt x="5820" y="6473"/>
                  <a:pt x="5962" y="6473"/>
                </a:cubicBezTo>
                <a:cubicBezTo>
                  <a:pt x="6106" y="6473"/>
                  <a:pt x="6250" y="6418"/>
                  <a:pt x="6360" y="6308"/>
                </a:cubicBezTo>
                <a:cubicBezTo>
                  <a:pt x="6577" y="6088"/>
                  <a:pt x="6580" y="5736"/>
                  <a:pt x="6366" y="5516"/>
                </a:cubicBezTo>
                <a:lnTo>
                  <a:pt x="4487" y="3637"/>
                </a:lnTo>
                <a:cubicBezTo>
                  <a:pt x="4267" y="3414"/>
                  <a:pt x="4267" y="3059"/>
                  <a:pt x="4487" y="2836"/>
                </a:cubicBezTo>
                <a:lnTo>
                  <a:pt x="6366" y="957"/>
                </a:lnTo>
                <a:cubicBezTo>
                  <a:pt x="6580" y="737"/>
                  <a:pt x="6577" y="385"/>
                  <a:pt x="6360" y="165"/>
                </a:cubicBezTo>
                <a:cubicBezTo>
                  <a:pt x="6250" y="56"/>
                  <a:pt x="6106" y="1"/>
                  <a:pt x="5962" y="1"/>
                </a:cubicBezTo>
                <a:cubicBezTo>
                  <a:pt x="5820" y="1"/>
                  <a:pt x="5678" y="53"/>
                  <a:pt x="5568" y="159"/>
                </a:cubicBezTo>
                <a:lnTo>
                  <a:pt x="5562" y="165"/>
                </a:lnTo>
                <a:lnTo>
                  <a:pt x="3683" y="1978"/>
                </a:lnTo>
                <a:cubicBezTo>
                  <a:pt x="3573" y="2083"/>
                  <a:pt x="3431" y="2136"/>
                  <a:pt x="3290" y="2136"/>
                </a:cubicBezTo>
                <a:cubicBezTo>
                  <a:pt x="3148" y="2136"/>
                  <a:pt x="3007" y="2083"/>
                  <a:pt x="2897" y="1978"/>
                </a:cubicBezTo>
                <a:lnTo>
                  <a:pt x="1018" y="165"/>
                </a:lnTo>
                <a:lnTo>
                  <a:pt x="1012" y="159"/>
                </a:lnTo>
                <a:cubicBezTo>
                  <a:pt x="902" y="53"/>
                  <a:pt x="760" y="1"/>
                  <a:pt x="6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highlight>
                <a:srgbClr val="7F7DEB"/>
              </a:highlight>
              <a:latin typeface="Roboto Black" panose="02000000000000000000"/>
              <a:ea typeface="Roboto Black" panose="02000000000000000000"/>
              <a:cs typeface="Roboto Black" panose="02000000000000000000"/>
              <a:sym typeface="Roboto Black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2676;p48"/>
          <p:cNvGrpSpPr/>
          <p:nvPr/>
        </p:nvGrpSpPr>
        <p:grpSpPr>
          <a:xfrm>
            <a:off x="0" y="430755"/>
            <a:ext cx="5038725" cy="573175"/>
            <a:chOff x="-27226" y="401850"/>
            <a:chExt cx="2355015" cy="573175"/>
          </a:xfrm>
        </p:grpSpPr>
        <p:sp>
          <p:nvSpPr>
            <p:cNvPr id="40" name="Google Shape;2677;p48"/>
            <p:cNvSpPr/>
            <p:nvPr/>
          </p:nvSpPr>
          <p:spPr>
            <a:xfrm rot="5400000">
              <a:off x="1540333" y="187078"/>
              <a:ext cx="572684" cy="1002228"/>
            </a:xfrm>
            <a:custGeom>
              <a:avLst/>
              <a:gdLst/>
              <a:ahLst/>
              <a:cxnLst/>
              <a:rect l="l" t="t" r="r" b="b"/>
              <a:pathLst>
                <a:path w="29425" h="43842" extrusionOk="0">
                  <a:moveTo>
                    <a:pt x="28087" y="1"/>
                  </a:moveTo>
                  <a:cubicBezTo>
                    <a:pt x="27905" y="1"/>
                    <a:pt x="27627" y="140"/>
                    <a:pt x="27499" y="178"/>
                  </a:cubicBezTo>
                  <a:cubicBezTo>
                    <a:pt x="27323" y="210"/>
                    <a:pt x="27098" y="258"/>
                    <a:pt x="26938" y="322"/>
                  </a:cubicBezTo>
                  <a:cubicBezTo>
                    <a:pt x="26914" y="334"/>
                    <a:pt x="26887" y="340"/>
                    <a:pt x="26857" y="340"/>
                  </a:cubicBezTo>
                  <a:cubicBezTo>
                    <a:pt x="26690" y="340"/>
                    <a:pt x="26449" y="171"/>
                    <a:pt x="26312" y="130"/>
                  </a:cubicBezTo>
                  <a:cubicBezTo>
                    <a:pt x="26209" y="104"/>
                    <a:pt x="25845" y="36"/>
                    <a:pt x="25606" y="36"/>
                  </a:cubicBezTo>
                  <a:cubicBezTo>
                    <a:pt x="25549" y="36"/>
                    <a:pt x="25499" y="40"/>
                    <a:pt x="25462" y="50"/>
                  </a:cubicBezTo>
                  <a:cubicBezTo>
                    <a:pt x="25340" y="87"/>
                    <a:pt x="25030" y="103"/>
                    <a:pt x="24734" y="103"/>
                  </a:cubicBezTo>
                  <a:cubicBezTo>
                    <a:pt x="24524" y="103"/>
                    <a:pt x="24321" y="95"/>
                    <a:pt x="24195" y="82"/>
                  </a:cubicBezTo>
                  <a:cubicBezTo>
                    <a:pt x="24137" y="73"/>
                    <a:pt x="24084" y="69"/>
                    <a:pt x="24035" y="69"/>
                  </a:cubicBezTo>
                  <a:cubicBezTo>
                    <a:pt x="23824" y="69"/>
                    <a:pt x="23683" y="142"/>
                    <a:pt x="23553" y="194"/>
                  </a:cubicBezTo>
                  <a:cubicBezTo>
                    <a:pt x="23392" y="258"/>
                    <a:pt x="23104" y="515"/>
                    <a:pt x="23007" y="595"/>
                  </a:cubicBezTo>
                  <a:cubicBezTo>
                    <a:pt x="22925" y="663"/>
                    <a:pt x="22552" y="837"/>
                    <a:pt x="22304" y="837"/>
                  </a:cubicBezTo>
                  <a:cubicBezTo>
                    <a:pt x="22261" y="837"/>
                    <a:pt x="22222" y="832"/>
                    <a:pt x="22189" y="820"/>
                  </a:cubicBezTo>
                  <a:cubicBezTo>
                    <a:pt x="22158" y="808"/>
                    <a:pt x="22121" y="803"/>
                    <a:pt x="22079" y="803"/>
                  </a:cubicBezTo>
                  <a:cubicBezTo>
                    <a:pt x="21834" y="803"/>
                    <a:pt x="21432" y="978"/>
                    <a:pt x="21323" y="1060"/>
                  </a:cubicBezTo>
                  <a:cubicBezTo>
                    <a:pt x="21210" y="1157"/>
                    <a:pt x="20857" y="1445"/>
                    <a:pt x="20729" y="1542"/>
                  </a:cubicBezTo>
                  <a:cubicBezTo>
                    <a:pt x="20585" y="1638"/>
                    <a:pt x="20456" y="1895"/>
                    <a:pt x="20344" y="1943"/>
                  </a:cubicBezTo>
                  <a:cubicBezTo>
                    <a:pt x="20216" y="1975"/>
                    <a:pt x="19333" y="2183"/>
                    <a:pt x="19205" y="2280"/>
                  </a:cubicBezTo>
                  <a:cubicBezTo>
                    <a:pt x="19061" y="2376"/>
                    <a:pt x="18820" y="2745"/>
                    <a:pt x="18660" y="2889"/>
                  </a:cubicBezTo>
                  <a:cubicBezTo>
                    <a:pt x="18483" y="3002"/>
                    <a:pt x="17857" y="3018"/>
                    <a:pt x="17697" y="3146"/>
                  </a:cubicBezTo>
                  <a:cubicBezTo>
                    <a:pt x="17520" y="3258"/>
                    <a:pt x="16847" y="3579"/>
                    <a:pt x="16847" y="3579"/>
                  </a:cubicBezTo>
                  <a:cubicBezTo>
                    <a:pt x="16847" y="3579"/>
                    <a:pt x="16832" y="4127"/>
                    <a:pt x="16774" y="4127"/>
                  </a:cubicBezTo>
                  <a:cubicBezTo>
                    <a:pt x="16771" y="4127"/>
                    <a:pt x="16769" y="4127"/>
                    <a:pt x="16766" y="4125"/>
                  </a:cubicBezTo>
                  <a:cubicBezTo>
                    <a:pt x="16718" y="4093"/>
                    <a:pt x="16237" y="3691"/>
                    <a:pt x="16077" y="3611"/>
                  </a:cubicBezTo>
                  <a:cubicBezTo>
                    <a:pt x="16048" y="3597"/>
                    <a:pt x="15994" y="3591"/>
                    <a:pt x="15924" y="3591"/>
                  </a:cubicBezTo>
                  <a:cubicBezTo>
                    <a:pt x="15600" y="3591"/>
                    <a:pt x="14933" y="3722"/>
                    <a:pt x="14841" y="3788"/>
                  </a:cubicBezTo>
                  <a:cubicBezTo>
                    <a:pt x="14745" y="3868"/>
                    <a:pt x="14232" y="4253"/>
                    <a:pt x="14167" y="4301"/>
                  </a:cubicBezTo>
                  <a:cubicBezTo>
                    <a:pt x="14103" y="4365"/>
                    <a:pt x="13750" y="4526"/>
                    <a:pt x="13670" y="4590"/>
                  </a:cubicBezTo>
                  <a:cubicBezTo>
                    <a:pt x="13590" y="4670"/>
                    <a:pt x="12996" y="4847"/>
                    <a:pt x="12996" y="5023"/>
                  </a:cubicBezTo>
                  <a:cubicBezTo>
                    <a:pt x="12996" y="5216"/>
                    <a:pt x="12707" y="5456"/>
                    <a:pt x="12643" y="5569"/>
                  </a:cubicBezTo>
                  <a:cubicBezTo>
                    <a:pt x="12563" y="5697"/>
                    <a:pt x="12194" y="5777"/>
                    <a:pt x="12001" y="5873"/>
                  </a:cubicBezTo>
                  <a:cubicBezTo>
                    <a:pt x="11793" y="5970"/>
                    <a:pt x="11424" y="6274"/>
                    <a:pt x="11231" y="6355"/>
                  </a:cubicBezTo>
                  <a:cubicBezTo>
                    <a:pt x="11187" y="6373"/>
                    <a:pt x="11131" y="6380"/>
                    <a:pt x="11070" y="6380"/>
                  </a:cubicBezTo>
                  <a:cubicBezTo>
                    <a:pt x="10914" y="6380"/>
                    <a:pt x="10721" y="6338"/>
                    <a:pt x="10587" y="6338"/>
                  </a:cubicBezTo>
                  <a:cubicBezTo>
                    <a:pt x="10543" y="6338"/>
                    <a:pt x="10505" y="6342"/>
                    <a:pt x="10477" y="6355"/>
                  </a:cubicBezTo>
                  <a:cubicBezTo>
                    <a:pt x="10467" y="6359"/>
                    <a:pt x="10455" y="6361"/>
                    <a:pt x="10442" y="6361"/>
                  </a:cubicBezTo>
                  <a:cubicBezTo>
                    <a:pt x="10258" y="6361"/>
                    <a:pt x="9764" y="5986"/>
                    <a:pt x="9659" y="5986"/>
                  </a:cubicBezTo>
                  <a:cubicBezTo>
                    <a:pt x="9531" y="5986"/>
                    <a:pt x="8825" y="5873"/>
                    <a:pt x="8697" y="5841"/>
                  </a:cubicBezTo>
                  <a:cubicBezTo>
                    <a:pt x="8687" y="5839"/>
                    <a:pt x="8678" y="5838"/>
                    <a:pt x="8669" y="5838"/>
                  </a:cubicBezTo>
                  <a:cubicBezTo>
                    <a:pt x="8543" y="5838"/>
                    <a:pt x="8380" y="6022"/>
                    <a:pt x="8231" y="6082"/>
                  </a:cubicBezTo>
                  <a:cubicBezTo>
                    <a:pt x="8087" y="6130"/>
                    <a:pt x="7766" y="6611"/>
                    <a:pt x="7670" y="6676"/>
                  </a:cubicBezTo>
                  <a:cubicBezTo>
                    <a:pt x="7574" y="6756"/>
                    <a:pt x="7172" y="7173"/>
                    <a:pt x="7028" y="7221"/>
                  </a:cubicBezTo>
                  <a:cubicBezTo>
                    <a:pt x="6992" y="7229"/>
                    <a:pt x="6933" y="7232"/>
                    <a:pt x="6862" y="7232"/>
                  </a:cubicBezTo>
                  <a:cubicBezTo>
                    <a:pt x="6649" y="7232"/>
                    <a:pt x="6330" y="7205"/>
                    <a:pt x="6210" y="7205"/>
                  </a:cubicBezTo>
                  <a:cubicBezTo>
                    <a:pt x="6049" y="7205"/>
                    <a:pt x="5793" y="7494"/>
                    <a:pt x="5696" y="7542"/>
                  </a:cubicBezTo>
                  <a:cubicBezTo>
                    <a:pt x="5616" y="7574"/>
                    <a:pt x="5119" y="7959"/>
                    <a:pt x="5055" y="7975"/>
                  </a:cubicBezTo>
                  <a:cubicBezTo>
                    <a:pt x="5052" y="7977"/>
                    <a:pt x="5048" y="7978"/>
                    <a:pt x="5044" y="7978"/>
                  </a:cubicBezTo>
                  <a:cubicBezTo>
                    <a:pt x="4967" y="7978"/>
                    <a:pt x="4633" y="7732"/>
                    <a:pt x="4557" y="7686"/>
                  </a:cubicBezTo>
                  <a:cubicBezTo>
                    <a:pt x="4477" y="7638"/>
                    <a:pt x="3739" y="6916"/>
                    <a:pt x="3643" y="6916"/>
                  </a:cubicBezTo>
                  <a:cubicBezTo>
                    <a:pt x="3547" y="6916"/>
                    <a:pt x="3194" y="6483"/>
                    <a:pt x="3001" y="6419"/>
                  </a:cubicBezTo>
                  <a:cubicBezTo>
                    <a:pt x="2974" y="6410"/>
                    <a:pt x="2943" y="6407"/>
                    <a:pt x="2910" y="6407"/>
                  </a:cubicBezTo>
                  <a:cubicBezTo>
                    <a:pt x="2692" y="6407"/>
                    <a:pt x="2379" y="6567"/>
                    <a:pt x="2295" y="6595"/>
                  </a:cubicBezTo>
                  <a:cubicBezTo>
                    <a:pt x="2290" y="6598"/>
                    <a:pt x="2283" y="6599"/>
                    <a:pt x="2275" y="6599"/>
                  </a:cubicBezTo>
                  <a:cubicBezTo>
                    <a:pt x="2155" y="6599"/>
                    <a:pt x="1809" y="6256"/>
                    <a:pt x="1734" y="6210"/>
                  </a:cubicBezTo>
                  <a:cubicBezTo>
                    <a:pt x="1655" y="6179"/>
                    <a:pt x="1287" y="5873"/>
                    <a:pt x="1120" y="5873"/>
                  </a:cubicBezTo>
                  <a:cubicBezTo>
                    <a:pt x="1116" y="5873"/>
                    <a:pt x="1112" y="5873"/>
                    <a:pt x="1108" y="5873"/>
                  </a:cubicBezTo>
                  <a:cubicBezTo>
                    <a:pt x="1102" y="5874"/>
                    <a:pt x="1094" y="5874"/>
                    <a:pt x="1084" y="5874"/>
                  </a:cubicBezTo>
                  <a:cubicBezTo>
                    <a:pt x="892" y="5874"/>
                    <a:pt x="33" y="5729"/>
                    <a:pt x="33" y="5729"/>
                  </a:cubicBezTo>
                  <a:lnTo>
                    <a:pt x="1" y="5729"/>
                  </a:lnTo>
                  <a:lnTo>
                    <a:pt x="1" y="42516"/>
                  </a:lnTo>
                  <a:lnTo>
                    <a:pt x="290" y="42869"/>
                  </a:lnTo>
                  <a:cubicBezTo>
                    <a:pt x="290" y="42869"/>
                    <a:pt x="1268" y="42629"/>
                    <a:pt x="1429" y="42516"/>
                  </a:cubicBezTo>
                  <a:cubicBezTo>
                    <a:pt x="1589" y="42388"/>
                    <a:pt x="1814" y="42324"/>
                    <a:pt x="1958" y="42324"/>
                  </a:cubicBezTo>
                  <a:cubicBezTo>
                    <a:pt x="2071" y="42324"/>
                    <a:pt x="2536" y="42532"/>
                    <a:pt x="2712" y="42596"/>
                  </a:cubicBezTo>
                  <a:cubicBezTo>
                    <a:pt x="2722" y="42598"/>
                    <a:pt x="2733" y="42599"/>
                    <a:pt x="2743" y="42599"/>
                  </a:cubicBezTo>
                  <a:cubicBezTo>
                    <a:pt x="2929" y="42599"/>
                    <a:pt x="3266" y="42356"/>
                    <a:pt x="3402" y="42356"/>
                  </a:cubicBezTo>
                  <a:cubicBezTo>
                    <a:pt x="3531" y="42356"/>
                    <a:pt x="4140" y="41955"/>
                    <a:pt x="4140" y="41955"/>
                  </a:cubicBezTo>
                  <a:cubicBezTo>
                    <a:pt x="4140" y="41955"/>
                    <a:pt x="4622" y="42468"/>
                    <a:pt x="4702" y="42484"/>
                  </a:cubicBezTo>
                  <a:cubicBezTo>
                    <a:pt x="4709" y="42487"/>
                    <a:pt x="4719" y="42488"/>
                    <a:pt x="4731" y="42488"/>
                  </a:cubicBezTo>
                  <a:cubicBezTo>
                    <a:pt x="4879" y="42488"/>
                    <a:pt x="5352" y="42323"/>
                    <a:pt x="5456" y="42308"/>
                  </a:cubicBezTo>
                  <a:cubicBezTo>
                    <a:pt x="5584" y="42292"/>
                    <a:pt x="5825" y="42083"/>
                    <a:pt x="5889" y="42051"/>
                  </a:cubicBezTo>
                  <a:cubicBezTo>
                    <a:pt x="5891" y="42050"/>
                    <a:pt x="5893" y="42050"/>
                    <a:pt x="5897" y="42050"/>
                  </a:cubicBezTo>
                  <a:cubicBezTo>
                    <a:pt x="5991" y="42050"/>
                    <a:pt x="6695" y="42249"/>
                    <a:pt x="6803" y="42388"/>
                  </a:cubicBezTo>
                  <a:cubicBezTo>
                    <a:pt x="6932" y="42516"/>
                    <a:pt x="7750" y="42933"/>
                    <a:pt x="7846" y="42998"/>
                  </a:cubicBezTo>
                  <a:cubicBezTo>
                    <a:pt x="7942" y="43046"/>
                    <a:pt x="8135" y="43174"/>
                    <a:pt x="8295" y="43254"/>
                  </a:cubicBezTo>
                  <a:cubicBezTo>
                    <a:pt x="8472" y="43334"/>
                    <a:pt x="8937" y="43511"/>
                    <a:pt x="9146" y="43575"/>
                  </a:cubicBezTo>
                  <a:cubicBezTo>
                    <a:pt x="9334" y="43604"/>
                    <a:pt x="10198" y="43841"/>
                    <a:pt x="10450" y="43841"/>
                  </a:cubicBezTo>
                  <a:cubicBezTo>
                    <a:pt x="10478" y="43841"/>
                    <a:pt x="10498" y="43838"/>
                    <a:pt x="10509" y="43832"/>
                  </a:cubicBezTo>
                  <a:cubicBezTo>
                    <a:pt x="10638" y="43768"/>
                    <a:pt x="11039" y="43527"/>
                    <a:pt x="11151" y="43511"/>
                  </a:cubicBezTo>
                  <a:cubicBezTo>
                    <a:pt x="11280" y="43495"/>
                    <a:pt x="11424" y="43238"/>
                    <a:pt x="11600" y="43206"/>
                  </a:cubicBezTo>
                  <a:cubicBezTo>
                    <a:pt x="11606" y="43206"/>
                    <a:pt x="11612" y="43205"/>
                    <a:pt x="11618" y="43205"/>
                  </a:cubicBezTo>
                  <a:cubicBezTo>
                    <a:pt x="11791" y="43205"/>
                    <a:pt x="12134" y="43402"/>
                    <a:pt x="12292" y="43402"/>
                  </a:cubicBezTo>
                  <a:cubicBezTo>
                    <a:pt x="12303" y="43402"/>
                    <a:pt x="12313" y="43401"/>
                    <a:pt x="12322" y="43399"/>
                  </a:cubicBezTo>
                  <a:cubicBezTo>
                    <a:pt x="12467" y="43351"/>
                    <a:pt x="13028" y="43254"/>
                    <a:pt x="13237" y="43158"/>
                  </a:cubicBezTo>
                  <a:cubicBezTo>
                    <a:pt x="13461" y="43046"/>
                    <a:pt x="13879" y="42324"/>
                    <a:pt x="14039" y="42163"/>
                  </a:cubicBezTo>
                  <a:cubicBezTo>
                    <a:pt x="14199" y="42003"/>
                    <a:pt x="14392" y="41361"/>
                    <a:pt x="14504" y="41201"/>
                  </a:cubicBezTo>
                  <a:cubicBezTo>
                    <a:pt x="14633" y="41040"/>
                    <a:pt x="15002" y="41008"/>
                    <a:pt x="15210" y="40960"/>
                  </a:cubicBezTo>
                  <a:cubicBezTo>
                    <a:pt x="15403" y="40928"/>
                    <a:pt x="16269" y="40543"/>
                    <a:pt x="16349" y="40479"/>
                  </a:cubicBezTo>
                  <a:cubicBezTo>
                    <a:pt x="16425" y="40434"/>
                    <a:pt x="17403" y="40219"/>
                    <a:pt x="17617" y="40219"/>
                  </a:cubicBezTo>
                  <a:cubicBezTo>
                    <a:pt x="17631" y="40219"/>
                    <a:pt x="17642" y="40220"/>
                    <a:pt x="17649" y="40222"/>
                  </a:cubicBezTo>
                  <a:cubicBezTo>
                    <a:pt x="17772" y="40268"/>
                    <a:pt x="18027" y="40593"/>
                    <a:pt x="18119" y="40593"/>
                  </a:cubicBezTo>
                  <a:cubicBezTo>
                    <a:pt x="18123" y="40593"/>
                    <a:pt x="18127" y="40592"/>
                    <a:pt x="18130" y="40591"/>
                  </a:cubicBezTo>
                  <a:cubicBezTo>
                    <a:pt x="18210" y="40543"/>
                    <a:pt x="18740" y="40350"/>
                    <a:pt x="18916" y="40286"/>
                  </a:cubicBezTo>
                  <a:cubicBezTo>
                    <a:pt x="18937" y="40277"/>
                    <a:pt x="18960" y="40273"/>
                    <a:pt x="18985" y="40273"/>
                  </a:cubicBezTo>
                  <a:cubicBezTo>
                    <a:pt x="19178" y="40273"/>
                    <a:pt x="19487" y="40515"/>
                    <a:pt x="19558" y="40543"/>
                  </a:cubicBezTo>
                  <a:cubicBezTo>
                    <a:pt x="19638" y="40591"/>
                    <a:pt x="20296" y="41104"/>
                    <a:pt x="20296" y="41104"/>
                  </a:cubicBezTo>
                  <a:cubicBezTo>
                    <a:pt x="20296" y="41104"/>
                    <a:pt x="20883" y="41266"/>
                    <a:pt x="20976" y="41266"/>
                  </a:cubicBezTo>
                  <a:cubicBezTo>
                    <a:pt x="20981" y="41266"/>
                    <a:pt x="20984" y="41266"/>
                    <a:pt x="20986" y="41265"/>
                  </a:cubicBezTo>
                  <a:cubicBezTo>
                    <a:pt x="21018" y="41249"/>
                    <a:pt x="21932" y="41120"/>
                    <a:pt x="22093" y="41088"/>
                  </a:cubicBezTo>
                  <a:cubicBezTo>
                    <a:pt x="22269" y="41056"/>
                    <a:pt x="22382" y="40751"/>
                    <a:pt x="22622" y="40591"/>
                  </a:cubicBezTo>
                  <a:cubicBezTo>
                    <a:pt x="22863" y="40431"/>
                    <a:pt x="23071" y="40126"/>
                    <a:pt x="23184" y="39965"/>
                  </a:cubicBezTo>
                  <a:cubicBezTo>
                    <a:pt x="23312" y="39805"/>
                    <a:pt x="23473" y="39500"/>
                    <a:pt x="23665" y="39452"/>
                  </a:cubicBezTo>
                  <a:cubicBezTo>
                    <a:pt x="23874" y="39356"/>
                    <a:pt x="24596" y="39227"/>
                    <a:pt x="24740" y="39179"/>
                  </a:cubicBezTo>
                  <a:cubicBezTo>
                    <a:pt x="24884" y="39147"/>
                    <a:pt x="25253" y="39099"/>
                    <a:pt x="25494" y="39099"/>
                  </a:cubicBezTo>
                  <a:cubicBezTo>
                    <a:pt x="25735" y="39099"/>
                    <a:pt x="26120" y="38955"/>
                    <a:pt x="26296" y="38858"/>
                  </a:cubicBezTo>
                  <a:cubicBezTo>
                    <a:pt x="26473" y="38762"/>
                    <a:pt x="26633" y="38666"/>
                    <a:pt x="26745" y="38618"/>
                  </a:cubicBezTo>
                  <a:cubicBezTo>
                    <a:pt x="26755" y="38615"/>
                    <a:pt x="26767" y="38613"/>
                    <a:pt x="26783" y="38613"/>
                  </a:cubicBezTo>
                  <a:cubicBezTo>
                    <a:pt x="26882" y="38613"/>
                    <a:pt x="27105" y="38668"/>
                    <a:pt x="27310" y="38668"/>
                  </a:cubicBezTo>
                  <a:cubicBezTo>
                    <a:pt x="27409" y="38668"/>
                    <a:pt x="27504" y="38656"/>
                    <a:pt x="27580" y="38618"/>
                  </a:cubicBezTo>
                  <a:cubicBezTo>
                    <a:pt x="27836" y="38505"/>
                    <a:pt x="29425" y="38120"/>
                    <a:pt x="29425" y="38120"/>
                  </a:cubicBezTo>
                  <a:lnTo>
                    <a:pt x="29425" y="756"/>
                  </a:lnTo>
                  <a:cubicBezTo>
                    <a:pt x="29425" y="756"/>
                    <a:pt x="28350" y="162"/>
                    <a:pt x="28205" y="34"/>
                  </a:cubicBezTo>
                  <a:cubicBezTo>
                    <a:pt x="28175" y="10"/>
                    <a:pt x="28135" y="1"/>
                    <a:pt x="280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2678;p48"/>
            <p:cNvSpPr/>
            <p:nvPr/>
          </p:nvSpPr>
          <p:spPr>
            <a:xfrm rot="5400000">
              <a:off x="1474586" y="202607"/>
              <a:ext cx="571750" cy="971161"/>
            </a:xfrm>
            <a:custGeom>
              <a:avLst/>
              <a:gdLst/>
              <a:ahLst/>
              <a:cxnLst/>
              <a:rect l="l" t="t" r="r" b="b"/>
              <a:pathLst>
                <a:path w="29377" h="42483" extrusionOk="0">
                  <a:moveTo>
                    <a:pt x="25124" y="0"/>
                  </a:moveTo>
                  <a:cubicBezTo>
                    <a:pt x="24594" y="0"/>
                    <a:pt x="23850" y="84"/>
                    <a:pt x="23553" y="305"/>
                  </a:cubicBezTo>
                  <a:cubicBezTo>
                    <a:pt x="23120" y="626"/>
                    <a:pt x="21884" y="1107"/>
                    <a:pt x="21483" y="1315"/>
                  </a:cubicBezTo>
                  <a:cubicBezTo>
                    <a:pt x="21082" y="1508"/>
                    <a:pt x="19317" y="2615"/>
                    <a:pt x="18980" y="2775"/>
                  </a:cubicBezTo>
                  <a:cubicBezTo>
                    <a:pt x="18643" y="2936"/>
                    <a:pt x="17071" y="4075"/>
                    <a:pt x="16879" y="4171"/>
                  </a:cubicBezTo>
                  <a:cubicBezTo>
                    <a:pt x="16859" y="4182"/>
                    <a:pt x="16832" y="4186"/>
                    <a:pt x="16797" y="4186"/>
                  </a:cubicBezTo>
                  <a:cubicBezTo>
                    <a:pt x="16511" y="4186"/>
                    <a:pt x="15747" y="3874"/>
                    <a:pt x="15292" y="3874"/>
                  </a:cubicBezTo>
                  <a:cubicBezTo>
                    <a:pt x="15203" y="3874"/>
                    <a:pt x="15125" y="3886"/>
                    <a:pt x="15066" y="3914"/>
                  </a:cubicBezTo>
                  <a:cubicBezTo>
                    <a:pt x="14665" y="4123"/>
                    <a:pt x="13461" y="5182"/>
                    <a:pt x="12868" y="5519"/>
                  </a:cubicBezTo>
                  <a:cubicBezTo>
                    <a:pt x="12258" y="5856"/>
                    <a:pt x="10702" y="6481"/>
                    <a:pt x="10493" y="6481"/>
                  </a:cubicBezTo>
                  <a:cubicBezTo>
                    <a:pt x="10301" y="6481"/>
                    <a:pt x="9900" y="6016"/>
                    <a:pt x="9499" y="5920"/>
                  </a:cubicBezTo>
                  <a:cubicBezTo>
                    <a:pt x="9475" y="5914"/>
                    <a:pt x="9448" y="5911"/>
                    <a:pt x="9420" y="5911"/>
                  </a:cubicBezTo>
                  <a:cubicBezTo>
                    <a:pt x="8969" y="5911"/>
                    <a:pt x="7975" y="6590"/>
                    <a:pt x="7734" y="6786"/>
                  </a:cubicBezTo>
                  <a:cubicBezTo>
                    <a:pt x="7461" y="6979"/>
                    <a:pt x="6467" y="7540"/>
                    <a:pt x="6226" y="7540"/>
                  </a:cubicBezTo>
                  <a:cubicBezTo>
                    <a:pt x="5985" y="7540"/>
                    <a:pt x="5023" y="7941"/>
                    <a:pt x="4814" y="7941"/>
                  </a:cubicBezTo>
                  <a:cubicBezTo>
                    <a:pt x="4622" y="7941"/>
                    <a:pt x="2921" y="6449"/>
                    <a:pt x="2616" y="6385"/>
                  </a:cubicBezTo>
                  <a:cubicBezTo>
                    <a:pt x="2311" y="6321"/>
                    <a:pt x="1" y="5920"/>
                    <a:pt x="1" y="5920"/>
                  </a:cubicBezTo>
                  <a:lnTo>
                    <a:pt x="1" y="41440"/>
                  </a:lnTo>
                  <a:cubicBezTo>
                    <a:pt x="1" y="41440"/>
                    <a:pt x="1056" y="41404"/>
                    <a:pt x="1888" y="41404"/>
                  </a:cubicBezTo>
                  <a:cubicBezTo>
                    <a:pt x="2304" y="41404"/>
                    <a:pt x="2664" y="41413"/>
                    <a:pt x="2809" y="41440"/>
                  </a:cubicBezTo>
                  <a:cubicBezTo>
                    <a:pt x="2828" y="41443"/>
                    <a:pt x="2850" y="41445"/>
                    <a:pt x="2873" y="41445"/>
                  </a:cubicBezTo>
                  <a:cubicBezTo>
                    <a:pt x="3373" y="41445"/>
                    <a:pt x="4530" y="40653"/>
                    <a:pt x="4906" y="40653"/>
                  </a:cubicBezTo>
                  <a:cubicBezTo>
                    <a:pt x="4913" y="40653"/>
                    <a:pt x="4920" y="40653"/>
                    <a:pt x="4926" y="40654"/>
                  </a:cubicBezTo>
                  <a:cubicBezTo>
                    <a:pt x="5279" y="40702"/>
                    <a:pt x="6418" y="41215"/>
                    <a:pt x="7028" y="41440"/>
                  </a:cubicBezTo>
                  <a:cubicBezTo>
                    <a:pt x="7622" y="41664"/>
                    <a:pt x="8937" y="42354"/>
                    <a:pt x="9531" y="42418"/>
                  </a:cubicBezTo>
                  <a:cubicBezTo>
                    <a:pt x="9865" y="42454"/>
                    <a:pt x="10016" y="42479"/>
                    <a:pt x="10209" y="42479"/>
                  </a:cubicBezTo>
                  <a:cubicBezTo>
                    <a:pt x="10367" y="42479"/>
                    <a:pt x="10554" y="42462"/>
                    <a:pt x="10894" y="42418"/>
                  </a:cubicBezTo>
                  <a:cubicBezTo>
                    <a:pt x="11665" y="42322"/>
                    <a:pt x="11793" y="42483"/>
                    <a:pt x="12595" y="41953"/>
                  </a:cubicBezTo>
                  <a:cubicBezTo>
                    <a:pt x="13397" y="41440"/>
                    <a:pt x="13911" y="40798"/>
                    <a:pt x="14360" y="40349"/>
                  </a:cubicBezTo>
                  <a:cubicBezTo>
                    <a:pt x="14825" y="39916"/>
                    <a:pt x="16269" y="39547"/>
                    <a:pt x="16638" y="39354"/>
                  </a:cubicBezTo>
                  <a:cubicBezTo>
                    <a:pt x="16734" y="39297"/>
                    <a:pt x="16963" y="39276"/>
                    <a:pt x="17258" y="39276"/>
                  </a:cubicBezTo>
                  <a:cubicBezTo>
                    <a:pt x="18044" y="39276"/>
                    <a:pt x="19294" y="39427"/>
                    <a:pt x="19702" y="39450"/>
                  </a:cubicBezTo>
                  <a:cubicBezTo>
                    <a:pt x="20231" y="39496"/>
                    <a:pt x="21143" y="39953"/>
                    <a:pt x="21543" y="39953"/>
                  </a:cubicBezTo>
                  <a:cubicBezTo>
                    <a:pt x="21568" y="39953"/>
                    <a:pt x="21591" y="39951"/>
                    <a:pt x="21612" y="39948"/>
                  </a:cubicBezTo>
                  <a:cubicBezTo>
                    <a:pt x="21948" y="39900"/>
                    <a:pt x="22462" y="38696"/>
                    <a:pt x="22815" y="38456"/>
                  </a:cubicBezTo>
                  <a:cubicBezTo>
                    <a:pt x="23152" y="38215"/>
                    <a:pt x="24580" y="38183"/>
                    <a:pt x="25285" y="37750"/>
                  </a:cubicBezTo>
                  <a:cubicBezTo>
                    <a:pt x="25975" y="37301"/>
                    <a:pt x="26537" y="37445"/>
                    <a:pt x="26986" y="37285"/>
                  </a:cubicBezTo>
                  <a:cubicBezTo>
                    <a:pt x="27419" y="37124"/>
                    <a:pt x="29377" y="37060"/>
                    <a:pt x="29377" y="37060"/>
                  </a:cubicBezTo>
                  <a:lnTo>
                    <a:pt x="29377" y="754"/>
                  </a:lnTo>
                  <a:cubicBezTo>
                    <a:pt x="29377" y="754"/>
                    <a:pt x="25959" y="144"/>
                    <a:pt x="25654" y="48"/>
                  </a:cubicBezTo>
                  <a:cubicBezTo>
                    <a:pt x="25564" y="18"/>
                    <a:pt x="25366" y="0"/>
                    <a:pt x="25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2679;p48"/>
            <p:cNvSpPr/>
            <p:nvPr/>
          </p:nvSpPr>
          <p:spPr>
            <a:xfrm>
              <a:off x="-27226" y="402325"/>
              <a:ext cx="2088000" cy="57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3" name="Google Shape;1303;p45"/>
          <p:cNvGrpSpPr/>
          <p:nvPr/>
        </p:nvGrpSpPr>
        <p:grpSpPr>
          <a:xfrm>
            <a:off x="4185016" y="1203538"/>
            <a:ext cx="434708" cy="315833"/>
            <a:chOff x="678172" y="3738254"/>
            <a:chExt cx="199601" cy="198239"/>
          </a:xfrm>
        </p:grpSpPr>
        <p:sp>
          <p:nvSpPr>
            <p:cNvPr id="1304" name="Google Shape;1304;p45"/>
            <p:cNvSpPr/>
            <p:nvPr/>
          </p:nvSpPr>
          <p:spPr>
            <a:xfrm>
              <a:off x="678172" y="3738254"/>
              <a:ext cx="199601" cy="198239"/>
            </a:xfrm>
            <a:custGeom>
              <a:avLst/>
              <a:gdLst/>
              <a:ahLst/>
              <a:cxnLst/>
              <a:rect l="l" t="t" r="r" b="b"/>
              <a:pathLst>
                <a:path w="10404" h="10333" extrusionOk="0">
                  <a:moveTo>
                    <a:pt x="0" y="0"/>
                  </a:moveTo>
                  <a:lnTo>
                    <a:pt x="3248" y="5155"/>
                  </a:lnTo>
                  <a:lnTo>
                    <a:pt x="0" y="10333"/>
                  </a:lnTo>
                  <a:lnTo>
                    <a:pt x="7155" y="10333"/>
                  </a:lnTo>
                  <a:lnTo>
                    <a:pt x="9273" y="6991"/>
                  </a:lnTo>
                  <a:lnTo>
                    <a:pt x="10403" y="5155"/>
                  </a:lnTo>
                  <a:lnTo>
                    <a:pt x="7179" y="0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678172" y="3738254"/>
              <a:ext cx="199601" cy="198239"/>
            </a:xfrm>
            <a:custGeom>
              <a:avLst/>
              <a:gdLst/>
              <a:ahLst/>
              <a:cxnLst/>
              <a:rect l="l" t="t" r="r" b="b"/>
              <a:pathLst>
                <a:path w="10404" h="10333" extrusionOk="0">
                  <a:moveTo>
                    <a:pt x="0" y="0"/>
                  </a:moveTo>
                  <a:lnTo>
                    <a:pt x="3248" y="5155"/>
                  </a:lnTo>
                  <a:lnTo>
                    <a:pt x="0" y="10333"/>
                  </a:lnTo>
                  <a:lnTo>
                    <a:pt x="7155" y="10333"/>
                  </a:lnTo>
                  <a:lnTo>
                    <a:pt x="9273" y="6991"/>
                  </a:lnTo>
                  <a:lnTo>
                    <a:pt x="10403" y="5155"/>
                  </a:lnTo>
                  <a:lnTo>
                    <a:pt x="71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6" name="Google Shape;1306;p45"/>
          <p:cNvGrpSpPr/>
          <p:nvPr/>
        </p:nvGrpSpPr>
        <p:grpSpPr>
          <a:xfrm>
            <a:off x="4185016" y="2055563"/>
            <a:ext cx="434708" cy="315833"/>
            <a:chOff x="678172" y="3738254"/>
            <a:chExt cx="199601" cy="198239"/>
          </a:xfrm>
        </p:grpSpPr>
        <p:sp>
          <p:nvSpPr>
            <p:cNvPr id="1307" name="Google Shape;1307;p45"/>
            <p:cNvSpPr/>
            <p:nvPr/>
          </p:nvSpPr>
          <p:spPr>
            <a:xfrm>
              <a:off x="678172" y="3738254"/>
              <a:ext cx="199601" cy="198239"/>
            </a:xfrm>
            <a:custGeom>
              <a:avLst/>
              <a:gdLst/>
              <a:ahLst/>
              <a:cxnLst/>
              <a:rect l="l" t="t" r="r" b="b"/>
              <a:pathLst>
                <a:path w="10404" h="10333" extrusionOk="0">
                  <a:moveTo>
                    <a:pt x="0" y="0"/>
                  </a:moveTo>
                  <a:lnTo>
                    <a:pt x="3248" y="5155"/>
                  </a:lnTo>
                  <a:lnTo>
                    <a:pt x="0" y="10333"/>
                  </a:lnTo>
                  <a:lnTo>
                    <a:pt x="7155" y="10333"/>
                  </a:lnTo>
                  <a:lnTo>
                    <a:pt x="9273" y="6991"/>
                  </a:lnTo>
                  <a:lnTo>
                    <a:pt x="10403" y="5155"/>
                  </a:lnTo>
                  <a:lnTo>
                    <a:pt x="7179" y="0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678172" y="3738254"/>
              <a:ext cx="199601" cy="198239"/>
            </a:xfrm>
            <a:custGeom>
              <a:avLst/>
              <a:gdLst/>
              <a:ahLst/>
              <a:cxnLst/>
              <a:rect l="l" t="t" r="r" b="b"/>
              <a:pathLst>
                <a:path w="10404" h="10333" extrusionOk="0">
                  <a:moveTo>
                    <a:pt x="0" y="0"/>
                  </a:moveTo>
                  <a:lnTo>
                    <a:pt x="3248" y="5155"/>
                  </a:lnTo>
                  <a:lnTo>
                    <a:pt x="0" y="10333"/>
                  </a:lnTo>
                  <a:lnTo>
                    <a:pt x="7155" y="10333"/>
                  </a:lnTo>
                  <a:lnTo>
                    <a:pt x="9273" y="6991"/>
                  </a:lnTo>
                  <a:lnTo>
                    <a:pt x="10403" y="5155"/>
                  </a:lnTo>
                  <a:lnTo>
                    <a:pt x="71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9" name="Google Shape;1309;p45"/>
          <p:cNvGrpSpPr/>
          <p:nvPr/>
        </p:nvGrpSpPr>
        <p:grpSpPr>
          <a:xfrm>
            <a:off x="4185016" y="2907588"/>
            <a:ext cx="434708" cy="315833"/>
            <a:chOff x="678172" y="3738254"/>
            <a:chExt cx="199601" cy="198239"/>
          </a:xfrm>
        </p:grpSpPr>
        <p:sp>
          <p:nvSpPr>
            <p:cNvPr id="1310" name="Google Shape;1310;p45"/>
            <p:cNvSpPr/>
            <p:nvPr/>
          </p:nvSpPr>
          <p:spPr>
            <a:xfrm>
              <a:off x="678172" y="3738254"/>
              <a:ext cx="199601" cy="198239"/>
            </a:xfrm>
            <a:custGeom>
              <a:avLst/>
              <a:gdLst/>
              <a:ahLst/>
              <a:cxnLst/>
              <a:rect l="l" t="t" r="r" b="b"/>
              <a:pathLst>
                <a:path w="10404" h="10333" extrusionOk="0">
                  <a:moveTo>
                    <a:pt x="0" y="0"/>
                  </a:moveTo>
                  <a:lnTo>
                    <a:pt x="3248" y="5155"/>
                  </a:lnTo>
                  <a:lnTo>
                    <a:pt x="0" y="10333"/>
                  </a:lnTo>
                  <a:lnTo>
                    <a:pt x="7155" y="10333"/>
                  </a:lnTo>
                  <a:lnTo>
                    <a:pt x="9273" y="6991"/>
                  </a:lnTo>
                  <a:lnTo>
                    <a:pt x="10403" y="5155"/>
                  </a:lnTo>
                  <a:lnTo>
                    <a:pt x="7179" y="0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678172" y="3738254"/>
              <a:ext cx="199601" cy="198239"/>
            </a:xfrm>
            <a:custGeom>
              <a:avLst/>
              <a:gdLst/>
              <a:ahLst/>
              <a:cxnLst/>
              <a:rect l="l" t="t" r="r" b="b"/>
              <a:pathLst>
                <a:path w="10404" h="10333" extrusionOk="0">
                  <a:moveTo>
                    <a:pt x="0" y="0"/>
                  </a:moveTo>
                  <a:lnTo>
                    <a:pt x="3248" y="5155"/>
                  </a:lnTo>
                  <a:lnTo>
                    <a:pt x="0" y="10333"/>
                  </a:lnTo>
                  <a:lnTo>
                    <a:pt x="7155" y="10333"/>
                  </a:lnTo>
                  <a:lnTo>
                    <a:pt x="9273" y="6991"/>
                  </a:lnTo>
                  <a:lnTo>
                    <a:pt x="10403" y="5155"/>
                  </a:lnTo>
                  <a:lnTo>
                    <a:pt x="71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2" name="Google Shape;1312;p45"/>
          <p:cNvGrpSpPr/>
          <p:nvPr/>
        </p:nvGrpSpPr>
        <p:grpSpPr>
          <a:xfrm>
            <a:off x="4185016" y="3759613"/>
            <a:ext cx="434708" cy="315833"/>
            <a:chOff x="678172" y="3738254"/>
            <a:chExt cx="199601" cy="198239"/>
          </a:xfrm>
        </p:grpSpPr>
        <p:sp>
          <p:nvSpPr>
            <p:cNvPr id="1313" name="Google Shape;1313;p45"/>
            <p:cNvSpPr/>
            <p:nvPr/>
          </p:nvSpPr>
          <p:spPr>
            <a:xfrm>
              <a:off x="678172" y="3738254"/>
              <a:ext cx="199601" cy="198239"/>
            </a:xfrm>
            <a:custGeom>
              <a:avLst/>
              <a:gdLst/>
              <a:ahLst/>
              <a:cxnLst/>
              <a:rect l="l" t="t" r="r" b="b"/>
              <a:pathLst>
                <a:path w="10404" h="10333" extrusionOk="0">
                  <a:moveTo>
                    <a:pt x="0" y="0"/>
                  </a:moveTo>
                  <a:lnTo>
                    <a:pt x="3248" y="5155"/>
                  </a:lnTo>
                  <a:lnTo>
                    <a:pt x="0" y="10333"/>
                  </a:lnTo>
                  <a:lnTo>
                    <a:pt x="7155" y="10333"/>
                  </a:lnTo>
                  <a:lnTo>
                    <a:pt x="9273" y="6991"/>
                  </a:lnTo>
                  <a:lnTo>
                    <a:pt x="10403" y="5155"/>
                  </a:lnTo>
                  <a:lnTo>
                    <a:pt x="7179" y="0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000000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678172" y="3738254"/>
              <a:ext cx="199601" cy="198239"/>
            </a:xfrm>
            <a:custGeom>
              <a:avLst/>
              <a:gdLst/>
              <a:ahLst/>
              <a:cxnLst/>
              <a:rect l="l" t="t" r="r" b="b"/>
              <a:pathLst>
                <a:path w="10404" h="10333" extrusionOk="0">
                  <a:moveTo>
                    <a:pt x="0" y="0"/>
                  </a:moveTo>
                  <a:lnTo>
                    <a:pt x="3248" y="5155"/>
                  </a:lnTo>
                  <a:lnTo>
                    <a:pt x="0" y="10333"/>
                  </a:lnTo>
                  <a:lnTo>
                    <a:pt x="7155" y="10333"/>
                  </a:lnTo>
                  <a:lnTo>
                    <a:pt x="9273" y="6991"/>
                  </a:lnTo>
                  <a:lnTo>
                    <a:pt x="10403" y="5155"/>
                  </a:lnTo>
                  <a:lnTo>
                    <a:pt x="71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5" name="Google Shape;1315;p45"/>
          <p:cNvSpPr/>
          <p:nvPr/>
        </p:nvSpPr>
        <p:spPr>
          <a:xfrm>
            <a:off x="4964370" y="1129237"/>
            <a:ext cx="580031" cy="4243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r>
              <a:rPr lang="en-GB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lang="en-GB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%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6" name="Google Shape;1316;p45"/>
          <p:cNvSpPr/>
          <p:nvPr/>
        </p:nvSpPr>
        <p:spPr>
          <a:xfrm>
            <a:off x="4964370" y="1981262"/>
            <a:ext cx="580031" cy="4243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9</a:t>
            </a:r>
            <a:r>
              <a:rPr lang="en-GB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lang="en-GB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%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7" name="Google Shape;1317;p45"/>
          <p:cNvSpPr/>
          <p:nvPr/>
        </p:nvSpPr>
        <p:spPr>
          <a:xfrm>
            <a:off x="4964370" y="2833287"/>
            <a:ext cx="580031" cy="4243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7</a:t>
            </a:r>
            <a:r>
              <a:rPr lang="en-GB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lang="en-GB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%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8" name="Google Shape;1318;p45"/>
          <p:cNvSpPr/>
          <p:nvPr/>
        </p:nvSpPr>
        <p:spPr>
          <a:xfrm>
            <a:off x="4964370" y="3685312"/>
            <a:ext cx="580031" cy="4243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8</a:t>
            </a:r>
            <a:r>
              <a:rPr lang="en-GB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lang="en-GB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%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9" name="Google Shape;1319;p45"/>
          <p:cNvSpPr/>
          <p:nvPr/>
        </p:nvSpPr>
        <p:spPr>
          <a:xfrm>
            <a:off x="5545470" y="1129237"/>
            <a:ext cx="3197205" cy="4243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0" name="Google Shape;1320;p45"/>
          <p:cNvSpPr/>
          <p:nvPr/>
        </p:nvSpPr>
        <p:spPr>
          <a:xfrm>
            <a:off x="5545470" y="1981262"/>
            <a:ext cx="3197205" cy="4243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1" name="Google Shape;1321;p45"/>
          <p:cNvSpPr/>
          <p:nvPr/>
        </p:nvSpPr>
        <p:spPr>
          <a:xfrm>
            <a:off x="5545470" y="2833287"/>
            <a:ext cx="3197205" cy="4243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2" name="Google Shape;1322;p45"/>
          <p:cNvSpPr/>
          <p:nvPr/>
        </p:nvSpPr>
        <p:spPr>
          <a:xfrm>
            <a:off x="5545470" y="3685312"/>
            <a:ext cx="3197205" cy="4243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3" name="Google Shape;1323;p45"/>
          <p:cNvSpPr/>
          <p:nvPr/>
        </p:nvSpPr>
        <p:spPr>
          <a:xfrm>
            <a:off x="5545471" y="1129237"/>
            <a:ext cx="3197330" cy="424351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4" name="Google Shape;1324;p45"/>
          <p:cNvSpPr/>
          <p:nvPr/>
        </p:nvSpPr>
        <p:spPr>
          <a:xfrm>
            <a:off x="5889316" y="1981262"/>
            <a:ext cx="2853992" cy="424351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5" name="Google Shape;1325;p45"/>
          <p:cNvSpPr/>
          <p:nvPr/>
        </p:nvSpPr>
        <p:spPr>
          <a:xfrm>
            <a:off x="6349430" y="2833287"/>
            <a:ext cx="2394676" cy="424351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6" name="Google Shape;1326;p45"/>
          <p:cNvSpPr/>
          <p:nvPr/>
        </p:nvSpPr>
        <p:spPr>
          <a:xfrm>
            <a:off x="5889316" y="3685312"/>
            <a:ext cx="2853992" cy="424351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7" name="Google Shape;1327;p45"/>
          <p:cNvSpPr txBox="1">
            <a:spLocks noGrp="1"/>
          </p:cNvSpPr>
          <p:nvPr>
            <p:ph type="title"/>
          </p:nvPr>
        </p:nvSpPr>
        <p:spPr>
          <a:xfrm>
            <a:off x="8570" y="411475"/>
            <a:ext cx="4458857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Оцените этапы проекта</a:t>
            </a:r>
            <a:endParaRPr dirty="0"/>
          </a:p>
        </p:txBody>
      </p:sp>
      <p:sp>
        <p:nvSpPr>
          <p:cNvPr id="1330" name="Google Shape;1330;p45"/>
          <p:cNvSpPr txBox="1"/>
          <p:nvPr/>
        </p:nvSpPr>
        <p:spPr>
          <a:xfrm>
            <a:off x="518847" y="1237387"/>
            <a:ext cx="1366680" cy="26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написание скриптов</a:t>
            </a: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3" name="Google Shape;1333;p45"/>
          <p:cNvSpPr txBox="1"/>
          <p:nvPr/>
        </p:nvSpPr>
        <p:spPr>
          <a:xfrm>
            <a:off x="518847" y="2080087"/>
            <a:ext cx="1366680" cy="26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Дизайн персонажа</a:t>
            </a: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6" name="Google Shape;1336;p45"/>
          <p:cNvSpPr txBox="1"/>
          <p:nvPr/>
        </p:nvSpPr>
        <p:spPr>
          <a:xfrm>
            <a:off x="518847" y="2922787"/>
            <a:ext cx="1366680" cy="26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программирование</a:t>
            </a: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9" name="Google Shape;1339;p45"/>
          <p:cNvSpPr txBox="1"/>
          <p:nvPr/>
        </p:nvSpPr>
        <p:spPr>
          <a:xfrm>
            <a:off x="518847" y="3685312"/>
            <a:ext cx="1366680" cy="26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4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анализ данных</a:t>
            </a: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essional Scrapbook Meeting by Slidesgo">
  <a:themeElements>
    <a:clrScheme name="Simple Light">
      <a:dk1>
        <a:srgbClr val="FFFFFF"/>
      </a:dk1>
      <a:lt1>
        <a:srgbClr val="000000"/>
      </a:lt1>
      <a:dk2>
        <a:srgbClr val="D9D9D9"/>
      </a:dk2>
      <a:lt2>
        <a:srgbClr val="3B3B3B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1429</Words>
  <Application>WPS Presentation</Application>
  <PresentationFormat>On-screen Show (16:9)</PresentationFormat>
  <Paragraphs>90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Arial</vt:lpstr>
      <vt:lpstr>Oswald</vt:lpstr>
      <vt:lpstr>Roboto</vt:lpstr>
      <vt:lpstr>Oswald Light</vt:lpstr>
      <vt:lpstr>Public Sans</vt:lpstr>
      <vt:lpstr>Roboto Black</vt:lpstr>
      <vt:lpstr>Arial Unicode MS</vt:lpstr>
      <vt:lpstr>Microsoft YaHei</vt:lpstr>
      <vt:lpstr>Professional Scrapbook Meeting by Slidesgo</vt:lpstr>
      <vt:lpstr>The   Trojan  Horse  Team</vt:lpstr>
      <vt:lpstr>01</vt:lpstr>
      <vt:lpstr>О проекте</vt:lpstr>
      <vt:lpstr>Сроки реализации проекта</vt:lpstr>
      <vt:lpstr>Сроки реализации проекта</vt:lpstr>
      <vt:lpstr>Сроки реализации проекта</vt:lpstr>
      <vt:lpstr>Оцените этапы проекта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  Trojan  Horse</dc:title>
  <dc:creator>pc</dc:creator>
  <cp:lastModifiedBy>Mohamed Ayman</cp:lastModifiedBy>
  <cp:revision>10</cp:revision>
  <dcterms:created xsi:type="dcterms:W3CDTF">2025-03-20T12:06:44Z</dcterms:created>
  <dcterms:modified xsi:type="dcterms:W3CDTF">2025-03-20T12:09:47Z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137D3E76E2774F4F9ED9AB2254A86D80_13</vt:lpwstr>
  </property>
  <property fmtid="{D5CDD505-2E9C-101B-9397-08002B2CF9AE}" pid="3" name="KSOProductBuildVer">
    <vt:lpwstr>1033-12.2.0.20326</vt:lpwstr>
  </property>
</Properties>
</file>