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63" r:id="rId6"/>
    <p:sldId id="262" r:id="rId7"/>
    <p:sldId id="266" r:id="rId8"/>
    <p:sldId id="265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jpg"/><Relationship Id="rId4" Type="http://schemas.openxmlformats.org/officeDocument/2006/relationships/image" Target="../media/image11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jpg"/><Relationship Id="rId4" Type="http://schemas.openxmlformats.org/officeDocument/2006/relationships/image" Target="../media/image11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9B220C-E5CC-40CB-99DB-1B6761C6626F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EC118D-9E9C-46E9-927B-26700DCD363B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shop.tefal.ro</a:t>
          </a:r>
        </a:p>
      </dgm:t>
    </dgm:pt>
    <dgm:pt modelId="{7D3A8102-3088-4ECD-A804-CBD4022B407D}" type="parTrans" cxnId="{92113463-09A7-4D55-A3E9-0CE679B40AC3}">
      <dgm:prSet/>
      <dgm:spPr/>
      <dgm:t>
        <a:bodyPr/>
        <a:lstStyle/>
        <a:p>
          <a:endParaRPr lang="en-US"/>
        </a:p>
      </dgm:t>
    </dgm:pt>
    <dgm:pt modelId="{3C4D1277-E04A-40BF-BCAA-97E63A978647}" type="sibTrans" cxnId="{92113463-09A7-4D55-A3E9-0CE679B40AC3}">
      <dgm:prSet/>
      <dgm:spPr/>
      <dgm:t>
        <a:bodyPr/>
        <a:lstStyle/>
        <a:p>
          <a:endParaRPr lang="en-US"/>
        </a:p>
      </dgm:t>
    </dgm:pt>
    <dgm:pt modelId="{FFD024DF-C3B0-4FC4-9195-2B431257445F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Account creation</a:t>
          </a:r>
        </a:p>
      </dgm:t>
    </dgm:pt>
    <dgm:pt modelId="{0181232B-5D5A-431F-B4C1-33E617398EA2}" type="parTrans" cxnId="{A41C22D5-896D-40E2-AA8A-50BE5FCEB112}">
      <dgm:prSet/>
      <dgm:spPr/>
      <dgm:t>
        <a:bodyPr/>
        <a:lstStyle/>
        <a:p>
          <a:endParaRPr lang="en-US"/>
        </a:p>
      </dgm:t>
    </dgm:pt>
    <dgm:pt modelId="{642E4C44-C325-4845-9EDB-8C16CB5E3196}" type="sibTrans" cxnId="{A41C22D5-896D-40E2-AA8A-50BE5FCEB112}">
      <dgm:prSet/>
      <dgm:spPr/>
      <dgm:t>
        <a:bodyPr/>
        <a:lstStyle/>
        <a:p>
          <a:endParaRPr lang="en-US"/>
        </a:p>
      </dgm:t>
    </dgm:pt>
    <dgm:pt modelId="{66436460-A6F4-464A-8B2E-C052D50BE17A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Cart</a:t>
          </a:r>
        </a:p>
      </dgm:t>
    </dgm:pt>
    <dgm:pt modelId="{4034D10B-9197-4876-BB80-600DEC8CDD5A}" type="parTrans" cxnId="{1BE15E48-2D26-448F-906B-27DA3F400B07}">
      <dgm:prSet/>
      <dgm:spPr/>
      <dgm:t>
        <a:bodyPr/>
        <a:lstStyle/>
        <a:p>
          <a:endParaRPr lang="en-US"/>
        </a:p>
      </dgm:t>
    </dgm:pt>
    <dgm:pt modelId="{2889645A-54C3-413E-8E7A-64E52E76956A}" type="sibTrans" cxnId="{1BE15E48-2D26-448F-906B-27DA3F400B07}">
      <dgm:prSet/>
      <dgm:spPr/>
      <dgm:t>
        <a:bodyPr/>
        <a:lstStyle/>
        <a:p>
          <a:endParaRPr lang="en-US"/>
        </a:p>
      </dgm:t>
    </dgm:pt>
    <dgm:pt modelId="{621902B6-15AB-4565-BA7F-7E202B8A8575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Reviews</a:t>
          </a:r>
        </a:p>
      </dgm:t>
    </dgm:pt>
    <dgm:pt modelId="{497B6C4E-BF0E-490C-A48C-0226666C9AC3}" type="parTrans" cxnId="{B697D929-F2B4-43A5-8F15-BA847A940107}">
      <dgm:prSet/>
      <dgm:spPr/>
      <dgm:t>
        <a:bodyPr/>
        <a:lstStyle/>
        <a:p>
          <a:endParaRPr lang="en-US"/>
        </a:p>
      </dgm:t>
    </dgm:pt>
    <dgm:pt modelId="{E50D9A0B-DF1F-4253-A077-8A9BC0DDE229}" type="sibTrans" cxnId="{B697D929-F2B4-43A5-8F15-BA847A940107}">
      <dgm:prSet/>
      <dgm:spPr/>
      <dgm:t>
        <a:bodyPr/>
        <a:lstStyle/>
        <a:p>
          <a:endParaRPr lang="en-US"/>
        </a:p>
      </dgm:t>
    </dgm:pt>
    <dgm:pt modelId="{16A17401-174B-444A-8EB3-445ECC5EDA68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Favorites</a:t>
          </a:r>
        </a:p>
      </dgm:t>
    </dgm:pt>
    <dgm:pt modelId="{BFEC6278-5617-47DE-9F45-434CE54191E1}" type="parTrans" cxnId="{6D1C4204-BF3E-44E3-A7C3-57FFC11D5819}">
      <dgm:prSet/>
      <dgm:spPr/>
      <dgm:t>
        <a:bodyPr/>
        <a:lstStyle/>
        <a:p>
          <a:endParaRPr lang="en-US"/>
        </a:p>
      </dgm:t>
    </dgm:pt>
    <dgm:pt modelId="{75789EE5-4947-466B-8E6A-E2B24A867222}" type="sibTrans" cxnId="{6D1C4204-BF3E-44E3-A7C3-57FFC11D5819}">
      <dgm:prSet/>
      <dgm:spPr/>
      <dgm:t>
        <a:bodyPr/>
        <a:lstStyle/>
        <a:p>
          <a:endParaRPr lang="en-US"/>
        </a:p>
      </dgm:t>
    </dgm:pt>
    <dgm:pt modelId="{6C38145C-E361-4874-8E52-0480D8FF5886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Search</a:t>
          </a:r>
        </a:p>
      </dgm:t>
    </dgm:pt>
    <dgm:pt modelId="{D94C4D41-830B-4C22-B780-8DDEC40C7309}" type="parTrans" cxnId="{B1E00F8E-C694-475A-A0FA-AB4C957F0B65}">
      <dgm:prSet/>
      <dgm:spPr/>
      <dgm:t>
        <a:bodyPr/>
        <a:lstStyle/>
        <a:p>
          <a:endParaRPr lang="en-US"/>
        </a:p>
      </dgm:t>
    </dgm:pt>
    <dgm:pt modelId="{125CC6F3-CE9F-4D2F-A6D7-4253EA1BB95A}" type="sibTrans" cxnId="{B1E00F8E-C694-475A-A0FA-AB4C957F0B65}">
      <dgm:prSet/>
      <dgm:spPr/>
      <dgm:t>
        <a:bodyPr/>
        <a:lstStyle/>
        <a:p>
          <a:endParaRPr lang="en-US"/>
        </a:p>
      </dgm:t>
    </dgm:pt>
    <dgm:pt modelId="{1246AC1E-227F-4EAF-BCED-A674D7FF2CC9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Filters</a:t>
          </a:r>
        </a:p>
      </dgm:t>
    </dgm:pt>
    <dgm:pt modelId="{6B572677-5077-4A9A-BCB1-A161D4DB3A52}" type="parTrans" cxnId="{0221AA3B-9727-497F-8DB8-526FA68B5AEC}">
      <dgm:prSet/>
      <dgm:spPr/>
      <dgm:t>
        <a:bodyPr/>
        <a:lstStyle/>
        <a:p>
          <a:endParaRPr lang="en-US"/>
        </a:p>
      </dgm:t>
    </dgm:pt>
    <dgm:pt modelId="{B59CF414-CB7B-400D-9614-37B60F52D91F}" type="sibTrans" cxnId="{0221AA3B-9727-497F-8DB8-526FA68B5AEC}">
      <dgm:prSet/>
      <dgm:spPr/>
      <dgm:t>
        <a:bodyPr/>
        <a:lstStyle/>
        <a:p>
          <a:endParaRPr lang="en-US"/>
        </a:p>
      </dgm:t>
    </dgm:pt>
    <dgm:pt modelId="{6F57073F-0286-403E-889C-C854201240E0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Product comparison</a:t>
          </a:r>
        </a:p>
      </dgm:t>
    </dgm:pt>
    <dgm:pt modelId="{133DBC1A-7987-4C82-BA4C-FA725627B9D3}" type="parTrans" cxnId="{6AC7699A-38EB-414A-A74D-A87A3B16E8CA}">
      <dgm:prSet/>
      <dgm:spPr/>
      <dgm:t>
        <a:bodyPr/>
        <a:lstStyle/>
        <a:p>
          <a:endParaRPr lang="en-US"/>
        </a:p>
      </dgm:t>
    </dgm:pt>
    <dgm:pt modelId="{DD436D9C-ED0A-4FAE-A514-2C0463D260AA}" type="sibTrans" cxnId="{6AC7699A-38EB-414A-A74D-A87A3B16E8CA}">
      <dgm:prSet/>
      <dgm:spPr/>
      <dgm:t>
        <a:bodyPr/>
        <a:lstStyle/>
        <a:p>
          <a:endParaRPr lang="en-US"/>
        </a:p>
      </dgm:t>
    </dgm:pt>
    <dgm:pt modelId="{72EE493E-8BCB-4EAC-967B-755B5876FA33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Happy Flow</a:t>
          </a:r>
        </a:p>
      </dgm:t>
    </dgm:pt>
    <dgm:pt modelId="{E77A7FEC-F34A-41BA-BEF2-319796DD43D2}" type="parTrans" cxnId="{71821588-CA3B-4F3B-8804-E4015B1FFAAB}">
      <dgm:prSet/>
      <dgm:spPr/>
      <dgm:t>
        <a:bodyPr/>
        <a:lstStyle/>
        <a:p>
          <a:endParaRPr lang="en-US"/>
        </a:p>
      </dgm:t>
    </dgm:pt>
    <dgm:pt modelId="{CCBC927B-57F2-4298-AD60-6E2A5BF7CFDF}" type="sibTrans" cxnId="{71821588-CA3B-4F3B-8804-E4015B1FFAAB}">
      <dgm:prSet/>
      <dgm:spPr/>
      <dgm:t>
        <a:bodyPr/>
        <a:lstStyle/>
        <a:p>
          <a:endParaRPr lang="en-US"/>
        </a:p>
      </dgm:t>
    </dgm:pt>
    <dgm:pt modelId="{9985D862-73E0-46EE-86FA-8A3EF23D3B20}" type="pres">
      <dgm:prSet presAssocID="{629B220C-E5CC-40CB-99DB-1B6761C6626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2A1C7E9-8416-4A2B-A878-A9F5E561BF80}" type="pres">
      <dgm:prSet presAssocID="{A5EC118D-9E9C-46E9-927B-26700DCD363B}" presName="centerShape" presStyleLbl="node0" presStyleIdx="0" presStyleCnt="1"/>
      <dgm:spPr/>
    </dgm:pt>
    <dgm:pt modelId="{2E5E6EB8-812B-43BB-833B-5F87145FB969}" type="pres">
      <dgm:prSet presAssocID="{0181232B-5D5A-431F-B4C1-33E617398EA2}" presName="parTrans" presStyleLbl="sibTrans2D1" presStyleIdx="0" presStyleCnt="8"/>
      <dgm:spPr/>
    </dgm:pt>
    <dgm:pt modelId="{F8170AA1-EA45-49CA-B9D9-2AE2BB878A7D}" type="pres">
      <dgm:prSet presAssocID="{0181232B-5D5A-431F-B4C1-33E617398EA2}" presName="connectorText" presStyleLbl="sibTrans2D1" presStyleIdx="0" presStyleCnt="8"/>
      <dgm:spPr/>
    </dgm:pt>
    <dgm:pt modelId="{D168085B-DE72-421A-9BDD-FDB5EBA7E697}" type="pres">
      <dgm:prSet presAssocID="{FFD024DF-C3B0-4FC4-9195-2B431257445F}" presName="node" presStyleLbl="node1" presStyleIdx="0" presStyleCnt="8">
        <dgm:presLayoutVars>
          <dgm:bulletEnabled val="1"/>
        </dgm:presLayoutVars>
      </dgm:prSet>
      <dgm:spPr/>
    </dgm:pt>
    <dgm:pt modelId="{6D8246A9-1D43-4A66-95CC-7E6013FDCBF8}" type="pres">
      <dgm:prSet presAssocID="{4034D10B-9197-4876-BB80-600DEC8CDD5A}" presName="parTrans" presStyleLbl="sibTrans2D1" presStyleIdx="1" presStyleCnt="8"/>
      <dgm:spPr/>
    </dgm:pt>
    <dgm:pt modelId="{BD039F4F-CD65-4F22-8501-0DF1285353E5}" type="pres">
      <dgm:prSet presAssocID="{4034D10B-9197-4876-BB80-600DEC8CDD5A}" presName="connectorText" presStyleLbl="sibTrans2D1" presStyleIdx="1" presStyleCnt="8"/>
      <dgm:spPr/>
    </dgm:pt>
    <dgm:pt modelId="{7C1A0158-0A18-42CC-9A1C-E42FDBA77413}" type="pres">
      <dgm:prSet presAssocID="{66436460-A6F4-464A-8B2E-C052D50BE17A}" presName="node" presStyleLbl="node1" presStyleIdx="1" presStyleCnt="8">
        <dgm:presLayoutVars>
          <dgm:bulletEnabled val="1"/>
        </dgm:presLayoutVars>
      </dgm:prSet>
      <dgm:spPr/>
    </dgm:pt>
    <dgm:pt modelId="{015D75FE-6A10-42B3-82E8-EE262BA086F8}" type="pres">
      <dgm:prSet presAssocID="{497B6C4E-BF0E-490C-A48C-0226666C9AC3}" presName="parTrans" presStyleLbl="sibTrans2D1" presStyleIdx="2" presStyleCnt="8"/>
      <dgm:spPr/>
    </dgm:pt>
    <dgm:pt modelId="{E1DB4EFD-9A91-496C-A5E1-1BD021004611}" type="pres">
      <dgm:prSet presAssocID="{497B6C4E-BF0E-490C-A48C-0226666C9AC3}" presName="connectorText" presStyleLbl="sibTrans2D1" presStyleIdx="2" presStyleCnt="8"/>
      <dgm:spPr/>
    </dgm:pt>
    <dgm:pt modelId="{C0A075D7-1910-43EA-90CE-252C563ADCBC}" type="pres">
      <dgm:prSet presAssocID="{621902B6-15AB-4565-BA7F-7E202B8A8575}" presName="node" presStyleLbl="node1" presStyleIdx="2" presStyleCnt="8">
        <dgm:presLayoutVars>
          <dgm:bulletEnabled val="1"/>
        </dgm:presLayoutVars>
      </dgm:prSet>
      <dgm:spPr/>
    </dgm:pt>
    <dgm:pt modelId="{A7C95715-247A-43D9-AE3B-AAE0DEA5710D}" type="pres">
      <dgm:prSet presAssocID="{BFEC6278-5617-47DE-9F45-434CE54191E1}" presName="parTrans" presStyleLbl="sibTrans2D1" presStyleIdx="3" presStyleCnt="8"/>
      <dgm:spPr/>
    </dgm:pt>
    <dgm:pt modelId="{87574D94-52C0-4378-A665-F90D789CEBF2}" type="pres">
      <dgm:prSet presAssocID="{BFEC6278-5617-47DE-9F45-434CE54191E1}" presName="connectorText" presStyleLbl="sibTrans2D1" presStyleIdx="3" presStyleCnt="8"/>
      <dgm:spPr/>
    </dgm:pt>
    <dgm:pt modelId="{7B1848DA-3AE5-448F-9649-0C888F5AEA43}" type="pres">
      <dgm:prSet presAssocID="{16A17401-174B-444A-8EB3-445ECC5EDA68}" presName="node" presStyleLbl="node1" presStyleIdx="3" presStyleCnt="8">
        <dgm:presLayoutVars>
          <dgm:bulletEnabled val="1"/>
        </dgm:presLayoutVars>
      </dgm:prSet>
      <dgm:spPr/>
    </dgm:pt>
    <dgm:pt modelId="{C2860347-EAB4-4A5C-A37E-A5DA769FD8A2}" type="pres">
      <dgm:prSet presAssocID="{D94C4D41-830B-4C22-B780-8DDEC40C7309}" presName="parTrans" presStyleLbl="sibTrans2D1" presStyleIdx="4" presStyleCnt="8"/>
      <dgm:spPr/>
    </dgm:pt>
    <dgm:pt modelId="{3598E5C0-BAA4-4BAE-8952-33DB6AC22DB5}" type="pres">
      <dgm:prSet presAssocID="{D94C4D41-830B-4C22-B780-8DDEC40C7309}" presName="connectorText" presStyleLbl="sibTrans2D1" presStyleIdx="4" presStyleCnt="8"/>
      <dgm:spPr/>
    </dgm:pt>
    <dgm:pt modelId="{1C8DAF52-63B7-4F73-A9E8-B0C627552033}" type="pres">
      <dgm:prSet presAssocID="{6C38145C-E361-4874-8E52-0480D8FF5886}" presName="node" presStyleLbl="node1" presStyleIdx="4" presStyleCnt="8">
        <dgm:presLayoutVars>
          <dgm:bulletEnabled val="1"/>
        </dgm:presLayoutVars>
      </dgm:prSet>
      <dgm:spPr/>
    </dgm:pt>
    <dgm:pt modelId="{03C4291E-51AD-4338-ADAE-9FFFD3A37AFB}" type="pres">
      <dgm:prSet presAssocID="{6B572677-5077-4A9A-BCB1-A161D4DB3A52}" presName="parTrans" presStyleLbl="sibTrans2D1" presStyleIdx="5" presStyleCnt="8"/>
      <dgm:spPr/>
    </dgm:pt>
    <dgm:pt modelId="{332C03EB-CDFD-4A31-BA2E-699766D993C7}" type="pres">
      <dgm:prSet presAssocID="{6B572677-5077-4A9A-BCB1-A161D4DB3A52}" presName="connectorText" presStyleLbl="sibTrans2D1" presStyleIdx="5" presStyleCnt="8"/>
      <dgm:spPr/>
    </dgm:pt>
    <dgm:pt modelId="{9F3303B1-804A-4F51-84D7-AFAAB218FE17}" type="pres">
      <dgm:prSet presAssocID="{1246AC1E-227F-4EAF-BCED-A674D7FF2CC9}" presName="node" presStyleLbl="node1" presStyleIdx="5" presStyleCnt="8">
        <dgm:presLayoutVars>
          <dgm:bulletEnabled val="1"/>
        </dgm:presLayoutVars>
      </dgm:prSet>
      <dgm:spPr/>
    </dgm:pt>
    <dgm:pt modelId="{7CBD3969-12ED-4559-BCDF-102BC951D376}" type="pres">
      <dgm:prSet presAssocID="{133DBC1A-7987-4C82-BA4C-FA725627B9D3}" presName="parTrans" presStyleLbl="sibTrans2D1" presStyleIdx="6" presStyleCnt="8"/>
      <dgm:spPr/>
    </dgm:pt>
    <dgm:pt modelId="{40E45ABE-B9ED-4ADD-8540-A954A7A4AB54}" type="pres">
      <dgm:prSet presAssocID="{133DBC1A-7987-4C82-BA4C-FA725627B9D3}" presName="connectorText" presStyleLbl="sibTrans2D1" presStyleIdx="6" presStyleCnt="8"/>
      <dgm:spPr/>
    </dgm:pt>
    <dgm:pt modelId="{3B28AF60-CB4B-44BB-BD3D-51E6BC1340ED}" type="pres">
      <dgm:prSet presAssocID="{6F57073F-0286-403E-889C-C854201240E0}" presName="node" presStyleLbl="node1" presStyleIdx="6" presStyleCnt="8">
        <dgm:presLayoutVars>
          <dgm:bulletEnabled val="1"/>
        </dgm:presLayoutVars>
      </dgm:prSet>
      <dgm:spPr/>
    </dgm:pt>
    <dgm:pt modelId="{C8AECAC0-E68C-416B-8C0E-B7F20F7D206A}" type="pres">
      <dgm:prSet presAssocID="{E77A7FEC-F34A-41BA-BEF2-319796DD43D2}" presName="parTrans" presStyleLbl="sibTrans2D1" presStyleIdx="7" presStyleCnt="8"/>
      <dgm:spPr/>
    </dgm:pt>
    <dgm:pt modelId="{10E57C9C-615E-4CB9-8607-5E830A7ADF00}" type="pres">
      <dgm:prSet presAssocID="{E77A7FEC-F34A-41BA-BEF2-319796DD43D2}" presName="connectorText" presStyleLbl="sibTrans2D1" presStyleIdx="7" presStyleCnt="8"/>
      <dgm:spPr/>
    </dgm:pt>
    <dgm:pt modelId="{42A6545E-ED9F-49EE-A988-7603C5117817}" type="pres">
      <dgm:prSet presAssocID="{72EE493E-8BCB-4EAC-967B-755B5876FA33}" presName="node" presStyleLbl="node1" presStyleIdx="7" presStyleCnt="8">
        <dgm:presLayoutVars>
          <dgm:bulletEnabled val="1"/>
        </dgm:presLayoutVars>
      </dgm:prSet>
      <dgm:spPr/>
    </dgm:pt>
  </dgm:ptLst>
  <dgm:cxnLst>
    <dgm:cxn modelId="{6D1C4204-BF3E-44E3-A7C3-57FFC11D5819}" srcId="{A5EC118D-9E9C-46E9-927B-26700DCD363B}" destId="{16A17401-174B-444A-8EB3-445ECC5EDA68}" srcOrd="3" destOrd="0" parTransId="{BFEC6278-5617-47DE-9F45-434CE54191E1}" sibTransId="{75789EE5-4947-466B-8E6A-E2B24A867222}"/>
    <dgm:cxn modelId="{5C896109-F8DD-490B-8E7D-A5A90DB0A525}" type="presOf" srcId="{4034D10B-9197-4876-BB80-600DEC8CDD5A}" destId="{6D8246A9-1D43-4A66-95CC-7E6013FDCBF8}" srcOrd="0" destOrd="0" presId="urn:microsoft.com/office/officeart/2005/8/layout/radial5"/>
    <dgm:cxn modelId="{139E391A-0216-459A-BA9D-F4CA61551A46}" type="presOf" srcId="{133DBC1A-7987-4C82-BA4C-FA725627B9D3}" destId="{40E45ABE-B9ED-4ADD-8540-A954A7A4AB54}" srcOrd="1" destOrd="0" presId="urn:microsoft.com/office/officeart/2005/8/layout/radial5"/>
    <dgm:cxn modelId="{24E4531A-4689-4F54-B51C-179D7C3C8FEF}" type="presOf" srcId="{BFEC6278-5617-47DE-9F45-434CE54191E1}" destId="{87574D94-52C0-4378-A665-F90D789CEBF2}" srcOrd="1" destOrd="0" presId="urn:microsoft.com/office/officeart/2005/8/layout/radial5"/>
    <dgm:cxn modelId="{B697D929-F2B4-43A5-8F15-BA847A940107}" srcId="{A5EC118D-9E9C-46E9-927B-26700DCD363B}" destId="{621902B6-15AB-4565-BA7F-7E202B8A8575}" srcOrd="2" destOrd="0" parTransId="{497B6C4E-BF0E-490C-A48C-0226666C9AC3}" sibTransId="{E50D9A0B-DF1F-4253-A077-8A9BC0DDE229}"/>
    <dgm:cxn modelId="{FE11292A-E985-48E9-8D33-86E71511BD67}" type="presOf" srcId="{72EE493E-8BCB-4EAC-967B-755B5876FA33}" destId="{42A6545E-ED9F-49EE-A988-7603C5117817}" srcOrd="0" destOrd="0" presId="urn:microsoft.com/office/officeart/2005/8/layout/radial5"/>
    <dgm:cxn modelId="{207F612B-F21F-4AA5-AB73-267D704E79C4}" type="presOf" srcId="{66436460-A6F4-464A-8B2E-C052D50BE17A}" destId="{7C1A0158-0A18-42CC-9A1C-E42FDBA77413}" srcOrd="0" destOrd="0" presId="urn:microsoft.com/office/officeart/2005/8/layout/radial5"/>
    <dgm:cxn modelId="{27A58331-DF4F-45E6-B43D-48144E96FAE1}" type="presOf" srcId="{6B572677-5077-4A9A-BCB1-A161D4DB3A52}" destId="{332C03EB-CDFD-4A31-BA2E-699766D993C7}" srcOrd="1" destOrd="0" presId="urn:microsoft.com/office/officeart/2005/8/layout/radial5"/>
    <dgm:cxn modelId="{63A5C23A-4889-4E44-955C-EB5AAD1394C7}" type="presOf" srcId="{16A17401-174B-444A-8EB3-445ECC5EDA68}" destId="{7B1848DA-3AE5-448F-9649-0C888F5AEA43}" srcOrd="0" destOrd="0" presId="urn:microsoft.com/office/officeart/2005/8/layout/radial5"/>
    <dgm:cxn modelId="{4FC58D3B-39CE-4634-B3CF-BBB411E1D5B2}" type="presOf" srcId="{0181232B-5D5A-431F-B4C1-33E617398EA2}" destId="{2E5E6EB8-812B-43BB-833B-5F87145FB969}" srcOrd="0" destOrd="0" presId="urn:microsoft.com/office/officeart/2005/8/layout/radial5"/>
    <dgm:cxn modelId="{0221AA3B-9727-497F-8DB8-526FA68B5AEC}" srcId="{A5EC118D-9E9C-46E9-927B-26700DCD363B}" destId="{1246AC1E-227F-4EAF-BCED-A674D7FF2CC9}" srcOrd="5" destOrd="0" parTransId="{6B572677-5077-4A9A-BCB1-A161D4DB3A52}" sibTransId="{B59CF414-CB7B-400D-9614-37B60F52D91F}"/>
    <dgm:cxn modelId="{AC3B763D-6079-43CD-85CD-EEF32858D1AB}" type="presOf" srcId="{D94C4D41-830B-4C22-B780-8DDEC40C7309}" destId="{C2860347-EAB4-4A5C-A37E-A5DA769FD8A2}" srcOrd="0" destOrd="0" presId="urn:microsoft.com/office/officeart/2005/8/layout/radial5"/>
    <dgm:cxn modelId="{92113463-09A7-4D55-A3E9-0CE679B40AC3}" srcId="{629B220C-E5CC-40CB-99DB-1B6761C6626F}" destId="{A5EC118D-9E9C-46E9-927B-26700DCD363B}" srcOrd="0" destOrd="0" parTransId="{7D3A8102-3088-4ECD-A804-CBD4022B407D}" sibTransId="{3C4D1277-E04A-40BF-BCAA-97E63A978647}"/>
    <dgm:cxn modelId="{1E7FB643-5970-482F-A827-94E3C95DEBB9}" type="presOf" srcId="{4034D10B-9197-4876-BB80-600DEC8CDD5A}" destId="{BD039F4F-CD65-4F22-8501-0DF1285353E5}" srcOrd="1" destOrd="0" presId="urn:microsoft.com/office/officeart/2005/8/layout/radial5"/>
    <dgm:cxn modelId="{1BE15E48-2D26-448F-906B-27DA3F400B07}" srcId="{A5EC118D-9E9C-46E9-927B-26700DCD363B}" destId="{66436460-A6F4-464A-8B2E-C052D50BE17A}" srcOrd="1" destOrd="0" parTransId="{4034D10B-9197-4876-BB80-600DEC8CDD5A}" sibTransId="{2889645A-54C3-413E-8E7A-64E52E76956A}"/>
    <dgm:cxn modelId="{5AFFE169-EDFE-47E5-8537-DE02810F5CED}" type="presOf" srcId="{497B6C4E-BF0E-490C-A48C-0226666C9AC3}" destId="{E1DB4EFD-9A91-496C-A5E1-1BD021004611}" srcOrd="1" destOrd="0" presId="urn:microsoft.com/office/officeart/2005/8/layout/radial5"/>
    <dgm:cxn modelId="{DB8EBA4B-A0DF-4471-8662-A2CE6D647557}" type="presOf" srcId="{A5EC118D-9E9C-46E9-927B-26700DCD363B}" destId="{B2A1C7E9-8416-4A2B-A878-A9F5E561BF80}" srcOrd="0" destOrd="0" presId="urn:microsoft.com/office/officeart/2005/8/layout/radial5"/>
    <dgm:cxn modelId="{0D31E175-1CE5-48F2-87CD-B63FFA348D85}" type="presOf" srcId="{621902B6-15AB-4565-BA7F-7E202B8A8575}" destId="{C0A075D7-1910-43EA-90CE-252C563ADCBC}" srcOrd="0" destOrd="0" presId="urn:microsoft.com/office/officeart/2005/8/layout/radial5"/>
    <dgm:cxn modelId="{71821588-CA3B-4F3B-8804-E4015B1FFAAB}" srcId="{A5EC118D-9E9C-46E9-927B-26700DCD363B}" destId="{72EE493E-8BCB-4EAC-967B-755B5876FA33}" srcOrd="7" destOrd="0" parTransId="{E77A7FEC-F34A-41BA-BEF2-319796DD43D2}" sibTransId="{CCBC927B-57F2-4298-AD60-6E2A5BF7CFDF}"/>
    <dgm:cxn modelId="{B1E00F8E-C694-475A-A0FA-AB4C957F0B65}" srcId="{A5EC118D-9E9C-46E9-927B-26700DCD363B}" destId="{6C38145C-E361-4874-8E52-0480D8FF5886}" srcOrd="4" destOrd="0" parTransId="{D94C4D41-830B-4C22-B780-8DDEC40C7309}" sibTransId="{125CC6F3-CE9F-4D2F-A6D7-4253EA1BB95A}"/>
    <dgm:cxn modelId="{1431EA97-5C35-4A61-83A0-F53EC0B6AAF0}" type="presOf" srcId="{6F57073F-0286-403E-889C-C854201240E0}" destId="{3B28AF60-CB4B-44BB-BD3D-51E6BC1340ED}" srcOrd="0" destOrd="0" presId="urn:microsoft.com/office/officeart/2005/8/layout/radial5"/>
    <dgm:cxn modelId="{6AC7699A-38EB-414A-A74D-A87A3B16E8CA}" srcId="{A5EC118D-9E9C-46E9-927B-26700DCD363B}" destId="{6F57073F-0286-403E-889C-C854201240E0}" srcOrd="6" destOrd="0" parTransId="{133DBC1A-7987-4C82-BA4C-FA725627B9D3}" sibTransId="{DD436D9C-ED0A-4FAE-A514-2C0463D260AA}"/>
    <dgm:cxn modelId="{000BEA9C-14E0-49E3-B025-34B85B7B529F}" type="presOf" srcId="{BFEC6278-5617-47DE-9F45-434CE54191E1}" destId="{A7C95715-247A-43D9-AE3B-AAE0DEA5710D}" srcOrd="0" destOrd="0" presId="urn:microsoft.com/office/officeart/2005/8/layout/radial5"/>
    <dgm:cxn modelId="{509E3A9D-FDD1-41AD-817F-D401DA490272}" type="presOf" srcId="{497B6C4E-BF0E-490C-A48C-0226666C9AC3}" destId="{015D75FE-6A10-42B3-82E8-EE262BA086F8}" srcOrd="0" destOrd="0" presId="urn:microsoft.com/office/officeart/2005/8/layout/radial5"/>
    <dgm:cxn modelId="{CEDAC5A6-8E97-4C60-BCA4-B3A1945EC33A}" type="presOf" srcId="{1246AC1E-227F-4EAF-BCED-A674D7FF2CC9}" destId="{9F3303B1-804A-4F51-84D7-AFAAB218FE17}" srcOrd="0" destOrd="0" presId="urn:microsoft.com/office/officeart/2005/8/layout/radial5"/>
    <dgm:cxn modelId="{FA3FF4AB-8841-4133-BB59-3C5B6DD30B6F}" type="presOf" srcId="{FFD024DF-C3B0-4FC4-9195-2B431257445F}" destId="{D168085B-DE72-421A-9BDD-FDB5EBA7E697}" srcOrd="0" destOrd="0" presId="urn:microsoft.com/office/officeart/2005/8/layout/radial5"/>
    <dgm:cxn modelId="{9F73AAB9-1854-4EB4-A664-EC3AFCA2BE9E}" type="presOf" srcId="{D94C4D41-830B-4C22-B780-8DDEC40C7309}" destId="{3598E5C0-BAA4-4BAE-8952-33DB6AC22DB5}" srcOrd="1" destOrd="0" presId="urn:microsoft.com/office/officeart/2005/8/layout/radial5"/>
    <dgm:cxn modelId="{4FC0D3C6-8D25-48AD-AD08-BC9406427361}" type="presOf" srcId="{E77A7FEC-F34A-41BA-BEF2-319796DD43D2}" destId="{10E57C9C-615E-4CB9-8607-5E830A7ADF00}" srcOrd="1" destOrd="0" presId="urn:microsoft.com/office/officeart/2005/8/layout/radial5"/>
    <dgm:cxn modelId="{6C1D42C9-99EA-4FD7-8FFC-370B7EAFF296}" type="presOf" srcId="{E77A7FEC-F34A-41BA-BEF2-319796DD43D2}" destId="{C8AECAC0-E68C-416B-8C0E-B7F20F7D206A}" srcOrd="0" destOrd="0" presId="urn:microsoft.com/office/officeart/2005/8/layout/radial5"/>
    <dgm:cxn modelId="{A41C22D5-896D-40E2-AA8A-50BE5FCEB112}" srcId="{A5EC118D-9E9C-46E9-927B-26700DCD363B}" destId="{FFD024DF-C3B0-4FC4-9195-2B431257445F}" srcOrd="0" destOrd="0" parTransId="{0181232B-5D5A-431F-B4C1-33E617398EA2}" sibTransId="{642E4C44-C325-4845-9EDB-8C16CB5E3196}"/>
    <dgm:cxn modelId="{2B22B3D5-2349-44B3-A6DC-1386FD654071}" type="presOf" srcId="{629B220C-E5CC-40CB-99DB-1B6761C6626F}" destId="{9985D862-73E0-46EE-86FA-8A3EF23D3B20}" srcOrd="0" destOrd="0" presId="urn:microsoft.com/office/officeart/2005/8/layout/radial5"/>
    <dgm:cxn modelId="{2278B5DD-1DCC-402C-BA1A-032C0E67D3D5}" type="presOf" srcId="{6B572677-5077-4A9A-BCB1-A161D4DB3A52}" destId="{03C4291E-51AD-4338-ADAE-9FFFD3A37AFB}" srcOrd="0" destOrd="0" presId="urn:microsoft.com/office/officeart/2005/8/layout/radial5"/>
    <dgm:cxn modelId="{C0418AE6-F169-4726-A258-11FF4C066D52}" type="presOf" srcId="{0181232B-5D5A-431F-B4C1-33E617398EA2}" destId="{F8170AA1-EA45-49CA-B9D9-2AE2BB878A7D}" srcOrd="1" destOrd="0" presId="urn:microsoft.com/office/officeart/2005/8/layout/radial5"/>
    <dgm:cxn modelId="{7FE23CF4-8F52-481F-98C0-CE48F702FFB3}" type="presOf" srcId="{6C38145C-E361-4874-8E52-0480D8FF5886}" destId="{1C8DAF52-63B7-4F73-A9E8-B0C627552033}" srcOrd="0" destOrd="0" presId="urn:microsoft.com/office/officeart/2005/8/layout/radial5"/>
    <dgm:cxn modelId="{38C86AFC-991A-4CB8-A16D-5833C8148CB1}" type="presOf" srcId="{133DBC1A-7987-4C82-BA4C-FA725627B9D3}" destId="{7CBD3969-12ED-4559-BCDF-102BC951D376}" srcOrd="0" destOrd="0" presId="urn:microsoft.com/office/officeart/2005/8/layout/radial5"/>
    <dgm:cxn modelId="{BDE23D53-2930-436A-9B7E-EC50CCBF5E32}" type="presParOf" srcId="{9985D862-73E0-46EE-86FA-8A3EF23D3B20}" destId="{B2A1C7E9-8416-4A2B-A878-A9F5E561BF80}" srcOrd="0" destOrd="0" presId="urn:microsoft.com/office/officeart/2005/8/layout/radial5"/>
    <dgm:cxn modelId="{9A23E7FC-799C-465B-87C0-870AFB466079}" type="presParOf" srcId="{9985D862-73E0-46EE-86FA-8A3EF23D3B20}" destId="{2E5E6EB8-812B-43BB-833B-5F87145FB969}" srcOrd="1" destOrd="0" presId="urn:microsoft.com/office/officeart/2005/8/layout/radial5"/>
    <dgm:cxn modelId="{371EB91A-FE66-45CB-A227-CA8010050505}" type="presParOf" srcId="{2E5E6EB8-812B-43BB-833B-5F87145FB969}" destId="{F8170AA1-EA45-49CA-B9D9-2AE2BB878A7D}" srcOrd="0" destOrd="0" presId="urn:microsoft.com/office/officeart/2005/8/layout/radial5"/>
    <dgm:cxn modelId="{A08188D1-001F-43F6-B914-7F6E304806BD}" type="presParOf" srcId="{9985D862-73E0-46EE-86FA-8A3EF23D3B20}" destId="{D168085B-DE72-421A-9BDD-FDB5EBA7E697}" srcOrd="2" destOrd="0" presId="urn:microsoft.com/office/officeart/2005/8/layout/radial5"/>
    <dgm:cxn modelId="{1DA08253-2E02-4018-A431-3BB5D9A3EE39}" type="presParOf" srcId="{9985D862-73E0-46EE-86FA-8A3EF23D3B20}" destId="{6D8246A9-1D43-4A66-95CC-7E6013FDCBF8}" srcOrd="3" destOrd="0" presId="urn:microsoft.com/office/officeart/2005/8/layout/radial5"/>
    <dgm:cxn modelId="{E95AE7DB-366D-411B-9FCA-50BE95C48A75}" type="presParOf" srcId="{6D8246A9-1D43-4A66-95CC-7E6013FDCBF8}" destId="{BD039F4F-CD65-4F22-8501-0DF1285353E5}" srcOrd="0" destOrd="0" presId="urn:microsoft.com/office/officeart/2005/8/layout/radial5"/>
    <dgm:cxn modelId="{8211B836-849A-4EF2-AB51-0AE9EFD8BE1E}" type="presParOf" srcId="{9985D862-73E0-46EE-86FA-8A3EF23D3B20}" destId="{7C1A0158-0A18-42CC-9A1C-E42FDBA77413}" srcOrd="4" destOrd="0" presId="urn:microsoft.com/office/officeart/2005/8/layout/radial5"/>
    <dgm:cxn modelId="{37FF60CE-720D-4120-9950-C292305B3639}" type="presParOf" srcId="{9985D862-73E0-46EE-86FA-8A3EF23D3B20}" destId="{015D75FE-6A10-42B3-82E8-EE262BA086F8}" srcOrd="5" destOrd="0" presId="urn:microsoft.com/office/officeart/2005/8/layout/radial5"/>
    <dgm:cxn modelId="{BB2B4CA3-4C6F-4D3B-920C-297229B023BA}" type="presParOf" srcId="{015D75FE-6A10-42B3-82E8-EE262BA086F8}" destId="{E1DB4EFD-9A91-496C-A5E1-1BD021004611}" srcOrd="0" destOrd="0" presId="urn:microsoft.com/office/officeart/2005/8/layout/radial5"/>
    <dgm:cxn modelId="{C1AA0955-6641-43BC-98FA-C65CD83CD787}" type="presParOf" srcId="{9985D862-73E0-46EE-86FA-8A3EF23D3B20}" destId="{C0A075D7-1910-43EA-90CE-252C563ADCBC}" srcOrd="6" destOrd="0" presId="urn:microsoft.com/office/officeart/2005/8/layout/radial5"/>
    <dgm:cxn modelId="{83312EE3-2F44-4237-9AEB-4036653BB07F}" type="presParOf" srcId="{9985D862-73E0-46EE-86FA-8A3EF23D3B20}" destId="{A7C95715-247A-43D9-AE3B-AAE0DEA5710D}" srcOrd="7" destOrd="0" presId="urn:microsoft.com/office/officeart/2005/8/layout/radial5"/>
    <dgm:cxn modelId="{F95481D3-8A8F-493A-AE6E-BD7E6FC14011}" type="presParOf" srcId="{A7C95715-247A-43D9-AE3B-AAE0DEA5710D}" destId="{87574D94-52C0-4378-A665-F90D789CEBF2}" srcOrd="0" destOrd="0" presId="urn:microsoft.com/office/officeart/2005/8/layout/radial5"/>
    <dgm:cxn modelId="{B14A0FBF-4F9A-4A6D-807B-A3A99ABEE525}" type="presParOf" srcId="{9985D862-73E0-46EE-86FA-8A3EF23D3B20}" destId="{7B1848DA-3AE5-448F-9649-0C888F5AEA43}" srcOrd="8" destOrd="0" presId="urn:microsoft.com/office/officeart/2005/8/layout/radial5"/>
    <dgm:cxn modelId="{30A63C96-EAB8-4A40-9ECC-BC1CAB949B44}" type="presParOf" srcId="{9985D862-73E0-46EE-86FA-8A3EF23D3B20}" destId="{C2860347-EAB4-4A5C-A37E-A5DA769FD8A2}" srcOrd="9" destOrd="0" presId="urn:microsoft.com/office/officeart/2005/8/layout/radial5"/>
    <dgm:cxn modelId="{D66E2505-CC5E-4575-B5CB-F70DBBF43E14}" type="presParOf" srcId="{C2860347-EAB4-4A5C-A37E-A5DA769FD8A2}" destId="{3598E5C0-BAA4-4BAE-8952-33DB6AC22DB5}" srcOrd="0" destOrd="0" presId="urn:microsoft.com/office/officeart/2005/8/layout/radial5"/>
    <dgm:cxn modelId="{5689C6B5-C086-4E04-9AFF-B19730239977}" type="presParOf" srcId="{9985D862-73E0-46EE-86FA-8A3EF23D3B20}" destId="{1C8DAF52-63B7-4F73-A9E8-B0C627552033}" srcOrd="10" destOrd="0" presId="urn:microsoft.com/office/officeart/2005/8/layout/radial5"/>
    <dgm:cxn modelId="{BCA1CCB9-1D22-41E0-9229-3A9DA122D3F3}" type="presParOf" srcId="{9985D862-73E0-46EE-86FA-8A3EF23D3B20}" destId="{03C4291E-51AD-4338-ADAE-9FFFD3A37AFB}" srcOrd="11" destOrd="0" presId="urn:microsoft.com/office/officeart/2005/8/layout/radial5"/>
    <dgm:cxn modelId="{3AF4E3CB-B40B-400B-B53C-CEED91D2389A}" type="presParOf" srcId="{03C4291E-51AD-4338-ADAE-9FFFD3A37AFB}" destId="{332C03EB-CDFD-4A31-BA2E-699766D993C7}" srcOrd="0" destOrd="0" presId="urn:microsoft.com/office/officeart/2005/8/layout/radial5"/>
    <dgm:cxn modelId="{0EEF52B0-E6A1-45A0-836F-04FB98227930}" type="presParOf" srcId="{9985D862-73E0-46EE-86FA-8A3EF23D3B20}" destId="{9F3303B1-804A-4F51-84D7-AFAAB218FE17}" srcOrd="12" destOrd="0" presId="urn:microsoft.com/office/officeart/2005/8/layout/radial5"/>
    <dgm:cxn modelId="{05C5B2E8-1F52-49DB-AA36-682A1C20B5CB}" type="presParOf" srcId="{9985D862-73E0-46EE-86FA-8A3EF23D3B20}" destId="{7CBD3969-12ED-4559-BCDF-102BC951D376}" srcOrd="13" destOrd="0" presId="urn:microsoft.com/office/officeart/2005/8/layout/radial5"/>
    <dgm:cxn modelId="{208C1763-B523-4DA1-A4F3-80FDF72E6CAB}" type="presParOf" srcId="{7CBD3969-12ED-4559-BCDF-102BC951D376}" destId="{40E45ABE-B9ED-4ADD-8540-A954A7A4AB54}" srcOrd="0" destOrd="0" presId="urn:microsoft.com/office/officeart/2005/8/layout/radial5"/>
    <dgm:cxn modelId="{25D94860-2A0E-4051-B5EF-1538B1FC8063}" type="presParOf" srcId="{9985D862-73E0-46EE-86FA-8A3EF23D3B20}" destId="{3B28AF60-CB4B-44BB-BD3D-51E6BC1340ED}" srcOrd="14" destOrd="0" presId="urn:microsoft.com/office/officeart/2005/8/layout/radial5"/>
    <dgm:cxn modelId="{67CBF4F7-1119-47F9-837B-F67E50662C54}" type="presParOf" srcId="{9985D862-73E0-46EE-86FA-8A3EF23D3B20}" destId="{C8AECAC0-E68C-416B-8C0E-B7F20F7D206A}" srcOrd="15" destOrd="0" presId="urn:microsoft.com/office/officeart/2005/8/layout/radial5"/>
    <dgm:cxn modelId="{81FC1AD3-1836-44CC-B629-AAB9E0BA9694}" type="presParOf" srcId="{C8AECAC0-E68C-416B-8C0E-B7F20F7D206A}" destId="{10E57C9C-615E-4CB9-8607-5E830A7ADF00}" srcOrd="0" destOrd="0" presId="urn:microsoft.com/office/officeart/2005/8/layout/radial5"/>
    <dgm:cxn modelId="{9B3ACA49-DB42-4074-AC67-65D917CCBA51}" type="presParOf" srcId="{9985D862-73E0-46EE-86FA-8A3EF23D3B20}" destId="{42A6545E-ED9F-49EE-A988-7603C5117817}" srcOrd="1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BB4A2D-2EDC-4922-888B-E17C7C1ADAD5}" type="doc">
      <dgm:prSet loTypeId="urn:microsoft.com/office/officeart/2008/layout/VerticalCurv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CD0CC4-3F32-48BA-806F-9EECE00F1DF0}">
      <dgm:prSet/>
      <dgm:spPr/>
      <dgm:t>
        <a:bodyPr/>
        <a:lstStyle/>
        <a:p>
          <a:r>
            <a:rPr lang="en-US" dirty="0"/>
            <a:t>Test link – For Test Case creation &amp; execution</a:t>
          </a:r>
        </a:p>
      </dgm:t>
    </dgm:pt>
    <dgm:pt modelId="{2FB32B52-032B-4A36-BCB3-E5ACBCFC3E9D}" type="parTrans" cxnId="{5763B967-1B2C-4BEA-B56D-989F8AB65491}">
      <dgm:prSet/>
      <dgm:spPr/>
      <dgm:t>
        <a:bodyPr/>
        <a:lstStyle/>
        <a:p>
          <a:endParaRPr lang="en-US"/>
        </a:p>
      </dgm:t>
    </dgm:pt>
    <dgm:pt modelId="{21BB707A-6FE4-478C-B01A-1CB041C1B9B0}" type="sibTrans" cxnId="{5763B967-1B2C-4BEA-B56D-989F8AB65491}">
      <dgm:prSet/>
      <dgm:spPr/>
      <dgm:t>
        <a:bodyPr/>
        <a:lstStyle/>
        <a:p>
          <a:endParaRPr lang="en-US"/>
        </a:p>
      </dgm:t>
    </dgm:pt>
    <dgm:pt modelId="{59300F22-3F83-4AFD-93FC-EC1E73E97159}">
      <dgm:prSet/>
      <dgm:spPr/>
      <dgm:t>
        <a:bodyPr/>
        <a:lstStyle/>
        <a:p>
          <a:r>
            <a:rPr lang="en-US" dirty="0"/>
            <a:t>Mantis – For Bug tracking and reporting</a:t>
          </a:r>
        </a:p>
      </dgm:t>
    </dgm:pt>
    <dgm:pt modelId="{5D664DB4-71D8-4344-A0FF-FB4ED92B6916}" type="parTrans" cxnId="{627C2F29-29DA-48A0-873D-91F0D9B897BC}">
      <dgm:prSet/>
      <dgm:spPr/>
      <dgm:t>
        <a:bodyPr/>
        <a:lstStyle/>
        <a:p>
          <a:endParaRPr lang="en-US"/>
        </a:p>
      </dgm:t>
    </dgm:pt>
    <dgm:pt modelId="{276BE334-D889-4B73-AA8B-F67726279D99}" type="sibTrans" cxnId="{627C2F29-29DA-48A0-873D-91F0D9B897BC}">
      <dgm:prSet/>
      <dgm:spPr/>
      <dgm:t>
        <a:bodyPr/>
        <a:lstStyle/>
        <a:p>
          <a:endParaRPr lang="en-US"/>
        </a:p>
      </dgm:t>
    </dgm:pt>
    <dgm:pt modelId="{00DFF2D1-9FA3-4FEE-8955-73B85D5F3BAD}">
      <dgm:prSet/>
      <dgm:spPr/>
      <dgm:t>
        <a:bodyPr/>
        <a:lstStyle/>
        <a:p>
          <a:r>
            <a:rPr lang="en-US" dirty="0"/>
            <a:t>Excel – For Test Data collection</a:t>
          </a:r>
        </a:p>
      </dgm:t>
    </dgm:pt>
    <dgm:pt modelId="{00611785-7AE1-4D45-8ADA-61ACE2B557E0}" type="parTrans" cxnId="{84D5EA80-C552-4117-9611-DA2713C9E2BE}">
      <dgm:prSet/>
      <dgm:spPr/>
      <dgm:t>
        <a:bodyPr/>
        <a:lstStyle/>
        <a:p>
          <a:endParaRPr lang="en-US"/>
        </a:p>
      </dgm:t>
    </dgm:pt>
    <dgm:pt modelId="{C9AC7B9C-2225-4D13-A605-EEBA2BB59A4A}" type="sibTrans" cxnId="{84D5EA80-C552-4117-9611-DA2713C9E2BE}">
      <dgm:prSet/>
      <dgm:spPr/>
      <dgm:t>
        <a:bodyPr/>
        <a:lstStyle/>
        <a:p>
          <a:endParaRPr lang="en-US"/>
        </a:p>
      </dgm:t>
    </dgm:pt>
    <dgm:pt modelId="{4A23B61C-7BFB-47E5-9F00-1355A2784F4D}">
      <dgm:prSet/>
      <dgm:spPr/>
      <dgm:t>
        <a:bodyPr/>
        <a:lstStyle/>
        <a:p>
          <a:r>
            <a:rPr lang="en-US" dirty="0" err="1"/>
            <a:t>Xmind</a:t>
          </a:r>
          <a:r>
            <a:rPr lang="en-US" dirty="0"/>
            <a:t> – For Mind Mapping</a:t>
          </a:r>
        </a:p>
      </dgm:t>
    </dgm:pt>
    <dgm:pt modelId="{A5A81A41-09DE-411D-9514-2A1DA721F6E3}" type="parTrans" cxnId="{79AB115A-5DBA-48E1-A5B6-6FEF73B94D0F}">
      <dgm:prSet/>
      <dgm:spPr/>
      <dgm:t>
        <a:bodyPr/>
        <a:lstStyle/>
        <a:p>
          <a:endParaRPr lang="en-US"/>
        </a:p>
      </dgm:t>
    </dgm:pt>
    <dgm:pt modelId="{7C31F643-2B87-4223-9BE3-2687ABD27328}" type="sibTrans" cxnId="{79AB115A-5DBA-48E1-A5B6-6FEF73B94D0F}">
      <dgm:prSet/>
      <dgm:spPr/>
      <dgm:t>
        <a:bodyPr/>
        <a:lstStyle/>
        <a:p>
          <a:endParaRPr lang="en-US"/>
        </a:p>
      </dgm:t>
    </dgm:pt>
    <dgm:pt modelId="{3BBFEC2F-546E-4E26-B624-C56C772FF7FA}">
      <dgm:prSet/>
      <dgm:spPr/>
      <dgm:t>
        <a:bodyPr/>
        <a:lstStyle/>
        <a:p>
          <a:r>
            <a:rPr lang="en-US" dirty="0"/>
            <a:t>Exploratory Testing Chrome Extension</a:t>
          </a:r>
        </a:p>
      </dgm:t>
    </dgm:pt>
    <dgm:pt modelId="{60E1783A-4F98-41EB-A9BB-D501B07D401C}" type="parTrans" cxnId="{20D42810-9328-4A3F-A938-E5AB6AC2DAC0}">
      <dgm:prSet/>
      <dgm:spPr/>
      <dgm:t>
        <a:bodyPr/>
        <a:lstStyle/>
        <a:p>
          <a:endParaRPr lang="en-US"/>
        </a:p>
      </dgm:t>
    </dgm:pt>
    <dgm:pt modelId="{F5D67808-F776-4EE0-BB71-5CDA13786CF8}" type="sibTrans" cxnId="{20D42810-9328-4A3F-A938-E5AB6AC2DAC0}">
      <dgm:prSet/>
      <dgm:spPr/>
      <dgm:t>
        <a:bodyPr/>
        <a:lstStyle/>
        <a:p>
          <a:endParaRPr lang="en-US"/>
        </a:p>
      </dgm:t>
    </dgm:pt>
    <dgm:pt modelId="{415659DD-D921-4964-AB38-900FBD7F1837}">
      <dgm:prSet/>
      <dgm:spPr/>
      <dgm:t>
        <a:bodyPr/>
        <a:lstStyle/>
        <a:p>
          <a:r>
            <a:rPr lang="en-US" dirty="0"/>
            <a:t>Word – For Test Report creation</a:t>
          </a:r>
        </a:p>
      </dgm:t>
    </dgm:pt>
    <dgm:pt modelId="{642C229F-C959-41AB-B4A2-6EFA3F2FFD44}" type="parTrans" cxnId="{18E4BB4D-CC7C-4C7E-B18F-B5C11B6200B1}">
      <dgm:prSet/>
      <dgm:spPr/>
      <dgm:t>
        <a:bodyPr/>
        <a:lstStyle/>
        <a:p>
          <a:endParaRPr lang="en-US"/>
        </a:p>
      </dgm:t>
    </dgm:pt>
    <dgm:pt modelId="{E1E5859F-B6D7-4C04-9303-F5A8267D45A8}" type="sibTrans" cxnId="{18E4BB4D-CC7C-4C7E-B18F-B5C11B6200B1}">
      <dgm:prSet/>
      <dgm:spPr/>
      <dgm:t>
        <a:bodyPr/>
        <a:lstStyle/>
        <a:p>
          <a:endParaRPr lang="en-US"/>
        </a:p>
      </dgm:t>
    </dgm:pt>
    <dgm:pt modelId="{300887A6-A9C9-43F2-BDEA-FC8C2D8CBFFA}" type="pres">
      <dgm:prSet presAssocID="{B4BB4A2D-2EDC-4922-888B-E17C7C1ADAD5}" presName="Name0" presStyleCnt="0">
        <dgm:presLayoutVars>
          <dgm:chMax val="7"/>
          <dgm:chPref val="7"/>
          <dgm:dir/>
        </dgm:presLayoutVars>
      </dgm:prSet>
      <dgm:spPr/>
    </dgm:pt>
    <dgm:pt modelId="{FC76D1C4-5748-4D52-A2E7-178D61E773AA}" type="pres">
      <dgm:prSet presAssocID="{B4BB4A2D-2EDC-4922-888B-E17C7C1ADAD5}" presName="Name1" presStyleCnt="0"/>
      <dgm:spPr/>
    </dgm:pt>
    <dgm:pt modelId="{C38362CC-1362-475F-9A25-BEC6CF30CBFB}" type="pres">
      <dgm:prSet presAssocID="{B4BB4A2D-2EDC-4922-888B-E17C7C1ADAD5}" presName="cycle" presStyleCnt="0"/>
      <dgm:spPr/>
    </dgm:pt>
    <dgm:pt modelId="{FDA8C754-1F30-408A-8A85-FAB863FD4A9A}" type="pres">
      <dgm:prSet presAssocID="{B4BB4A2D-2EDC-4922-888B-E17C7C1ADAD5}" presName="srcNode" presStyleLbl="node1" presStyleIdx="0" presStyleCnt="6"/>
      <dgm:spPr/>
    </dgm:pt>
    <dgm:pt modelId="{649B0337-63D4-4FAE-A758-3B4640A5C80A}" type="pres">
      <dgm:prSet presAssocID="{B4BB4A2D-2EDC-4922-888B-E17C7C1ADAD5}" presName="conn" presStyleLbl="parChTrans1D2" presStyleIdx="0" presStyleCnt="1"/>
      <dgm:spPr/>
    </dgm:pt>
    <dgm:pt modelId="{A4C007E4-D112-4D45-AEA1-427061160BB5}" type="pres">
      <dgm:prSet presAssocID="{B4BB4A2D-2EDC-4922-888B-E17C7C1ADAD5}" presName="extraNode" presStyleLbl="node1" presStyleIdx="0" presStyleCnt="6"/>
      <dgm:spPr/>
    </dgm:pt>
    <dgm:pt modelId="{D87F9043-3632-4D8A-A24E-9A6F2F48E291}" type="pres">
      <dgm:prSet presAssocID="{B4BB4A2D-2EDC-4922-888B-E17C7C1ADAD5}" presName="dstNode" presStyleLbl="node1" presStyleIdx="0" presStyleCnt="6"/>
      <dgm:spPr/>
    </dgm:pt>
    <dgm:pt modelId="{640D1A7F-2B0D-4EFE-A62B-FB4AB19FA002}" type="pres">
      <dgm:prSet presAssocID="{D0CD0CC4-3F32-48BA-806F-9EECE00F1DF0}" presName="text_1" presStyleLbl="node1" presStyleIdx="0" presStyleCnt="6">
        <dgm:presLayoutVars>
          <dgm:bulletEnabled val="1"/>
        </dgm:presLayoutVars>
      </dgm:prSet>
      <dgm:spPr/>
    </dgm:pt>
    <dgm:pt modelId="{00C29005-A346-4AE9-915B-8B5F3DD43C91}" type="pres">
      <dgm:prSet presAssocID="{D0CD0CC4-3F32-48BA-806F-9EECE00F1DF0}" presName="accent_1" presStyleCnt="0"/>
      <dgm:spPr/>
    </dgm:pt>
    <dgm:pt modelId="{56A13C41-CB0C-4D38-8CF6-F6618BE087C5}" type="pres">
      <dgm:prSet presAssocID="{D0CD0CC4-3F32-48BA-806F-9EECE00F1DF0}" presName="accentRepeatNode" presStyleLbl="solidFgAcc1" presStyleIdx="0" presStyleCnt="6"/>
      <dgm:spPr/>
    </dgm:pt>
    <dgm:pt modelId="{5CEB700E-4AB3-4DCB-BB72-71C5BC6B3387}" type="pres">
      <dgm:prSet presAssocID="{59300F22-3F83-4AFD-93FC-EC1E73E97159}" presName="text_2" presStyleLbl="node1" presStyleIdx="1" presStyleCnt="6">
        <dgm:presLayoutVars>
          <dgm:bulletEnabled val="1"/>
        </dgm:presLayoutVars>
      </dgm:prSet>
      <dgm:spPr/>
    </dgm:pt>
    <dgm:pt modelId="{737CADCA-906A-4521-B92E-4D0DD68DBDAF}" type="pres">
      <dgm:prSet presAssocID="{59300F22-3F83-4AFD-93FC-EC1E73E97159}" presName="accent_2" presStyleCnt="0"/>
      <dgm:spPr/>
    </dgm:pt>
    <dgm:pt modelId="{D548E2C2-CC0A-4E20-A9B9-B69AD71BA5F8}" type="pres">
      <dgm:prSet presAssocID="{59300F22-3F83-4AFD-93FC-EC1E73E97159}" presName="accentRepeatNode" presStyleLbl="solidFgAcc1" presStyleIdx="1" presStyleCnt="6"/>
      <dgm:spPr/>
    </dgm:pt>
    <dgm:pt modelId="{56846511-A7FC-4072-817B-C87230E06DE5}" type="pres">
      <dgm:prSet presAssocID="{00DFF2D1-9FA3-4FEE-8955-73B85D5F3BAD}" presName="text_3" presStyleLbl="node1" presStyleIdx="2" presStyleCnt="6">
        <dgm:presLayoutVars>
          <dgm:bulletEnabled val="1"/>
        </dgm:presLayoutVars>
      </dgm:prSet>
      <dgm:spPr/>
    </dgm:pt>
    <dgm:pt modelId="{BDA45EE2-6B3C-4292-A72B-D43F7E2119A8}" type="pres">
      <dgm:prSet presAssocID="{00DFF2D1-9FA3-4FEE-8955-73B85D5F3BAD}" presName="accent_3" presStyleCnt="0"/>
      <dgm:spPr/>
    </dgm:pt>
    <dgm:pt modelId="{F89C9846-12B9-4196-9F3D-27AF1FDC5C35}" type="pres">
      <dgm:prSet presAssocID="{00DFF2D1-9FA3-4FEE-8955-73B85D5F3BAD}" presName="accentRepeatNode" presStyleLbl="solidFgAcc1" presStyleIdx="2" presStyleCnt="6"/>
      <dgm:spPr/>
    </dgm:pt>
    <dgm:pt modelId="{8953E585-D3DE-4375-98E8-C89BA5244793}" type="pres">
      <dgm:prSet presAssocID="{415659DD-D921-4964-AB38-900FBD7F1837}" presName="text_4" presStyleLbl="node1" presStyleIdx="3" presStyleCnt="6">
        <dgm:presLayoutVars>
          <dgm:bulletEnabled val="1"/>
        </dgm:presLayoutVars>
      </dgm:prSet>
      <dgm:spPr/>
    </dgm:pt>
    <dgm:pt modelId="{F6846061-F2DD-4008-8620-1BE2F59B69F9}" type="pres">
      <dgm:prSet presAssocID="{415659DD-D921-4964-AB38-900FBD7F1837}" presName="accent_4" presStyleCnt="0"/>
      <dgm:spPr/>
    </dgm:pt>
    <dgm:pt modelId="{3132CC7C-8398-4B9A-B9DE-F7F3227AF9C0}" type="pres">
      <dgm:prSet presAssocID="{415659DD-D921-4964-AB38-900FBD7F1837}" presName="accentRepeatNode" presStyleLbl="solidFgAcc1" presStyleIdx="3" presStyleCnt="6"/>
      <dgm:spPr/>
    </dgm:pt>
    <dgm:pt modelId="{C75823B3-2930-40B7-A617-8727B058C82D}" type="pres">
      <dgm:prSet presAssocID="{4A23B61C-7BFB-47E5-9F00-1355A2784F4D}" presName="text_5" presStyleLbl="node1" presStyleIdx="4" presStyleCnt="6">
        <dgm:presLayoutVars>
          <dgm:bulletEnabled val="1"/>
        </dgm:presLayoutVars>
      </dgm:prSet>
      <dgm:spPr/>
    </dgm:pt>
    <dgm:pt modelId="{1C5BFCA5-CDD9-40C7-BF67-8F0D4DF68405}" type="pres">
      <dgm:prSet presAssocID="{4A23B61C-7BFB-47E5-9F00-1355A2784F4D}" presName="accent_5" presStyleCnt="0"/>
      <dgm:spPr/>
    </dgm:pt>
    <dgm:pt modelId="{7EFF5C9B-FBD6-4210-AA83-035F26A58030}" type="pres">
      <dgm:prSet presAssocID="{4A23B61C-7BFB-47E5-9F00-1355A2784F4D}" presName="accentRepeatNode" presStyleLbl="solidFgAcc1" presStyleIdx="4" presStyleCnt="6"/>
      <dgm:spPr/>
    </dgm:pt>
    <dgm:pt modelId="{4CAEBB0F-6F3A-4931-A043-FAE86CACEC6D}" type="pres">
      <dgm:prSet presAssocID="{3BBFEC2F-546E-4E26-B624-C56C772FF7FA}" presName="text_6" presStyleLbl="node1" presStyleIdx="5" presStyleCnt="6">
        <dgm:presLayoutVars>
          <dgm:bulletEnabled val="1"/>
        </dgm:presLayoutVars>
      </dgm:prSet>
      <dgm:spPr/>
    </dgm:pt>
    <dgm:pt modelId="{FC9E6909-32C3-4EC5-8EA4-ABE8EBDD80CC}" type="pres">
      <dgm:prSet presAssocID="{3BBFEC2F-546E-4E26-B624-C56C772FF7FA}" presName="accent_6" presStyleCnt="0"/>
      <dgm:spPr/>
    </dgm:pt>
    <dgm:pt modelId="{4D533398-49FB-49D2-8BC9-266776C33726}" type="pres">
      <dgm:prSet presAssocID="{3BBFEC2F-546E-4E26-B624-C56C772FF7FA}" presName="accentRepeatNode" presStyleLbl="solidFgAcc1" presStyleIdx="5" presStyleCnt="6"/>
      <dgm:spPr/>
    </dgm:pt>
  </dgm:ptLst>
  <dgm:cxnLst>
    <dgm:cxn modelId="{79F9520B-2CE2-4980-92D2-ACFB9C50C4B0}" type="presOf" srcId="{415659DD-D921-4964-AB38-900FBD7F1837}" destId="{8953E585-D3DE-4375-98E8-C89BA5244793}" srcOrd="0" destOrd="0" presId="urn:microsoft.com/office/officeart/2008/layout/VerticalCurvedList"/>
    <dgm:cxn modelId="{20D42810-9328-4A3F-A938-E5AB6AC2DAC0}" srcId="{B4BB4A2D-2EDC-4922-888B-E17C7C1ADAD5}" destId="{3BBFEC2F-546E-4E26-B624-C56C772FF7FA}" srcOrd="5" destOrd="0" parTransId="{60E1783A-4F98-41EB-A9BB-D501B07D401C}" sibTransId="{F5D67808-F776-4EE0-BB71-5CDA13786CF8}"/>
    <dgm:cxn modelId="{627C2F29-29DA-48A0-873D-91F0D9B897BC}" srcId="{B4BB4A2D-2EDC-4922-888B-E17C7C1ADAD5}" destId="{59300F22-3F83-4AFD-93FC-EC1E73E97159}" srcOrd="1" destOrd="0" parTransId="{5D664DB4-71D8-4344-A0FF-FB4ED92B6916}" sibTransId="{276BE334-D889-4B73-AA8B-F67726279D99}"/>
    <dgm:cxn modelId="{79C8EE3D-DB1B-428C-8C6E-18E47C2195BE}" type="presOf" srcId="{3BBFEC2F-546E-4E26-B624-C56C772FF7FA}" destId="{4CAEBB0F-6F3A-4931-A043-FAE86CACEC6D}" srcOrd="0" destOrd="0" presId="urn:microsoft.com/office/officeart/2008/layout/VerticalCurvedList"/>
    <dgm:cxn modelId="{E1AD6064-3241-4906-965A-71DFBFD15F04}" type="presOf" srcId="{00DFF2D1-9FA3-4FEE-8955-73B85D5F3BAD}" destId="{56846511-A7FC-4072-817B-C87230E06DE5}" srcOrd="0" destOrd="0" presId="urn:microsoft.com/office/officeart/2008/layout/VerticalCurvedList"/>
    <dgm:cxn modelId="{5763B967-1B2C-4BEA-B56D-989F8AB65491}" srcId="{B4BB4A2D-2EDC-4922-888B-E17C7C1ADAD5}" destId="{D0CD0CC4-3F32-48BA-806F-9EECE00F1DF0}" srcOrd="0" destOrd="0" parTransId="{2FB32B52-032B-4A36-BCB3-E5ACBCFC3E9D}" sibTransId="{21BB707A-6FE4-478C-B01A-1CB041C1B9B0}"/>
    <dgm:cxn modelId="{1E51BB47-5248-44AF-966F-EF2108DD3327}" type="presOf" srcId="{59300F22-3F83-4AFD-93FC-EC1E73E97159}" destId="{5CEB700E-4AB3-4DCB-BB72-71C5BC6B3387}" srcOrd="0" destOrd="0" presId="urn:microsoft.com/office/officeart/2008/layout/VerticalCurvedList"/>
    <dgm:cxn modelId="{18E4BB4D-CC7C-4C7E-B18F-B5C11B6200B1}" srcId="{B4BB4A2D-2EDC-4922-888B-E17C7C1ADAD5}" destId="{415659DD-D921-4964-AB38-900FBD7F1837}" srcOrd="3" destOrd="0" parTransId="{642C229F-C959-41AB-B4A2-6EFA3F2FFD44}" sibTransId="{E1E5859F-B6D7-4C04-9303-F5A8267D45A8}"/>
    <dgm:cxn modelId="{4F62B658-833D-4358-BF8A-32A069986FB3}" type="presOf" srcId="{4A23B61C-7BFB-47E5-9F00-1355A2784F4D}" destId="{C75823B3-2930-40B7-A617-8727B058C82D}" srcOrd="0" destOrd="0" presId="urn:microsoft.com/office/officeart/2008/layout/VerticalCurvedList"/>
    <dgm:cxn modelId="{74672759-4896-4A1B-8A8D-851C1ECC7B37}" type="presOf" srcId="{D0CD0CC4-3F32-48BA-806F-9EECE00F1DF0}" destId="{640D1A7F-2B0D-4EFE-A62B-FB4AB19FA002}" srcOrd="0" destOrd="0" presId="urn:microsoft.com/office/officeart/2008/layout/VerticalCurvedList"/>
    <dgm:cxn modelId="{79AB115A-5DBA-48E1-A5B6-6FEF73B94D0F}" srcId="{B4BB4A2D-2EDC-4922-888B-E17C7C1ADAD5}" destId="{4A23B61C-7BFB-47E5-9F00-1355A2784F4D}" srcOrd="4" destOrd="0" parTransId="{A5A81A41-09DE-411D-9514-2A1DA721F6E3}" sibTransId="{7C31F643-2B87-4223-9BE3-2687ABD27328}"/>
    <dgm:cxn modelId="{84D5EA80-C552-4117-9611-DA2713C9E2BE}" srcId="{B4BB4A2D-2EDC-4922-888B-E17C7C1ADAD5}" destId="{00DFF2D1-9FA3-4FEE-8955-73B85D5F3BAD}" srcOrd="2" destOrd="0" parTransId="{00611785-7AE1-4D45-8ADA-61ACE2B557E0}" sibTransId="{C9AC7B9C-2225-4D13-A605-EEBA2BB59A4A}"/>
    <dgm:cxn modelId="{3715BCAE-4C66-4FE9-8BAB-B9D134626194}" type="presOf" srcId="{21BB707A-6FE4-478C-B01A-1CB041C1B9B0}" destId="{649B0337-63D4-4FAE-A758-3B4640A5C80A}" srcOrd="0" destOrd="0" presId="urn:microsoft.com/office/officeart/2008/layout/VerticalCurvedList"/>
    <dgm:cxn modelId="{B5621ACA-8DCD-4AA7-A13E-E62ED8F7C56F}" type="presOf" srcId="{B4BB4A2D-2EDC-4922-888B-E17C7C1ADAD5}" destId="{300887A6-A9C9-43F2-BDEA-FC8C2D8CBFFA}" srcOrd="0" destOrd="0" presId="urn:microsoft.com/office/officeart/2008/layout/VerticalCurvedList"/>
    <dgm:cxn modelId="{42A44DD2-C6CC-4985-80A3-8CAD99B5C7E9}" type="presParOf" srcId="{300887A6-A9C9-43F2-BDEA-FC8C2D8CBFFA}" destId="{FC76D1C4-5748-4D52-A2E7-178D61E773AA}" srcOrd="0" destOrd="0" presId="urn:microsoft.com/office/officeart/2008/layout/VerticalCurvedList"/>
    <dgm:cxn modelId="{956421E5-3016-441A-B81F-7E369A71830A}" type="presParOf" srcId="{FC76D1C4-5748-4D52-A2E7-178D61E773AA}" destId="{C38362CC-1362-475F-9A25-BEC6CF30CBFB}" srcOrd="0" destOrd="0" presId="urn:microsoft.com/office/officeart/2008/layout/VerticalCurvedList"/>
    <dgm:cxn modelId="{E4612672-0505-45E6-8E6C-DEAEF6282A40}" type="presParOf" srcId="{C38362CC-1362-475F-9A25-BEC6CF30CBFB}" destId="{FDA8C754-1F30-408A-8A85-FAB863FD4A9A}" srcOrd="0" destOrd="0" presId="urn:microsoft.com/office/officeart/2008/layout/VerticalCurvedList"/>
    <dgm:cxn modelId="{12B2725A-49AF-44C5-8D3E-1FEC23951B92}" type="presParOf" srcId="{C38362CC-1362-475F-9A25-BEC6CF30CBFB}" destId="{649B0337-63D4-4FAE-A758-3B4640A5C80A}" srcOrd="1" destOrd="0" presId="urn:microsoft.com/office/officeart/2008/layout/VerticalCurvedList"/>
    <dgm:cxn modelId="{D84ACCCF-BF0E-4F54-91ED-59CCDF585445}" type="presParOf" srcId="{C38362CC-1362-475F-9A25-BEC6CF30CBFB}" destId="{A4C007E4-D112-4D45-AEA1-427061160BB5}" srcOrd="2" destOrd="0" presId="urn:microsoft.com/office/officeart/2008/layout/VerticalCurvedList"/>
    <dgm:cxn modelId="{083A1E04-22BD-466A-841F-2C576B029CC9}" type="presParOf" srcId="{C38362CC-1362-475F-9A25-BEC6CF30CBFB}" destId="{D87F9043-3632-4D8A-A24E-9A6F2F48E291}" srcOrd="3" destOrd="0" presId="urn:microsoft.com/office/officeart/2008/layout/VerticalCurvedList"/>
    <dgm:cxn modelId="{489EAE1B-24FB-43D5-B985-CB60593A07EE}" type="presParOf" srcId="{FC76D1C4-5748-4D52-A2E7-178D61E773AA}" destId="{640D1A7F-2B0D-4EFE-A62B-FB4AB19FA002}" srcOrd="1" destOrd="0" presId="urn:microsoft.com/office/officeart/2008/layout/VerticalCurvedList"/>
    <dgm:cxn modelId="{00AE5CBB-B6E2-48A5-BB89-75C1390D8EDC}" type="presParOf" srcId="{FC76D1C4-5748-4D52-A2E7-178D61E773AA}" destId="{00C29005-A346-4AE9-915B-8B5F3DD43C91}" srcOrd="2" destOrd="0" presId="urn:microsoft.com/office/officeart/2008/layout/VerticalCurvedList"/>
    <dgm:cxn modelId="{D8FD4D39-3DFD-4030-A9B1-89F39CE42D8D}" type="presParOf" srcId="{00C29005-A346-4AE9-915B-8B5F3DD43C91}" destId="{56A13C41-CB0C-4D38-8CF6-F6618BE087C5}" srcOrd="0" destOrd="0" presId="urn:microsoft.com/office/officeart/2008/layout/VerticalCurvedList"/>
    <dgm:cxn modelId="{8340D19F-6D2F-4554-9B7C-B118C13D6EFD}" type="presParOf" srcId="{FC76D1C4-5748-4D52-A2E7-178D61E773AA}" destId="{5CEB700E-4AB3-4DCB-BB72-71C5BC6B3387}" srcOrd="3" destOrd="0" presId="urn:microsoft.com/office/officeart/2008/layout/VerticalCurvedList"/>
    <dgm:cxn modelId="{6908ABD7-F43B-49B8-B523-F5DC4F2E93A0}" type="presParOf" srcId="{FC76D1C4-5748-4D52-A2E7-178D61E773AA}" destId="{737CADCA-906A-4521-B92E-4D0DD68DBDAF}" srcOrd="4" destOrd="0" presId="urn:microsoft.com/office/officeart/2008/layout/VerticalCurvedList"/>
    <dgm:cxn modelId="{7A78D308-F2FC-4687-A0D9-025C08F99B29}" type="presParOf" srcId="{737CADCA-906A-4521-B92E-4D0DD68DBDAF}" destId="{D548E2C2-CC0A-4E20-A9B9-B69AD71BA5F8}" srcOrd="0" destOrd="0" presId="urn:microsoft.com/office/officeart/2008/layout/VerticalCurvedList"/>
    <dgm:cxn modelId="{74652462-5716-4BD9-B4EE-4B0F1D9B5D37}" type="presParOf" srcId="{FC76D1C4-5748-4D52-A2E7-178D61E773AA}" destId="{56846511-A7FC-4072-817B-C87230E06DE5}" srcOrd="5" destOrd="0" presId="urn:microsoft.com/office/officeart/2008/layout/VerticalCurvedList"/>
    <dgm:cxn modelId="{8725251E-C844-42FC-B9DA-C2CD73389392}" type="presParOf" srcId="{FC76D1C4-5748-4D52-A2E7-178D61E773AA}" destId="{BDA45EE2-6B3C-4292-A72B-D43F7E2119A8}" srcOrd="6" destOrd="0" presId="urn:microsoft.com/office/officeart/2008/layout/VerticalCurvedList"/>
    <dgm:cxn modelId="{6243CFDA-7B69-4B53-A8B5-FBCF8DBD5763}" type="presParOf" srcId="{BDA45EE2-6B3C-4292-A72B-D43F7E2119A8}" destId="{F89C9846-12B9-4196-9F3D-27AF1FDC5C35}" srcOrd="0" destOrd="0" presId="urn:microsoft.com/office/officeart/2008/layout/VerticalCurvedList"/>
    <dgm:cxn modelId="{30235201-5E68-430E-9564-4139191397F9}" type="presParOf" srcId="{FC76D1C4-5748-4D52-A2E7-178D61E773AA}" destId="{8953E585-D3DE-4375-98E8-C89BA5244793}" srcOrd="7" destOrd="0" presId="urn:microsoft.com/office/officeart/2008/layout/VerticalCurvedList"/>
    <dgm:cxn modelId="{24A13CE8-09BA-466D-80B0-A96D14797449}" type="presParOf" srcId="{FC76D1C4-5748-4D52-A2E7-178D61E773AA}" destId="{F6846061-F2DD-4008-8620-1BE2F59B69F9}" srcOrd="8" destOrd="0" presId="urn:microsoft.com/office/officeart/2008/layout/VerticalCurvedList"/>
    <dgm:cxn modelId="{688EE753-BB7C-45FE-8616-6D705F010638}" type="presParOf" srcId="{F6846061-F2DD-4008-8620-1BE2F59B69F9}" destId="{3132CC7C-8398-4B9A-B9DE-F7F3227AF9C0}" srcOrd="0" destOrd="0" presId="urn:microsoft.com/office/officeart/2008/layout/VerticalCurvedList"/>
    <dgm:cxn modelId="{3CC927BB-321D-4D1D-BA25-79E167C6A5A6}" type="presParOf" srcId="{FC76D1C4-5748-4D52-A2E7-178D61E773AA}" destId="{C75823B3-2930-40B7-A617-8727B058C82D}" srcOrd="9" destOrd="0" presId="urn:microsoft.com/office/officeart/2008/layout/VerticalCurvedList"/>
    <dgm:cxn modelId="{73CFF523-EA33-4D07-BFAE-090903AA525D}" type="presParOf" srcId="{FC76D1C4-5748-4D52-A2E7-178D61E773AA}" destId="{1C5BFCA5-CDD9-40C7-BF67-8F0D4DF68405}" srcOrd="10" destOrd="0" presId="urn:microsoft.com/office/officeart/2008/layout/VerticalCurvedList"/>
    <dgm:cxn modelId="{A3578FBD-F6C7-4E65-94D2-C78725F3E886}" type="presParOf" srcId="{1C5BFCA5-CDD9-40C7-BF67-8F0D4DF68405}" destId="{7EFF5C9B-FBD6-4210-AA83-035F26A58030}" srcOrd="0" destOrd="0" presId="urn:microsoft.com/office/officeart/2008/layout/VerticalCurvedList"/>
    <dgm:cxn modelId="{E7581A33-C2AC-4C0E-A9DA-71EB71C031C4}" type="presParOf" srcId="{FC76D1C4-5748-4D52-A2E7-178D61E773AA}" destId="{4CAEBB0F-6F3A-4931-A043-FAE86CACEC6D}" srcOrd="11" destOrd="0" presId="urn:microsoft.com/office/officeart/2008/layout/VerticalCurvedList"/>
    <dgm:cxn modelId="{E9DCAB75-4A25-4639-BB34-33014EA160E5}" type="presParOf" srcId="{FC76D1C4-5748-4D52-A2E7-178D61E773AA}" destId="{FC9E6909-32C3-4EC5-8EA4-ABE8EBDD80CC}" srcOrd="12" destOrd="0" presId="urn:microsoft.com/office/officeart/2008/layout/VerticalCurvedList"/>
    <dgm:cxn modelId="{60A310A6-2DDB-433E-B423-07EB535E4A6A}" type="presParOf" srcId="{FC9E6909-32C3-4EC5-8EA4-ABE8EBDD80CC}" destId="{4D533398-49FB-49D2-8BC9-266776C3372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622703-0948-450E-B547-F15ECF378FB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B82F34-D369-4619-940C-31B67C2294CA}">
      <dgm:prSet custT="1"/>
      <dgm:spPr/>
      <dgm:t>
        <a:bodyPr/>
        <a:lstStyle/>
        <a:p>
          <a:r>
            <a:rPr lang="en-US" sz="1400" b="0" i="0" dirty="0"/>
            <a:t>Positive Testing</a:t>
          </a:r>
        </a:p>
      </dgm:t>
    </dgm:pt>
    <dgm:pt modelId="{AA96CEB4-55BA-44F9-AA78-E606F092104F}" type="parTrans" cxnId="{C6DA0EFE-3992-4394-A8B5-D04E0E455394}">
      <dgm:prSet/>
      <dgm:spPr/>
      <dgm:t>
        <a:bodyPr/>
        <a:lstStyle/>
        <a:p>
          <a:endParaRPr lang="en-US"/>
        </a:p>
      </dgm:t>
    </dgm:pt>
    <dgm:pt modelId="{6BA24E7A-8DFC-4662-8761-CBEBC714761F}" type="sibTrans" cxnId="{C6DA0EFE-3992-4394-A8B5-D04E0E455394}">
      <dgm:prSet/>
      <dgm:spPr/>
      <dgm:t>
        <a:bodyPr/>
        <a:lstStyle/>
        <a:p>
          <a:endParaRPr lang="en-US" sz="1400"/>
        </a:p>
      </dgm:t>
    </dgm:pt>
    <dgm:pt modelId="{8A2FDF2F-20D3-4B94-BA0F-2536EB2FABB6}">
      <dgm:prSet custT="1"/>
      <dgm:spPr/>
      <dgm:t>
        <a:bodyPr/>
        <a:lstStyle/>
        <a:p>
          <a:r>
            <a:rPr lang="en-US" sz="1400" b="0" i="0"/>
            <a:t>Negative Testing</a:t>
          </a:r>
          <a:endParaRPr lang="en-US" sz="1400"/>
        </a:p>
      </dgm:t>
    </dgm:pt>
    <dgm:pt modelId="{9306C770-019E-4BB6-8D76-6AEAE75AEBBC}" type="parTrans" cxnId="{89709FAF-60F1-4EB4-9C0A-322EB72A73D2}">
      <dgm:prSet/>
      <dgm:spPr/>
      <dgm:t>
        <a:bodyPr/>
        <a:lstStyle/>
        <a:p>
          <a:endParaRPr lang="en-US"/>
        </a:p>
      </dgm:t>
    </dgm:pt>
    <dgm:pt modelId="{8F454A99-2CCE-42EA-A167-8B60B594CD25}" type="sibTrans" cxnId="{89709FAF-60F1-4EB4-9C0A-322EB72A73D2}">
      <dgm:prSet/>
      <dgm:spPr/>
      <dgm:t>
        <a:bodyPr/>
        <a:lstStyle/>
        <a:p>
          <a:endParaRPr lang="en-US" sz="1400"/>
        </a:p>
      </dgm:t>
    </dgm:pt>
    <dgm:pt modelId="{832D6F15-DA6A-463D-8032-270E8636042E}">
      <dgm:prSet custT="1"/>
      <dgm:spPr/>
      <dgm:t>
        <a:bodyPr/>
        <a:lstStyle/>
        <a:p>
          <a:r>
            <a:rPr lang="en-US" sz="1400" b="0" i="0"/>
            <a:t>Smoke Testing</a:t>
          </a:r>
          <a:endParaRPr lang="en-US" sz="1400"/>
        </a:p>
      </dgm:t>
    </dgm:pt>
    <dgm:pt modelId="{1DAEDE52-BCC4-478C-90E2-9688E515DD05}" type="parTrans" cxnId="{E0DD6980-EDDD-4872-99CA-E79EF2106FC2}">
      <dgm:prSet/>
      <dgm:spPr/>
      <dgm:t>
        <a:bodyPr/>
        <a:lstStyle/>
        <a:p>
          <a:endParaRPr lang="en-US"/>
        </a:p>
      </dgm:t>
    </dgm:pt>
    <dgm:pt modelId="{18B275DC-BA0D-4AE9-9770-B3D3C0D4F3AE}" type="sibTrans" cxnId="{E0DD6980-EDDD-4872-99CA-E79EF2106FC2}">
      <dgm:prSet/>
      <dgm:spPr/>
      <dgm:t>
        <a:bodyPr/>
        <a:lstStyle/>
        <a:p>
          <a:endParaRPr lang="en-US" sz="1400"/>
        </a:p>
      </dgm:t>
    </dgm:pt>
    <dgm:pt modelId="{25482EC8-B9BD-43A9-8877-C5823755853C}">
      <dgm:prSet custT="1"/>
      <dgm:spPr/>
      <dgm:t>
        <a:bodyPr/>
        <a:lstStyle/>
        <a:p>
          <a:r>
            <a:rPr lang="en-US" sz="1400" b="0" i="0" dirty="0"/>
            <a:t>Compatibility Testing</a:t>
          </a:r>
          <a:endParaRPr lang="en-US" sz="1400" dirty="0"/>
        </a:p>
      </dgm:t>
    </dgm:pt>
    <dgm:pt modelId="{4D143F02-F3D1-4801-93EC-9DC2C114AD89}" type="parTrans" cxnId="{082806D9-447E-4E3F-ABCA-BC4E310B676B}">
      <dgm:prSet/>
      <dgm:spPr/>
      <dgm:t>
        <a:bodyPr/>
        <a:lstStyle/>
        <a:p>
          <a:endParaRPr lang="en-US"/>
        </a:p>
      </dgm:t>
    </dgm:pt>
    <dgm:pt modelId="{BF1ABA7E-3540-4659-866A-2BF9BAEDEB78}" type="sibTrans" cxnId="{082806D9-447E-4E3F-ABCA-BC4E310B676B}">
      <dgm:prSet/>
      <dgm:spPr/>
      <dgm:t>
        <a:bodyPr/>
        <a:lstStyle/>
        <a:p>
          <a:endParaRPr lang="en-US" sz="1400"/>
        </a:p>
      </dgm:t>
    </dgm:pt>
    <dgm:pt modelId="{8A2F9320-0252-4129-B880-1F084603F9BD}">
      <dgm:prSet custT="1"/>
      <dgm:spPr/>
      <dgm:t>
        <a:bodyPr/>
        <a:lstStyle/>
        <a:p>
          <a:r>
            <a:rPr lang="en-US" sz="1400" b="0" i="0" dirty="0"/>
            <a:t>Exploratory Testing</a:t>
          </a:r>
          <a:endParaRPr lang="en-US" sz="1400" dirty="0"/>
        </a:p>
      </dgm:t>
    </dgm:pt>
    <dgm:pt modelId="{F6BF1B85-FA74-4D8D-86AB-0C65D7A018F6}" type="parTrans" cxnId="{E9C9032C-6262-4DAE-8AE4-D7948D6288AA}">
      <dgm:prSet/>
      <dgm:spPr/>
      <dgm:t>
        <a:bodyPr/>
        <a:lstStyle/>
        <a:p>
          <a:endParaRPr lang="en-US"/>
        </a:p>
      </dgm:t>
    </dgm:pt>
    <dgm:pt modelId="{CDF3E759-759E-4DF1-BCE2-14765D8B6095}" type="sibTrans" cxnId="{E9C9032C-6262-4DAE-8AE4-D7948D6288AA}">
      <dgm:prSet/>
      <dgm:spPr/>
      <dgm:t>
        <a:bodyPr/>
        <a:lstStyle/>
        <a:p>
          <a:endParaRPr lang="en-US" sz="1400"/>
        </a:p>
      </dgm:t>
    </dgm:pt>
    <dgm:pt modelId="{E56C9EA6-266A-4324-B204-1C8DFBC02B7F}">
      <dgm:prSet custT="1"/>
      <dgm:spPr/>
      <dgm:t>
        <a:bodyPr/>
        <a:lstStyle/>
        <a:p>
          <a:r>
            <a:rPr lang="en-US" sz="1400" b="0" i="0" dirty="0"/>
            <a:t>Ad-hoc Testing</a:t>
          </a:r>
          <a:endParaRPr lang="en-US" sz="1400" dirty="0"/>
        </a:p>
      </dgm:t>
    </dgm:pt>
    <dgm:pt modelId="{4114B2F4-510A-4E35-A2FE-D94C1A5F6F09}" type="parTrans" cxnId="{D39EBC8E-8844-49DF-AD63-296FB01F0CEF}">
      <dgm:prSet/>
      <dgm:spPr/>
      <dgm:t>
        <a:bodyPr/>
        <a:lstStyle/>
        <a:p>
          <a:endParaRPr lang="en-US"/>
        </a:p>
      </dgm:t>
    </dgm:pt>
    <dgm:pt modelId="{6E30B017-4A6A-4603-AC03-966AAB9D4B90}" type="sibTrans" cxnId="{D39EBC8E-8844-49DF-AD63-296FB01F0CEF}">
      <dgm:prSet/>
      <dgm:spPr/>
      <dgm:t>
        <a:bodyPr/>
        <a:lstStyle/>
        <a:p>
          <a:endParaRPr lang="en-US" sz="1400"/>
        </a:p>
      </dgm:t>
    </dgm:pt>
    <dgm:pt modelId="{63E9B235-08C9-494A-8840-7FBA9C01CC6D}">
      <dgm:prSet custT="1"/>
      <dgm:spPr/>
      <dgm:t>
        <a:bodyPr/>
        <a:lstStyle/>
        <a:p>
          <a:r>
            <a:rPr lang="en-US" sz="1400" b="0" i="0" dirty="0"/>
            <a:t>End-to-end Testing</a:t>
          </a:r>
          <a:endParaRPr lang="en-US" sz="1400" dirty="0"/>
        </a:p>
      </dgm:t>
    </dgm:pt>
    <dgm:pt modelId="{FC1229BE-4F88-4E81-AC1A-BA1C10D40A4E}" type="parTrans" cxnId="{70645958-BD09-4D42-95F6-D31CEC41A701}">
      <dgm:prSet/>
      <dgm:spPr/>
      <dgm:t>
        <a:bodyPr/>
        <a:lstStyle/>
        <a:p>
          <a:endParaRPr lang="en-US"/>
        </a:p>
      </dgm:t>
    </dgm:pt>
    <dgm:pt modelId="{C90AAED9-5CA4-499A-8A63-E5F0445F6949}" type="sibTrans" cxnId="{70645958-BD09-4D42-95F6-D31CEC41A701}">
      <dgm:prSet/>
      <dgm:spPr/>
      <dgm:t>
        <a:bodyPr/>
        <a:lstStyle/>
        <a:p>
          <a:endParaRPr lang="en-US" sz="1400"/>
        </a:p>
      </dgm:t>
    </dgm:pt>
    <dgm:pt modelId="{CA5B8D87-3076-4B62-BA1A-2F7B212346B4}">
      <dgm:prSet custT="1"/>
      <dgm:spPr/>
      <dgm:t>
        <a:bodyPr/>
        <a:lstStyle/>
        <a:p>
          <a:r>
            <a:rPr lang="en-US" sz="1400" b="0" i="0" dirty="0"/>
            <a:t>Performance Testing</a:t>
          </a:r>
          <a:endParaRPr lang="en-US" sz="1400" dirty="0"/>
        </a:p>
      </dgm:t>
    </dgm:pt>
    <dgm:pt modelId="{4A8E66C9-9EA1-49DA-91E6-7A80E8A2D285}" type="parTrans" cxnId="{E9AE652A-4E98-4970-96F3-B5C576F127A7}">
      <dgm:prSet/>
      <dgm:spPr/>
      <dgm:t>
        <a:bodyPr/>
        <a:lstStyle/>
        <a:p>
          <a:endParaRPr lang="en-US"/>
        </a:p>
      </dgm:t>
    </dgm:pt>
    <dgm:pt modelId="{5B4517BF-13C6-4284-9F89-B227770BAF66}" type="sibTrans" cxnId="{E9AE652A-4E98-4970-96F3-B5C576F127A7}">
      <dgm:prSet/>
      <dgm:spPr/>
      <dgm:t>
        <a:bodyPr/>
        <a:lstStyle/>
        <a:p>
          <a:endParaRPr lang="en-US" sz="1400"/>
        </a:p>
      </dgm:t>
    </dgm:pt>
    <dgm:pt modelId="{8D7F1330-7D7F-4828-955B-66406D5A6062}">
      <dgm:prSet/>
      <dgm:spPr/>
      <dgm:t>
        <a:bodyPr/>
        <a:lstStyle/>
        <a:p>
          <a:r>
            <a:rPr lang="en-US" dirty="0"/>
            <a:t>	To ensure that the app does what it is supposed to do.</a:t>
          </a:r>
        </a:p>
      </dgm:t>
    </dgm:pt>
    <dgm:pt modelId="{B8897A00-6AB5-4E54-9885-7EC035DEACAD}" type="parTrans" cxnId="{ABCAE19A-15CD-4129-A1DA-732DA34E1A80}">
      <dgm:prSet/>
      <dgm:spPr/>
      <dgm:t>
        <a:bodyPr/>
        <a:lstStyle/>
        <a:p>
          <a:endParaRPr lang="en-US"/>
        </a:p>
      </dgm:t>
    </dgm:pt>
    <dgm:pt modelId="{07591BED-0F37-4EDD-BADC-F44B19AC92EE}" type="sibTrans" cxnId="{ABCAE19A-15CD-4129-A1DA-732DA34E1A80}">
      <dgm:prSet/>
      <dgm:spPr/>
      <dgm:t>
        <a:bodyPr/>
        <a:lstStyle/>
        <a:p>
          <a:endParaRPr lang="en-US"/>
        </a:p>
      </dgm:t>
    </dgm:pt>
    <dgm:pt modelId="{AB451CC7-2221-4E7B-8802-B01A5D727BC9}">
      <dgm:prSet/>
      <dgm:spPr/>
      <dgm:t>
        <a:bodyPr/>
        <a:lstStyle/>
        <a:p>
          <a:r>
            <a:rPr lang="en-US" dirty="0"/>
            <a:t>	To ensure that the app does not fail when an unexpected input is given.</a:t>
          </a:r>
        </a:p>
      </dgm:t>
    </dgm:pt>
    <dgm:pt modelId="{7FA05A0F-B4BE-414C-A0D1-E1E3B8CB0D15}" type="parTrans" cxnId="{513591E4-F4E1-4261-8478-545CBEF044CD}">
      <dgm:prSet/>
      <dgm:spPr/>
      <dgm:t>
        <a:bodyPr/>
        <a:lstStyle/>
        <a:p>
          <a:endParaRPr lang="en-US"/>
        </a:p>
      </dgm:t>
    </dgm:pt>
    <dgm:pt modelId="{00B9BB94-8826-4E29-B85B-2C81A0A4F1FF}" type="sibTrans" cxnId="{513591E4-F4E1-4261-8478-545CBEF044CD}">
      <dgm:prSet/>
      <dgm:spPr/>
      <dgm:t>
        <a:bodyPr/>
        <a:lstStyle/>
        <a:p>
          <a:endParaRPr lang="en-US"/>
        </a:p>
      </dgm:t>
    </dgm:pt>
    <dgm:pt modelId="{1BB1240A-A48F-4398-8964-5A79B6A199C4}">
      <dgm:prSet/>
      <dgm:spPr/>
      <dgm:t>
        <a:bodyPr/>
        <a:lstStyle/>
        <a:p>
          <a:r>
            <a:rPr lang="en-US" dirty="0"/>
            <a:t>	To ensure that the most critical functions work.</a:t>
          </a:r>
        </a:p>
      </dgm:t>
    </dgm:pt>
    <dgm:pt modelId="{DEAF4FFE-68BC-491E-88D1-0529FD8C3441}" type="parTrans" cxnId="{42A915F6-BDF0-4920-B8AF-6356F9C4A39B}">
      <dgm:prSet/>
      <dgm:spPr/>
      <dgm:t>
        <a:bodyPr/>
        <a:lstStyle/>
        <a:p>
          <a:endParaRPr lang="en-US"/>
        </a:p>
      </dgm:t>
    </dgm:pt>
    <dgm:pt modelId="{0E411DE9-A0A2-4284-9C36-ABFB5BD2373F}" type="sibTrans" cxnId="{42A915F6-BDF0-4920-B8AF-6356F9C4A39B}">
      <dgm:prSet/>
      <dgm:spPr/>
      <dgm:t>
        <a:bodyPr/>
        <a:lstStyle/>
        <a:p>
          <a:endParaRPr lang="en-US"/>
        </a:p>
      </dgm:t>
    </dgm:pt>
    <dgm:pt modelId="{24624512-9AD0-466F-B1A9-990500E673A0}">
      <dgm:prSet/>
      <dgm:spPr/>
      <dgm:t>
        <a:bodyPr/>
        <a:lstStyle/>
        <a:p>
          <a:r>
            <a:rPr lang="en-US" dirty="0"/>
            <a:t>	To ensure that the app behaves similarly on different browsers.</a:t>
          </a:r>
        </a:p>
      </dgm:t>
    </dgm:pt>
    <dgm:pt modelId="{22367925-D8A6-4F6F-A4BC-A9069763C2A8}" type="parTrans" cxnId="{FE7B783D-8979-42FD-B3E1-AA1C66D012FE}">
      <dgm:prSet/>
      <dgm:spPr/>
      <dgm:t>
        <a:bodyPr/>
        <a:lstStyle/>
        <a:p>
          <a:endParaRPr lang="en-US"/>
        </a:p>
      </dgm:t>
    </dgm:pt>
    <dgm:pt modelId="{CFC5F9FD-DDFC-4693-A624-0C11BA66A959}" type="sibTrans" cxnId="{FE7B783D-8979-42FD-B3E1-AA1C66D012FE}">
      <dgm:prSet/>
      <dgm:spPr/>
      <dgm:t>
        <a:bodyPr/>
        <a:lstStyle/>
        <a:p>
          <a:endParaRPr lang="en-US"/>
        </a:p>
      </dgm:t>
    </dgm:pt>
    <dgm:pt modelId="{CD3322E1-6A61-4540-844B-49F37A4B5BDA}">
      <dgm:prSet/>
      <dgm:spPr/>
      <dgm:t>
        <a:bodyPr/>
        <a:lstStyle/>
        <a:p>
          <a:r>
            <a:rPr lang="en-US" dirty="0"/>
            <a:t>	To cover a wider range of functions.</a:t>
          </a:r>
        </a:p>
      </dgm:t>
    </dgm:pt>
    <dgm:pt modelId="{32AB2B55-CCBD-4FF7-A9AA-2D07D81F22C7}" type="parTrans" cxnId="{9D3BE40B-B78E-4591-92FD-D3AB37368867}">
      <dgm:prSet/>
      <dgm:spPr/>
      <dgm:t>
        <a:bodyPr/>
        <a:lstStyle/>
        <a:p>
          <a:endParaRPr lang="en-US"/>
        </a:p>
      </dgm:t>
    </dgm:pt>
    <dgm:pt modelId="{CB8846D4-50E2-4FF0-B629-55436630A814}" type="sibTrans" cxnId="{9D3BE40B-B78E-4591-92FD-D3AB37368867}">
      <dgm:prSet/>
      <dgm:spPr/>
      <dgm:t>
        <a:bodyPr/>
        <a:lstStyle/>
        <a:p>
          <a:endParaRPr lang="en-US"/>
        </a:p>
      </dgm:t>
    </dgm:pt>
    <dgm:pt modelId="{C1485E30-EC7E-4090-9FCF-DFDAF8155DBF}">
      <dgm:prSet/>
      <dgm:spPr/>
      <dgm:t>
        <a:bodyPr/>
        <a:lstStyle/>
        <a:p>
          <a:r>
            <a:rPr lang="en-US" dirty="0"/>
            <a:t>	To learn what are the main app functions.</a:t>
          </a:r>
        </a:p>
      </dgm:t>
    </dgm:pt>
    <dgm:pt modelId="{EAFC87A4-6344-4429-9E47-8707CA53B215}" type="parTrans" cxnId="{F4141872-1BE0-44FC-BA30-A6E9244FFBA0}">
      <dgm:prSet/>
      <dgm:spPr/>
      <dgm:t>
        <a:bodyPr/>
        <a:lstStyle/>
        <a:p>
          <a:endParaRPr lang="en-US"/>
        </a:p>
      </dgm:t>
    </dgm:pt>
    <dgm:pt modelId="{217631B4-AEBD-4DE0-B4CB-8FBCEC02084E}" type="sibTrans" cxnId="{F4141872-1BE0-44FC-BA30-A6E9244FFBA0}">
      <dgm:prSet/>
      <dgm:spPr/>
      <dgm:t>
        <a:bodyPr/>
        <a:lstStyle/>
        <a:p>
          <a:endParaRPr lang="en-US"/>
        </a:p>
      </dgm:t>
    </dgm:pt>
    <dgm:pt modelId="{EE846A31-A504-43D7-9831-157695F31C03}">
      <dgm:prSet/>
      <dgm:spPr/>
      <dgm:t>
        <a:bodyPr/>
        <a:lstStyle/>
        <a:p>
          <a:r>
            <a:rPr lang="en-US" dirty="0"/>
            <a:t>	To ensure that the entire flow works properly.</a:t>
          </a:r>
        </a:p>
      </dgm:t>
    </dgm:pt>
    <dgm:pt modelId="{4E878C8C-A378-4680-9E0A-F47165662B5B}" type="parTrans" cxnId="{CA3C956A-8484-4CA9-BE89-B5906B8116A1}">
      <dgm:prSet/>
      <dgm:spPr/>
      <dgm:t>
        <a:bodyPr/>
        <a:lstStyle/>
        <a:p>
          <a:endParaRPr lang="en-US"/>
        </a:p>
      </dgm:t>
    </dgm:pt>
    <dgm:pt modelId="{53D32461-74F0-42D6-9F56-DDF5EBCFB388}" type="sibTrans" cxnId="{CA3C956A-8484-4CA9-BE89-B5906B8116A1}">
      <dgm:prSet/>
      <dgm:spPr/>
      <dgm:t>
        <a:bodyPr/>
        <a:lstStyle/>
        <a:p>
          <a:endParaRPr lang="en-US"/>
        </a:p>
      </dgm:t>
    </dgm:pt>
    <dgm:pt modelId="{592F5E0F-EB4A-4CE9-A08C-4FB7B5050411}">
      <dgm:prSet/>
      <dgm:spPr/>
      <dgm:t>
        <a:bodyPr/>
        <a:lstStyle/>
        <a:p>
          <a:r>
            <a:rPr lang="en-US" dirty="0"/>
            <a:t>	To ensure that the app loads in a timely manner.</a:t>
          </a:r>
        </a:p>
      </dgm:t>
    </dgm:pt>
    <dgm:pt modelId="{D60E7396-832A-4A8C-A5FD-E81F9C0357D0}" type="parTrans" cxnId="{14D2DB0E-D072-4233-9597-9015C9BD4F45}">
      <dgm:prSet/>
      <dgm:spPr/>
      <dgm:t>
        <a:bodyPr/>
        <a:lstStyle/>
        <a:p>
          <a:endParaRPr lang="en-US"/>
        </a:p>
      </dgm:t>
    </dgm:pt>
    <dgm:pt modelId="{766FD8EA-DCC1-4D96-AC67-4322C6BA8CE2}" type="sibTrans" cxnId="{14D2DB0E-D072-4233-9597-9015C9BD4F45}">
      <dgm:prSet/>
      <dgm:spPr/>
      <dgm:t>
        <a:bodyPr/>
        <a:lstStyle/>
        <a:p>
          <a:endParaRPr lang="en-US"/>
        </a:p>
      </dgm:t>
    </dgm:pt>
    <dgm:pt modelId="{3D19B515-BAD0-41AF-89BE-A36A9F3FA414}" type="pres">
      <dgm:prSet presAssocID="{DE622703-0948-450E-B547-F15ECF378FB7}" presName="linear" presStyleCnt="0">
        <dgm:presLayoutVars>
          <dgm:dir/>
          <dgm:animLvl val="lvl"/>
          <dgm:resizeHandles val="exact"/>
        </dgm:presLayoutVars>
      </dgm:prSet>
      <dgm:spPr/>
    </dgm:pt>
    <dgm:pt modelId="{C3799106-7846-4F19-B1A4-099C32AB6A83}" type="pres">
      <dgm:prSet presAssocID="{A9B82F34-D369-4619-940C-31B67C2294CA}" presName="parentLin" presStyleCnt="0"/>
      <dgm:spPr/>
    </dgm:pt>
    <dgm:pt modelId="{F5E9CC8A-8599-4364-8D58-F5E85A4F69C8}" type="pres">
      <dgm:prSet presAssocID="{A9B82F34-D369-4619-940C-31B67C2294CA}" presName="parentLeftMargin" presStyleLbl="node1" presStyleIdx="0" presStyleCnt="8"/>
      <dgm:spPr/>
    </dgm:pt>
    <dgm:pt modelId="{17CBA488-7E10-4538-A6D9-983F943D73ED}" type="pres">
      <dgm:prSet presAssocID="{A9B82F34-D369-4619-940C-31B67C2294CA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D48A1F2D-779F-48EF-8110-257F6DC64855}" type="pres">
      <dgm:prSet presAssocID="{A9B82F34-D369-4619-940C-31B67C2294CA}" presName="negativeSpace" presStyleCnt="0"/>
      <dgm:spPr/>
    </dgm:pt>
    <dgm:pt modelId="{BA383474-8ADE-4B6E-9761-0261B2944FF4}" type="pres">
      <dgm:prSet presAssocID="{A9B82F34-D369-4619-940C-31B67C2294CA}" presName="childText" presStyleLbl="conFgAcc1" presStyleIdx="0" presStyleCnt="8">
        <dgm:presLayoutVars>
          <dgm:bulletEnabled val="1"/>
        </dgm:presLayoutVars>
      </dgm:prSet>
      <dgm:spPr/>
    </dgm:pt>
    <dgm:pt modelId="{72883076-F83F-414B-B925-9198A70E7C46}" type="pres">
      <dgm:prSet presAssocID="{6BA24E7A-8DFC-4662-8761-CBEBC714761F}" presName="spaceBetweenRectangles" presStyleCnt="0"/>
      <dgm:spPr/>
    </dgm:pt>
    <dgm:pt modelId="{55966BC1-B879-4E96-A7EE-878BB7E1AD5D}" type="pres">
      <dgm:prSet presAssocID="{8A2FDF2F-20D3-4B94-BA0F-2536EB2FABB6}" presName="parentLin" presStyleCnt="0"/>
      <dgm:spPr/>
    </dgm:pt>
    <dgm:pt modelId="{3EF7B387-0114-4F51-915F-AEEFAA9720BF}" type="pres">
      <dgm:prSet presAssocID="{8A2FDF2F-20D3-4B94-BA0F-2536EB2FABB6}" presName="parentLeftMargin" presStyleLbl="node1" presStyleIdx="0" presStyleCnt="8"/>
      <dgm:spPr/>
    </dgm:pt>
    <dgm:pt modelId="{6BB6F457-AA8F-4894-A6E5-74F9F5384177}" type="pres">
      <dgm:prSet presAssocID="{8A2FDF2F-20D3-4B94-BA0F-2536EB2FABB6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EB291838-56E9-4E20-A9B3-A6B7CF6EA956}" type="pres">
      <dgm:prSet presAssocID="{8A2FDF2F-20D3-4B94-BA0F-2536EB2FABB6}" presName="negativeSpace" presStyleCnt="0"/>
      <dgm:spPr/>
    </dgm:pt>
    <dgm:pt modelId="{B244010C-E9AD-40E1-B216-F246E4B5280C}" type="pres">
      <dgm:prSet presAssocID="{8A2FDF2F-20D3-4B94-BA0F-2536EB2FABB6}" presName="childText" presStyleLbl="conFgAcc1" presStyleIdx="1" presStyleCnt="8">
        <dgm:presLayoutVars>
          <dgm:bulletEnabled val="1"/>
        </dgm:presLayoutVars>
      </dgm:prSet>
      <dgm:spPr/>
    </dgm:pt>
    <dgm:pt modelId="{A9903710-2DA9-4C8C-9498-969957EAC4C2}" type="pres">
      <dgm:prSet presAssocID="{8F454A99-2CCE-42EA-A167-8B60B594CD25}" presName="spaceBetweenRectangles" presStyleCnt="0"/>
      <dgm:spPr/>
    </dgm:pt>
    <dgm:pt modelId="{D0997A72-EC45-478A-BCAD-7E34894D62BB}" type="pres">
      <dgm:prSet presAssocID="{832D6F15-DA6A-463D-8032-270E8636042E}" presName="parentLin" presStyleCnt="0"/>
      <dgm:spPr/>
    </dgm:pt>
    <dgm:pt modelId="{5BBF7E89-BD98-40DF-AEBC-DA3325C499BB}" type="pres">
      <dgm:prSet presAssocID="{832D6F15-DA6A-463D-8032-270E8636042E}" presName="parentLeftMargin" presStyleLbl="node1" presStyleIdx="1" presStyleCnt="8"/>
      <dgm:spPr/>
    </dgm:pt>
    <dgm:pt modelId="{9A8842F9-1E19-4C05-BE21-AD32E4F7591E}" type="pres">
      <dgm:prSet presAssocID="{832D6F15-DA6A-463D-8032-270E8636042E}" presName="parentText" presStyleLbl="node1" presStyleIdx="2" presStyleCnt="8" custLinFactNeighborY="0">
        <dgm:presLayoutVars>
          <dgm:chMax val="0"/>
          <dgm:bulletEnabled val="1"/>
        </dgm:presLayoutVars>
      </dgm:prSet>
      <dgm:spPr/>
    </dgm:pt>
    <dgm:pt modelId="{073082E0-378F-4870-AC64-4502B48F79F6}" type="pres">
      <dgm:prSet presAssocID="{832D6F15-DA6A-463D-8032-270E8636042E}" presName="negativeSpace" presStyleCnt="0"/>
      <dgm:spPr/>
    </dgm:pt>
    <dgm:pt modelId="{5928889C-337E-4122-8479-95992E6F44E2}" type="pres">
      <dgm:prSet presAssocID="{832D6F15-DA6A-463D-8032-270E8636042E}" presName="childText" presStyleLbl="conFgAcc1" presStyleIdx="2" presStyleCnt="8">
        <dgm:presLayoutVars>
          <dgm:bulletEnabled val="1"/>
        </dgm:presLayoutVars>
      </dgm:prSet>
      <dgm:spPr/>
    </dgm:pt>
    <dgm:pt modelId="{C1B12481-F438-43F8-8C26-44D86A26C10A}" type="pres">
      <dgm:prSet presAssocID="{18B275DC-BA0D-4AE9-9770-B3D3C0D4F3AE}" presName="spaceBetweenRectangles" presStyleCnt="0"/>
      <dgm:spPr/>
    </dgm:pt>
    <dgm:pt modelId="{1B2566EC-D986-47E3-B330-62FF9A32C219}" type="pres">
      <dgm:prSet presAssocID="{25482EC8-B9BD-43A9-8877-C5823755853C}" presName="parentLin" presStyleCnt="0"/>
      <dgm:spPr/>
    </dgm:pt>
    <dgm:pt modelId="{41D5CAF1-FD25-480B-8B25-D98DA0160720}" type="pres">
      <dgm:prSet presAssocID="{25482EC8-B9BD-43A9-8877-C5823755853C}" presName="parentLeftMargin" presStyleLbl="node1" presStyleIdx="2" presStyleCnt="8"/>
      <dgm:spPr/>
    </dgm:pt>
    <dgm:pt modelId="{D56F39DA-780D-431E-BF25-644F8F202191}" type="pres">
      <dgm:prSet presAssocID="{25482EC8-B9BD-43A9-8877-C5823755853C}" presName="parentText" presStyleLbl="node1" presStyleIdx="3" presStyleCnt="8" custLinFactNeighborY="0">
        <dgm:presLayoutVars>
          <dgm:chMax val="0"/>
          <dgm:bulletEnabled val="1"/>
        </dgm:presLayoutVars>
      </dgm:prSet>
      <dgm:spPr/>
    </dgm:pt>
    <dgm:pt modelId="{D5952ADB-A13A-4B7D-81D6-A122F143330C}" type="pres">
      <dgm:prSet presAssocID="{25482EC8-B9BD-43A9-8877-C5823755853C}" presName="negativeSpace" presStyleCnt="0"/>
      <dgm:spPr/>
    </dgm:pt>
    <dgm:pt modelId="{0AE2D4CA-5719-4107-BAE0-7427FA3543F9}" type="pres">
      <dgm:prSet presAssocID="{25482EC8-B9BD-43A9-8877-C5823755853C}" presName="childText" presStyleLbl="conFgAcc1" presStyleIdx="3" presStyleCnt="8">
        <dgm:presLayoutVars>
          <dgm:bulletEnabled val="1"/>
        </dgm:presLayoutVars>
      </dgm:prSet>
      <dgm:spPr/>
    </dgm:pt>
    <dgm:pt modelId="{EE465733-9AF2-4BFE-A995-129478ADF310}" type="pres">
      <dgm:prSet presAssocID="{BF1ABA7E-3540-4659-866A-2BF9BAEDEB78}" presName="spaceBetweenRectangles" presStyleCnt="0"/>
      <dgm:spPr/>
    </dgm:pt>
    <dgm:pt modelId="{219274E2-9197-495D-96CA-5CCC7E070068}" type="pres">
      <dgm:prSet presAssocID="{8A2F9320-0252-4129-B880-1F084603F9BD}" presName="parentLin" presStyleCnt="0"/>
      <dgm:spPr/>
    </dgm:pt>
    <dgm:pt modelId="{378ED6FB-98A7-4C2A-B7C3-1ADB1802AA2C}" type="pres">
      <dgm:prSet presAssocID="{8A2F9320-0252-4129-B880-1F084603F9BD}" presName="parentLeftMargin" presStyleLbl="node1" presStyleIdx="3" presStyleCnt="8"/>
      <dgm:spPr/>
    </dgm:pt>
    <dgm:pt modelId="{8B52BBF3-9F10-4C19-9B62-C0BE4F2C9F93}" type="pres">
      <dgm:prSet presAssocID="{8A2F9320-0252-4129-B880-1F084603F9BD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8B498EC4-0C15-49C8-9F0E-F92EF77F726E}" type="pres">
      <dgm:prSet presAssocID="{8A2F9320-0252-4129-B880-1F084603F9BD}" presName="negativeSpace" presStyleCnt="0"/>
      <dgm:spPr/>
    </dgm:pt>
    <dgm:pt modelId="{1EAF4BAE-67E7-47CD-8C72-2E9FDE958C8E}" type="pres">
      <dgm:prSet presAssocID="{8A2F9320-0252-4129-B880-1F084603F9BD}" presName="childText" presStyleLbl="conFgAcc1" presStyleIdx="4" presStyleCnt="8">
        <dgm:presLayoutVars>
          <dgm:bulletEnabled val="1"/>
        </dgm:presLayoutVars>
      </dgm:prSet>
      <dgm:spPr/>
    </dgm:pt>
    <dgm:pt modelId="{A7568E13-C49E-4F04-B9EA-A89B90DBB42A}" type="pres">
      <dgm:prSet presAssocID="{CDF3E759-759E-4DF1-BCE2-14765D8B6095}" presName="spaceBetweenRectangles" presStyleCnt="0"/>
      <dgm:spPr/>
    </dgm:pt>
    <dgm:pt modelId="{DFBC2387-365F-4DE0-9601-FC6E7F4E035A}" type="pres">
      <dgm:prSet presAssocID="{E56C9EA6-266A-4324-B204-1C8DFBC02B7F}" presName="parentLin" presStyleCnt="0"/>
      <dgm:spPr/>
    </dgm:pt>
    <dgm:pt modelId="{BD9B8B83-7AED-4D43-9A22-7396184F2877}" type="pres">
      <dgm:prSet presAssocID="{E56C9EA6-266A-4324-B204-1C8DFBC02B7F}" presName="parentLeftMargin" presStyleLbl="node1" presStyleIdx="4" presStyleCnt="8"/>
      <dgm:spPr/>
    </dgm:pt>
    <dgm:pt modelId="{9EDA6AA1-128F-49D4-9ACD-33FEFC4FF73D}" type="pres">
      <dgm:prSet presAssocID="{E56C9EA6-266A-4324-B204-1C8DFBC02B7F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406764CA-5226-4A2E-A971-4D74B5671B58}" type="pres">
      <dgm:prSet presAssocID="{E56C9EA6-266A-4324-B204-1C8DFBC02B7F}" presName="negativeSpace" presStyleCnt="0"/>
      <dgm:spPr/>
    </dgm:pt>
    <dgm:pt modelId="{7A3DE4DC-B4BB-48B1-91B9-3E80FE5ECE1C}" type="pres">
      <dgm:prSet presAssocID="{E56C9EA6-266A-4324-B204-1C8DFBC02B7F}" presName="childText" presStyleLbl="conFgAcc1" presStyleIdx="5" presStyleCnt="8">
        <dgm:presLayoutVars>
          <dgm:bulletEnabled val="1"/>
        </dgm:presLayoutVars>
      </dgm:prSet>
      <dgm:spPr/>
    </dgm:pt>
    <dgm:pt modelId="{DFEA27BA-44DF-4346-9EBB-3B79C61723F2}" type="pres">
      <dgm:prSet presAssocID="{6E30B017-4A6A-4603-AC03-966AAB9D4B90}" presName="spaceBetweenRectangles" presStyleCnt="0"/>
      <dgm:spPr/>
    </dgm:pt>
    <dgm:pt modelId="{D757C7DA-1775-480A-A099-C66566F38D49}" type="pres">
      <dgm:prSet presAssocID="{63E9B235-08C9-494A-8840-7FBA9C01CC6D}" presName="parentLin" presStyleCnt="0"/>
      <dgm:spPr/>
    </dgm:pt>
    <dgm:pt modelId="{C1FB9702-F937-443D-BD7B-D53BF91BF98E}" type="pres">
      <dgm:prSet presAssocID="{63E9B235-08C9-494A-8840-7FBA9C01CC6D}" presName="parentLeftMargin" presStyleLbl="node1" presStyleIdx="5" presStyleCnt="8"/>
      <dgm:spPr/>
    </dgm:pt>
    <dgm:pt modelId="{B5960230-B795-4FBA-B78E-FC199B4927A4}" type="pres">
      <dgm:prSet presAssocID="{63E9B235-08C9-494A-8840-7FBA9C01CC6D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13F7340C-28A7-42AB-8D3A-94E311899C3D}" type="pres">
      <dgm:prSet presAssocID="{63E9B235-08C9-494A-8840-7FBA9C01CC6D}" presName="negativeSpace" presStyleCnt="0"/>
      <dgm:spPr/>
    </dgm:pt>
    <dgm:pt modelId="{79A390EF-566F-4CDC-8857-8DB9117C0A49}" type="pres">
      <dgm:prSet presAssocID="{63E9B235-08C9-494A-8840-7FBA9C01CC6D}" presName="childText" presStyleLbl="conFgAcc1" presStyleIdx="6" presStyleCnt="8">
        <dgm:presLayoutVars>
          <dgm:bulletEnabled val="1"/>
        </dgm:presLayoutVars>
      </dgm:prSet>
      <dgm:spPr/>
    </dgm:pt>
    <dgm:pt modelId="{3CFCB698-6538-4E65-91AE-CFEABC261B18}" type="pres">
      <dgm:prSet presAssocID="{C90AAED9-5CA4-499A-8A63-E5F0445F6949}" presName="spaceBetweenRectangles" presStyleCnt="0"/>
      <dgm:spPr/>
    </dgm:pt>
    <dgm:pt modelId="{E1709F03-BC63-4342-8E99-6ED73ABFDA8A}" type="pres">
      <dgm:prSet presAssocID="{CA5B8D87-3076-4B62-BA1A-2F7B212346B4}" presName="parentLin" presStyleCnt="0"/>
      <dgm:spPr/>
    </dgm:pt>
    <dgm:pt modelId="{B465D72F-7F9B-4FD4-BC2E-C85E3D104E4D}" type="pres">
      <dgm:prSet presAssocID="{CA5B8D87-3076-4B62-BA1A-2F7B212346B4}" presName="parentLeftMargin" presStyleLbl="node1" presStyleIdx="6" presStyleCnt="8"/>
      <dgm:spPr/>
    </dgm:pt>
    <dgm:pt modelId="{DD7C30F7-A170-45DD-8953-5CC016AA4657}" type="pres">
      <dgm:prSet presAssocID="{CA5B8D87-3076-4B62-BA1A-2F7B212346B4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181F3E5B-3C20-48A5-9090-50595B74956A}" type="pres">
      <dgm:prSet presAssocID="{CA5B8D87-3076-4B62-BA1A-2F7B212346B4}" presName="negativeSpace" presStyleCnt="0"/>
      <dgm:spPr/>
    </dgm:pt>
    <dgm:pt modelId="{B078CD5C-25F2-4CF0-A4F7-940A7280ED89}" type="pres">
      <dgm:prSet presAssocID="{CA5B8D87-3076-4B62-BA1A-2F7B212346B4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9D3BE40B-B78E-4591-92FD-D3AB37368867}" srcId="{8A2F9320-0252-4129-B880-1F084603F9BD}" destId="{CD3322E1-6A61-4540-844B-49F37A4B5BDA}" srcOrd="0" destOrd="0" parTransId="{32AB2B55-CCBD-4FF7-A9AA-2D07D81F22C7}" sibTransId="{CB8846D4-50E2-4FF0-B629-55436630A814}"/>
    <dgm:cxn modelId="{14D2DB0E-D072-4233-9597-9015C9BD4F45}" srcId="{CA5B8D87-3076-4B62-BA1A-2F7B212346B4}" destId="{592F5E0F-EB4A-4CE9-A08C-4FB7B5050411}" srcOrd="0" destOrd="0" parTransId="{D60E7396-832A-4A8C-A5FD-E81F9C0357D0}" sibTransId="{766FD8EA-DCC1-4D96-AC67-4322C6BA8CE2}"/>
    <dgm:cxn modelId="{FC053D1A-F571-4E4A-9E45-5A1020640ABE}" type="presOf" srcId="{CA5B8D87-3076-4B62-BA1A-2F7B212346B4}" destId="{DD7C30F7-A170-45DD-8953-5CC016AA4657}" srcOrd="1" destOrd="0" presId="urn:microsoft.com/office/officeart/2005/8/layout/list1"/>
    <dgm:cxn modelId="{E9AE652A-4E98-4970-96F3-B5C576F127A7}" srcId="{DE622703-0948-450E-B547-F15ECF378FB7}" destId="{CA5B8D87-3076-4B62-BA1A-2F7B212346B4}" srcOrd="7" destOrd="0" parTransId="{4A8E66C9-9EA1-49DA-91E6-7A80E8A2D285}" sibTransId="{5B4517BF-13C6-4284-9F89-B227770BAF66}"/>
    <dgm:cxn modelId="{E9C9032C-6262-4DAE-8AE4-D7948D6288AA}" srcId="{DE622703-0948-450E-B547-F15ECF378FB7}" destId="{8A2F9320-0252-4129-B880-1F084603F9BD}" srcOrd="4" destOrd="0" parTransId="{F6BF1B85-FA74-4D8D-86AB-0C65D7A018F6}" sibTransId="{CDF3E759-759E-4DF1-BCE2-14765D8B6095}"/>
    <dgm:cxn modelId="{23DABF31-447C-4462-91CB-AC4FD5FFD195}" type="presOf" srcId="{AB451CC7-2221-4E7B-8802-B01A5D727BC9}" destId="{B244010C-E9AD-40E1-B216-F246E4B5280C}" srcOrd="0" destOrd="0" presId="urn:microsoft.com/office/officeart/2005/8/layout/list1"/>
    <dgm:cxn modelId="{91C7B036-6D50-456E-91BF-57D8E229F1A4}" type="presOf" srcId="{8A2F9320-0252-4129-B880-1F084603F9BD}" destId="{378ED6FB-98A7-4C2A-B7C3-1ADB1802AA2C}" srcOrd="0" destOrd="0" presId="urn:microsoft.com/office/officeart/2005/8/layout/list1"/>
    <dgm:cxn modelId="{FE7B783D-8979-42FD-B3E1-AA1C66D012FE}" srcId="{25482EC8-B9BD-43A9-8877-C5823755853C}" destId="{24624512-9AD0-466F-B1A9-990500E673A0}" srcOrd="0" destOrd="0" parTransId="{22367925-D8A6-4F6F-A4BC-A9069763C2A8}" sibTransId="{CFC5F9FD-DDFC-4693-A624-0C11BA66A959}"/>
    <dgm:cxn modelId="{FEED045D-2646-4A7D-9D5C-A10A78F8C1D0}" type="presOf" srcId="{63E9B235-08C9-494A-8840-7FBA9C01CC6D}" destId="{B5960230-B795-4FBA-B78E-FC199B4927A4}" srcOrd="1" destOrd="0" presId="urn:microsoft.com/office/officeart/2005/8/layout/list1"/>
    <dgm:cxn modelId="{CA3C956A-8484-4CA9-BE89-B5906B8116A1}" srcId="{63E9B235-08C9-494A-8840-7FBA9C01CC6D}" destId="{EE846A31-A504-43D7-9831-157695F31C03}" srcOrd="0" destOrd="0" parTransId="{4E878C8C-A378-4680-9E0A-F47165662B5B}" sibTransId="{53D32461-74F0-42D6-9F56-DDF5EBCFB388}"/>
    <dgm:cxn modelId="{38E8C04C-B335-4CB7-A586-FDEF850DA9FC}" type="presOf" srcId="{8D7F1330-7D7F-4828-955B-66406D5A6062}" destId="{BA383474-8ADE-4B6E-9761-0261B2944FF4}" srcOrd="0" destOrd="0" presId="urn:microsoft.com/office/officeart/2005/8/layout/list1"/>
    <dgm:cxn modelId="{8E6E7C4D-15AC-4CB3-A66D-58F2621A2850}" type="presOf" srcId="{832D6F15-DA6A-463D-8032-270E8636042E}" destId="{9A8842F9-1E19-4C05-BE21-AD32E4F7591E}" srcOrd="1" destOrd="0" presId="urn:microsoft.com/office/officeart/2005/8/layout/list1"/>
    <dgm:cxn modelId="{FCE1FA51-9F27-4463-A42C-716C56F2822B}" type="presOf" srcId="{CA5B8D87-3076-4B62-BA1A-2F7B212346B4}" destId="{B465D72F-7F9B-4FD4-BC2E-C85E3D104E4D}" srcOrd="0" destOrd="0" presId="urn:microsoft.com/office/officeart/2005/8/layout/list1"/>
    <dgm:cxn modelId="{F4141872-1BE0-44FC-BA30-A6E9244FFBA0}" srcId="{E56C9EA6-266A-4324-B204-1C8DFBC02B7F}" destId="{C1485E30-EC7E-4090-9FCF-DFDAF8155DBF}" srcOrd="0" destOrd="0" parTransId="{EAFC87A4-6344-4429-9E47-8707CA53B215}" sibTransId="{217631B4-AEBD-4DE0-B4CB-8FBCEC02084E}"/>
    <dgm:cxn modelId="{877F4072-8744-44F2-A627-A6D3686E2410}" type="presOf" srcId="{1BB1240A-A48F-4398-8964-5A79B6A199C4}" destId="{5928889C-337E-4122-8479-95992E6F44E2}" srcOrd="0" destOrd="0" presId="urn:microsoft.com/office/officeart/2005/8/layout/list1"/>
    <dgm:cxn modelId="{98246875-FF75-4FD3-91B4-5E6C6492A62E}" type="presOf" srcId="{8A2F9320-0252-4129-B880-1F084603F9BD}" destId="{8B52BBF3-9F10-4C19-9B62-C0BE4F2C9F93}" srcOrd="1" destOrd="0" presId="urn:microsoft.com/office/officeart/2005/8/layout/list1"/>
    <dgm:cxn modelId="{44EAE255-A510-49D1-A604-CFCD06984AB5}" type="presOf" srcId="{C1485E30-EC7E-4090-9FCF-DFDAF8155DBF}" destId="{7A3DE4DC-B4BB-48B1-91B9-3E80FE5ECE1C}" srcOrd="0" destOrd="0" presId="urn:microsoft.com/office/officeart/2005/8/layout/list1"/>
    <dgm:cxn modelId="{70645958-BD09-4D42-95F6-D31CEC41A701}" srcId="{DE622703-0948-450E-B547-F15ECF378FB7}" destId="{63E9B235-08C9-494A-8840-7FBA9C01CC6D}" srcOrd="6" destOrd="0" parTransId="{FC1229BE-4F88-4E81-AC1A-BA1C10D40A4E}" sibTransId="{C90AAED9-5CA4-499A-8A63-E5F0445F6949}"/>
    <dgm:cxn modelId="{AA2CFA7F-9619-4DCD-A427-5CCA499BF050}" type="presOf" srcId="{25482EC8-B9BD-43A9-8877-C5823755853C}" destId="{41D5CAF1-FD25-480B-8B25-D98DA0160720}" srcOrd="0" destOrd="0" presId="urn:microsoft.com/office/officeart/2005/8/layout/list1"/>
    <dgm:cxn modelId="{E0DD6980-EDDD-4872-99CA-E79EF2106FC2}" srcId="{DE622703-0948-450E-B547-F15ECF378FB7}" destId="{832D6F15-DA6A-463D-8032-270E8636042E}" srcOrd="2" destOrd="0" parTransId="{1DAEDE52-BCC4-478C-90E2-9688E515DD05}" sibTransId="{18B275DC-BA0D-4AE9-9770-B3D3C0D4F3AE}"/>
    <dgm:cxn modelId="{057C3D86-0A0C-4C7A-AA6D-3A6F17A29F87}" type="presOf" srcId="{CD3322E1-6A61-4540-844B-49F37A4B5BDA}" destId="{1EAF4BAE-67E7-47CD-8C72-2E9FDE958C8E}" srcOrd="0" destOrd="0" presId="urn:microsoft.com/office/officeart/2005/8/layout/list1"/>
    <dgm:cxn modelId="{9FAB5787-DCF5-4EC9-9E5F-66EF60DD1E5D}" type="presOf" srcId="{63E9B235-08C9-494A-8840-7FBA9C01CC6D}" destId="{C1FB9702-F937-443D-BD7B-D53BF91BF98E}" srcOrd="0" destOrd="0" presId="urn:microsoft.com/office/officeart/2005/8/layout/list1"/>
    <dgm:cxn modelId="{6AF4888C-3DEF-4316-8140-1CA86832D886}" type="presOf" srcId="{DE622703-0948-450E-B547-F15ECF378FB7}" destId="{3D19B515-BAD0-41AF-89BE-A36A9F3FA414}" srcOrd="0" destOrd="0" presId="urn:microsoft.com/office/officeart/2005/8/layout/list1"/>
    <dgm:cxn modelId="{D39EBC8E-8844-49DF-AD63-296FB01F0CEF}" srcId="{DE622703-0948-450E-B547-F15ECF378FB7}" destId="{E56C9EA6-266A-4324-B204-1C8DFBC02B7F}" srcOrd="5" destOrd="0" parTransId="{4114B2F4-510A-4E35-A2FE-D94C1A5F6F09}" sibTransId="{6E30B017-4A6A-4603-AC03-966AAB9D4B90}"/>
    <dgm:cxn modelId="{ABCAE19A-15CD-4129-A1DA-732DA34E1A80}" srcId="{A9B82F34-D369-4619-940C-31B67C2294CA}" destId="{8D7F1330-7D7F-4828-955B-66406D5A6062}" srcOrd="0" destOrd="0" parTransId="{B8897A00-6AB5-4E54-9885-7EC035DEACAD}" sibTransId="{07591BED-0F37-4EDD-BADC-F44B19AC92EE}"/>
    <dgm:cxn modelId="{54B3FA9D-0284-4FB1-B4AE-DBFBAADA17D5}" type="presOf" srcId="{A9B82F34-D369-4619-940C-31B67C2294CA}" destId="{F5E9CC8A-8599-4364-8D58-F5E85A4F69C8}" srcOrd="0" destOrd="0" presId="urn:microsoft.com/office/officeart/2005/8/layout/list1"/>
    <dgm:cxn modelId="{EA6A62A7-AFE1-4F2B-B64F-052FF1CB42F4}" type="presOf" srcId="{8A2FDF2F-20D3-4B94-BA0F-2536EB2FABB6}" destId="{6BB6F457-AA8F-4894-A6E5-74F9F5384177}" srcOrd="1" destOrd="0" presId="urn:microsoft.com/office/officeart/2005/8/layout/list1"/>
    <dgm:cxn modelId="{89709FAF-60F1-4EB4-9C0A-322EB72A73D2}" srcId="{DE622703-0948-450E-B547-F15ECF378FB7}" destId="{8A2FDF2F-20D3-4B94-BA0F-2536EB2FABB6}" srcOrd="1" destOrd="0" parTransId="{9306C770-019E-4BB6-8D76-6AEAE75AEBBC}" sibTransId="{8F454A99-2CCE-42EA-A167-8B60B594CD25}"/>
    <dgm:cxn modelId="{45DA3AB2-41AC-4782-BC1C-2685C5394A50}" type="presOf" srcId="{592F5E0F-EB4A-4CE9-A08C-4FB7B5050411}" destId="{B078CD5C-25F2-4CF0-A4F7-940A7280ED89}" srcOrd="0" destOrd="0" presId="urn:microsoft.com/office/officeart/2005/8/layout/list1"/>
    <dgm:cxn modelId="{EC49B9B4-87E5-4F68-BA75-051EA1BC5C7B}" type="presOf" srcId="{A9B82F34-D369-4619-940C-31B67C2294CA}" destId="{17CBA488-7E10-4538-A6D9-983F943D73ED}" srcOrd="1" destOrd="0" presId="urn:microsoft.com/office/officeart/2005/8/layout/list1"/>
    <dgm:cxn modelId="{EE2956BC-2195-4ED7-AF6A-D4E66F3C5986}" type="presOf" srcId="{832D6F15-DA6A-463D-8032-270E8636042E}" destId="{5BBF7E89-BD98-40DF-AEBC-DA3325C499BB}" srcOrd="0" destOrd="0" presId="urn:microsoft.com/office/officeart/2005/8/layout/list1"/>
    <dgm:cxn modelId="{E7D8BFCF-E56C-4737-919B-6767B9AF6884}" type="presOf" srcId="{E56C9EA6-266A-4324-B204-1C8DFBC02B7F}" destId="{BD9B8B83-7AED-4D43-9A22-7396184F2877}" srcOrd="0" destOrd="0" presId="urn:microsoft.com/office/officeart/2005/8/layout/list1"/>
    <dgm:cxn modelId="{667845D0-544F-4F9E-9C98-92A65A1DE929}" type="presOf" srcId="{24624512-9AD0-466F-B1A9-990500E673A0}" destId="{0AE2D4CA-5719-4107-BAE0-7427FA3543F9}" srcOrd="0" destOrd="0" presId="urn:microsoft.com/office/officeart/2005/8/layout/list1"/>
    <dgm:cxn modelId="{082806D9-447E-4E3F-ABCA-BC4E310B676B}" srcId="{DE622703-0948-450E-B547-F15ECF378FB7}" destId="{25482EC8-B9BD-43A9-8877-C5823755853C}" srcOrd="3" destOrd="0" parTransId="{4D143F02-F3D1-4801-93EC-9DC2C114AD89}" sibTransId="{BF1ABA7E-3540-4659-866A-2BF9BAEDEB78}"/>
    <dgm:cxn modelId="{513591E4-F4E1-4261-8478-545CBEF044CD}" srcId="{8A2FDF2F-20D3-4B94-BA0F-2536EB2FABB6}" destId="{AB451CC7-2221-4E7B-8802-B01A5D727BC9}" srcOrd="0" destOrd="0" parTransId="{7FA05A0F-B4BE-414C-A0D1-E1E3B8CB0D15}" sibTransId="{00B9BB94-8826-4E29-B85B-2C81A0A4F1FF}"/>
    <dgm:cxn modelId="{07B105E9-4BC0-4E10-ADC7-BCF5ADBBF9F3}" type="presOf" srcId="{25482EC8-B9BD-43A9-8877-C5823755853C}" destId="{D56F39DA-780D-431E-BF25-644F8F202191}" srcOrd="1" destOrd="0" presId="urn:microsoft.com/office/officeart/2005/8/layout/list1"/>
    <dgm:cxn modelId="{3BA512E9-EE6C-4C48-A6A5-3D7955714500}" type="presOf" srcId="{8A2FDF2F-20D3-4B94-BA0F-2536EB2FABB6}" destId="{3EF7B387-0114-4F51-915F-AEEFAA9720BF}" srcOrd="0" destOrd="0" presId="urn:microsoft.com/office/officeart/2005/8/layout/list1"/>
    <dgm:cxn modelId="{7A6444F2-8F60-41A6-8040-11305CFA289D}" type="presOf" srcId="{E56C9EA6-266A-4324-B204-1C8DFBC02B7F}" destId="{9EDA6AA1-128F-49D4-9ACD-33FEFC4FF73D}" srcOrd="1" destOrd="0" presId="urn:microsoft.com/office/officeart/2005/8/layout/list1"/>
    <dgm:cxn modelId="{42A915F6-BDF0-4920-B8AF-6356F9C4A39B}" srcId="{832D6F15-DA6A-463D-8032-270E8636042E}" destId="{1BB1240A-A48F-4398-8964-5A79B6A199C4}" srcOrd="0" destOrd="0" parTransId="{DEAF4FFE-68BC-491E-88D1-0529FD8C3441}" sibTransId="{0E411DE9-A0A2-4284-9C36-ABFB5BD2373F}"/>
    <dgm:cxn modelId="{B11102FC-A547-4D51-9C2A-382192B41477}" type="presOf" srcId="{EE846A31-A504-43D7-9831-157695F31C03}" destId="{79A390EF-566F-4CDC-8857-8DB9117C0A49}" srcOrd="0" destOrd="0" presId="urn:microsoft.com/office/officeart/2005/8/layout/list1"/>
    <dgm:cxn modelId="{C6DA0EFE-3992-4394-A8B5-D04E0E455394}" srcId="{DE622703-0948-450E-B547-F15ECF378FB7}" destId="{A9B82F34-D369-4619-940C-31B67C2294CA}" srcOrd="0" destOrd="0" parTransId="{AA96CEB4-55BA-44F9-AA78-E606F092104F}" sibTransId="{6BA24E7A-8DFC-4662-8761-CBEBC714761F}"/>
    <dgm:cxn modelId="{A6874A9D-9A8D-467C-930C-CA77AF48EB89}" type="presParOf" srcId="{3D19B515-BAD0-41AF-89BE-A36A9F3FA414}" destId="{C3799106-7846-4F19-B1A4-099C32AB6A83}" srcOrd="0" destOrd="0" presId="urn:microsoft.com/office/officeart/2005/8/layout/list1"/>
    <dgm:cxn modelId="{76AB6837-1EE0-4425-A5F5-A254E6E0BA93}" type="presParOf" srcId="{C3799106-7846-4F19-B1A4-099C32AB6A83}" destId="{F5E9CC8A-8599-4364-8D58-F5E85A4F69C8}" srcOrd="0" destOrd="0" presId="urn:microsoft.com/office/officeart/2005/8/layout/list1"/>
    <dgm:cxn modelId="{C201A00A-90B2-4B26-9B78-915D7D2CAA24}" type="presParOf" srcId="{C3799106-7846-4F19-B1A4-099C32AB6A83}" destId="{17CBA488-7E10-4538-A6D9-983F943D73ED}" srcOrd="1" destOrd="0" presId="urn:microsoft.com/office/officeart/2005/8/layout/list1"/>
    <dgm:cxn modelId="{04A1D615-1B2A-461C-843D-1178E628B324}" type="presParOf" srcId="{3D19B515-BAD0-41AF-89BE-A36A9F3FA414}" destId="{D48A1F2D-779F-48EF-8110-257F6DC64855}" srcOrd="1" destOrd="0" presId="urn:microsoft.com/office/officeart/2005/8/layout/list1"/>
    <dgm:cxn modelId="{BA82D7E4-E602-4630-844E-832C80CA3112}" type="presParOf" srcId="{3D19B515-BAD0-41AF-89BE-A36A9F3FA414}" destId="{BA383474-8ADE-4B6E-9761-0261B2944FF4}" srcOrd="2" destOrd="0" presId="urn:microsoft.com/office/officeart/2005/8/layout/list1"/>
    <dgm:cxn modelId="{70EDCCF9-AE37-40D7-B770-BAFF6B0BB600}" type="presParOf" srcId="{3D19B515-BAD0-41AF-89BE-A36A9F3FA414}" destId="{72883076-F83F-414B-B925-9198A70E7C46}" srcOrd="3" destOrd="0" presId="urn:microsoft.com/office/officeart/2005/8/layout/list1"/>
    <dgm:cxn modelId="{B89EACEB-D5A4-4020-AED5-1CAAB1F12CC7}" type="presParOf" srcId="{3D19B515-BAD0-41AF-89BE-A36A9F3FA414}" destId="{55966BC1-B879-4E96-A7EE-878BB7E1AD5D}" srcOrd="4" destOrd="0" presId="urn:microsoft.com/office/officeart/2005/8/layout/list1"/>
    <dgm:cxn modelId="{3C8E98FF-710F-4E98-8C03-F0114579A953}" type="presParOf" srcId="{55966BC1-B879-4E96-A7EE-878BB7E1AD5D}" destId="{3EF7B387-0114-4F51-915F-AEEFAA9720BF}" srcOrd="0" destOrd="0" presId="urn:microsoft.com/office/officeart/2005/8/layout/list1"/>
    <dgm:cxn modelId="{8C02E6AC-97C0-46D6-BC55-2FF99AB4DD11}" type="presParOf" srcId="{55966BC1-B879-4E96-A7EE-878BB7E1AD5D}" destId="{6BB6F457-AA8F-4894-A6E5-74F9F5384177}" srcOrd="1" destOrd="0" presId="urn:microsoft.com/office/officeart/2005/8/layout/list1"/>
    <dgm:cxn modelId="{5BABBDFC-E845-4762-B208-9FB46142961B}" type="presParOf" srcId="{3D19B515-BAD0-41AF-89BE-A36A9F3FA414}" destId="{EB291838-56E9-4E20-A9B3-A6B7CF6EA956}" srcOrd="5" destOrd="0" presId="urn:microsoft.com/office/officeart/2005/8/layout/list1"/>
    <dgm:cxn modelId="{E634B541-6B07-4F78-931F-92F278D240B0}" type="presParOf" srcId="{3D19B515-BAD0-41AF-89BE-A36A9F3FA414}" destId="{B244010C-E9AD-40E1-B216-F246E4B5280C}" srcOrd="6" destOrd="0" presId="urn:microsoft.com/office/officeart/2005/8/layout/list1"/>
    <dgm:cxn modelId="{567B16C6-DD1F-4C20-A5C5-2005FC735CA6}" type="presParOf" srcId="{3D19B515-BAD0-41AF-89BE-A36A9F3FA414}" destId="{A9903710-2DA9-4C8C-9498-969957EAC4C2}" srcOrd="7" destOrd="0" presId="urn:microsoft.com/office/officeart/2005/8/layout/list1"/>
    <dgm:cxn modelId="{E4BCE885-7FA8-4CEE-BA9E-799E20833C6D}" type="presParOf" srcId="{3D19B515-BAD0-41AF-89BE-A36A9F3FA414}" destId="{D0997A72-EC45-478A-BCAD-7E34894D62BB}" srcOrd="8" destOrd="0" presId="urn:microsoft.com/office/officeart/2005/8/layout/list1"/>
    <dgm:cxn modelId="{21754D5C-F3A9-4977-BB53-E8A3DB671AEC}" type="presParOf" srcId="{D0997A72-EC45-478A-BCAD-7E34894D62BB}" destId="{5BBF7E89-BD98-40DF-AEBC-DA3325C499BB}" srcOrd="0" destOrd="0" presId="urn:microsoft.com/office/officeart/2005/8/layout/list1"/>
    <dgm:cxn modelId="{FD2DC1B3-76C1-467A-8D4D-046C8356E5B5}" type="presParOf" srcId="{D0997A72-EC45-478A-BCAD-7E34894D62BB}" destId="{9A8842F9-1E19-4C05-BE21-AD32E4F7591E}" srcOrd="1" destOrd="0" presId="urn:microsoft.com/office/officeart/2005/8/layout/list1"/>
    <dgm:cxn modelId="{98688D64-750F-42F4-AA7A-6D344ED7FF48}" type="presParOf" srcId="{3D19B515-BAD0-41AF-89BE-A36A9F3FA414}" destId="{073082E0-378F-4870-AC64-4502B48F79F6}" srcOrd="9" destOrd="0" presId="urn:microsoft.com/office/officeart/2005/8/layout/list1"/>
    <dgm:cxn modelId="{5150E244-BDD6-41DE-B41B-358A721B49EE}" type="presParOf" srcId="{3D19B515-BAD0-41AF-89BE-A36A9F3FA414}" destId="{5928889C-337E-4122-8479-95992E6F44E2}" srcOrd="10" destOrd="0" presId="urn:microsoft.com/office/officeart/2005/8/layout/list1"/>
    <dgm:cxn modelId="{67880B8A-8F90-465D-9570-3F3981702C29}" type="presParOf" srcId="{3D19B515-BAD0-41AF-89BE-A36A9F3FA414}" destId="{C1B12481-F438-43F8-8C26-44D86A26C10A}" srcOrd="11" destOrd="0" presId="urn:microsoft.com/office/officeart/2005/8/layout/list1"/>
    <dgm:cxn modelId="{470EAD49-46A9-4C86-B057-703A4C1BF83F}" type="presParOf" srcId="{3D19B515-BAD0-41AF-89BE-A36A9F3FA414}" destId="{1B2566EC-D986-47E3-B330-62FF9A32C219}" srcOrd="12" destOrd="0" presId="urn:microsoft.com/office/officeart/2005/8/layout/list1"/>
    <dgm:cxn modelId="{6BC43BFE-AA4D-4F72-AC93-8CEE0D8AAD3B}" type="presParOf" srcId="{1B2566EC-D986-47E3-B330-62FF9A32C219}" destId="{41D5CAF1-FD25-480B-8B25-D98DA0160720}" srcOrd="0" destOrd="0" presId="urn:microsoft.com/office/officeart/2005/8/layout/list1"/>
    <dgm:cxn modelId="{8C6604D3-EAE7-445B-97F4-CC0CEE16E5A2}" type="presParOf" srcId="{1B2566EC-D986-47E3-B330-62FF9A32C219}" destId="{D56F39DA-780D-431E-BF25-644F8F202191}" srcOrd="1" destOrd="0" presId="urn:microsoft.com/office/officeart/2005/8/layout/list1"/>
    <dgm:cxn modelId="{6FFD7B8A-BF26-40F2-9924-F78D9DD55ADD}" type="presParOf" srcId="{3D19B515-BAD0-41AF-89BE-A36A9F3FA414}" destId="{D5952ADB-A13A-4B7D-81D6-A122F143330C}" srcOrd="13" destOrd="0" presId="urn:microsoft.com/office/officeart/2005/8/layout/list1"/>
    <dgm:cxn modelId="{687C54A1-4A49-4550-9F88-459FCF19B93A}" type="presParOf" srcId="{3D19B515-BAD0-41AF-89BE-A36A9F3FA414}" destId="{0AE2D4CA-5719-4107-BAE0-7427FA3543F9}" srcOrd="14" destOrd="0" presId="urn:microsoft.com/office/officeart/2005/8/layout/list1"/>
    <dgm:cxn modelId="{619CAEA4-BF7B-4B26-9902-A78BB8FA4847}" type="presParOf" srcId="{3D19B515-BAD0-41AF-89BE-A36A9F3FA414}" destId="{EE465733-9AF2-4BFE-A995-129478ADF310}" srcOrd="15" destOrd="0" presId="urn:microsoft.com/office/officeart/2005/8/layout/list1"/>
    <dgm:cxn modelId="{55C41CA4-33FF-4B55-99B5-B34E3BA42CDF}" type="presParOf" srcId="{3D19B515-BAD0-41AF-89BE-A36A9F3FA414}" destId="{219274E2-9197-495D-96CA-5CCC7E070068}" srcOrd="16" destOrd="0" presId="urn:microsoft.com/office/officeart/2005/8/layout/list1"/>
    <dgm:cxn modelId="{D5790700-9B97-4B55-9296-2F2CDD35903E}" type="presParOf" srcId="{219274E2-9197-495D-96CA-5CCC7E070068}" destId="{378ED6FB-98A7-4C2A-B7C3-1ADB1802AA2C}" srcOrd="0" destOrd="0" presId="urn:microsoft.com/office/officeart/2005/8/layout/list1"/>
    <dgm:cxn modelId="{2C0A9257-57DF-4099-94FF-031AA939398E}" type="presParOf" srcId="{219274E2-9197-495D-96CA-5CCC7E070068}" destId="{8B52BBF3-9F10-4C19-9B62-C0BE4F2C9F93}" srcOrd="1" destOrd="0" presId="urn:microsoft.com/office/officeart/2005/8/layout/list1"/>
    <dgm:cxn modelId="{A6AB1912-829C-4871-B120-9353F2368DBE}" type="presParOf" srcId="{3D19B515-BAD0-41AF-89BE-A36A9F3FA414}" destId="{8B498EC4-0C15-49C8-9F0E-F92EF77F726E}" srcOrd="17" destOrd="0" presId="urn:microsoft.com/office/officeart/2005/8/layout/list1"/>
    <dgm:cxn modelId="{9FD20A6A-65CD-4A06-A944-CC4A3187B5C6}" type="presParOf" srcId="{3D19B515-BAD0-41AF-89BE-A36A9F3FA414}" destId="{1EAF4BAE-67E7-47CD-8C72-2E9FDE958C8E}" srcOrd="18" destOrd="0" presId="urn:microsoft.com/office/officeart/2005/8/layout/list1"/>
    <dgm:cxn modelId="{3847EE8B-8687-4A6C-9A92-3E01156906EA}" type="presParOf" srcId="{3D19B515-BAD0-41AF-89BE-A36A9F3FA414}" destId="{A7568E13-C49E-4F04-B9EA-A89B90DBB42A}" srcOrd="19" destOrd="0" presId="urn:microsoft.com/office/officeart/2005/8/layout/list1"/>
    <dgm:cxn modelId="{11ED0C0F-3B47-43A3-A892-32E20B681583}" type="presParOf" srcId="{3D19B515-BAD0-41AF-89BE-A36A9F3FA414}" destId="{DFBC2387-365F-4DE0-9601-FC6E7F4E035A}" srcOrd="20" destOrd="0" presId="urn:microsoft.com/office/officeart/2005/8/layout/list1"/>
    <dgm:cxn modelId="{EA706F79-4845-407D-9ACB-1F33E5ACD799}" type="presParOf" srcId="{DFBC2387-365F-4DE0-9601-FC6E7F4E035A}" destId="{BD9B8B83-7AED-4D43-9A22-7396184F2877}" srcOrd="0" destOrd="0" presId="urn:microsoft.com/office/officeart/2005/8/layout/list1"/>
    <dgm:cxn modelId="{D22ED3E0-5CDD-43B7-AB70-2B40E93858AA}" type="presParOf" srcId="{DFBC2387-365F-4DE0-9601-FC6E7F4E035A}" destId="{9EDA6AA1-128F-49D4-9ACD-33FEFC4FF73D}" srcOrd="1" destOrd="0" presId="urn:microsoft.com/office/officeart/2005/8/layout/list1"/>
    <dgm:cxn modelId="{A1D9B2E4-25C7-4BA2-A6F4-ACE502E197C3}" type="presParOf" srcId="{3D19B515-BAD0-41AF-89BE-A36A9F3FA414}" destId="{406764CA-5226-4A2E-A971-4D74B5671B58}" srcOrd="21" destOrd="0" presId="urn:microsoft.com/office/officeart/2005/8/layout/list1"/>
    <dgm:cxn modelId="{3978A993-7DEF-4882-85F6-60DCCA3151FF}" type="presParOf" srcId="{3D19B515-BAD0-41AF-89BE-A36A9F3FA414}" destId="{7A3DE4DC-B4BB-48B1-91B9-3E80FE5ECE1C}" srcOrd="22" destOrd="0" presId="urn:microsoft.com/office/officeart/2005/8/layout/list1"/>
    <dgm:cxn modelId="{F1C24A77-DE8E-4F6C-BBEF-E97879B362E5}" type="presParOf" srcId="{3D19B515-BAD0-41AF-89BE-A36A9F3FA414}" destId="{DFEA27BA-44DF-4346-9EBB-3B79C61723F2}" srcOrd="23" destOrd="0" presId="urn:microsoft.com/office/officeart/2005/8/layout/list1"/>
    <dgm:cxn modelId="{79230A8D-5CFC-4253-861B-F10F338C91E5}" type="presParOf" srcId="{3D19B515-BAD0-41AF-89BE-A36A9F3FA414}" destId="{D757C7DA-1775-480A-A099-C66566F38D49}" srcOrd="24" destOrd="0" presId="urn:microsoft.com/office/officeart/2005/8/layout/list1"/>
    <dgm:cxn modelId="{90762B45-B33C-4C19-BB44-8F007BD599A2}" type="presParOf" srcId="{D757C7DA-1775-480A-A099-C66566F38D49}" destId="{C1FB9702-F937-443D-BD7B-D53BF91BF98E}" srcOrd="0" destOrd="0" presId="urn:microsoft.com/office/officeart/2005/8/layout/list1"/>
    <dgm:cxn modelId="{1C75C920-71E3-4791-8480-247D846B9189}" type="presParOf" srcId="{D757C7DA-1775-480A-A099-C66566F38D49}" destId="{B5960230-B795-4FBA-B78E-FC199B4927A4}" srcOrd="1" destOrd="0" presId="urn:microsoft.com/office/officeart/2005/8/layout/list1"/>
    <dgm:cxn modelId="{50653999-106B-493F-9153-0C4E3E1008BF}" type="presParOf" srcId="{3D19B515-BAD0-41AF-89BE-A36A9F3FA414}" destId="{13F7340C-28A7-42AB-8D3A-94E311899C3D}" srcOrd="25" destOrd="0" presId="urn:microsoft.com/office/officeart/2005/8/layout/list1"/>
    <dgm:cxn modelId="{1AF9A5A2-70F6-4523-B922-4ECD9F44C3E3}" type="presParOf" srcId="{3D19B515-BAD0-41AF-89BE-A36A9F3FA414}" destId="{79A390EF-566F-4CDC-8857-8DB9117C0A49}" srcOrd="26" destOrd="0" presId="urn:microsoft.com/office/officeart/2005/8/layout/list1"/>
    <dgm:cxn modelId="{9411BBAD-A788-4507-AC9F-ACB0B9E22968}" type="presParOf" srcId="{3D19B515-BAD0-41AF-89BE-A36A9F3FA414}" destId="{3CFCB698-6538-4E65-91AE-CFEABC261B18}" srcOrd="27" destOrd="0" presId="urn:microsoft.com/office/officeart/2005/8/layout/list1"/>
    <dgm:cxn modelId="{88A6D621-F043-491D-AA2E-C250712484D6}" type="presParOf" srcId="{3D19B515-BAD0-41AF-89BE-A36A9F3FA414}" destId="{E1709F03-BC63-4342-8E99-6ED73ABFDA8A}" srcOrd="28" destOrd="0" presId="urn:microsoft.com/office/officeart/2005/8/layout/list1"/>
    <dgm:cxn modelId="{A58C27FC-3A09-4DE6-9109-AE5093B48712}" type="presParOf" srcId="{E1709F03-BC63-4342-8E99-6ED73ABFDA8A}" destId="{B465D72F-7F9B-4FD4-BC2E-C85E3D104E4D}" srcOrd="0" destOrd="0" presId="urn:microsoft.com/office/officeart/2005/8/layout/list1"/>
    <dgm:cxn modelId="{DF71D338-A1F2-4CAE-8B5E-14A9087361AE}" type="presParOf" srcId="{E1709F03-BC63-4342-8E99-6ED73ABFDA8A}" destId="{DD7C30F7-A170-45DD-8953-5CC016AA4657}" srcOrd="1" destOrd="0" presId="urn:microsoft.com/office/officeart/2005/8/layout/list1"/>
    <dgm:cxn modelId="{85345B28-0203-439D-B165-5810E679C982}" type="presParOf" srcId="{3D19B515-BAD0-41AF-89BE-A36A9F3FA414}" destId="{181F3E5B-3C20-48A5-9090-50595B74956A}" srcOrd="29" destOrd="0" presId="urn:microsoft.com/office/officeart/2005/8/layout/list1"/>
    <dgm:cxn modelId="{D18AE6F4-FF91-48D0-881D-E4E66031F1AD}" type="presParOf" srcId="{3D19B515-BAD0-41AF-89BE-A36A9F3FA414}" destId="{B078CD5C-25F2-4CF0-A4F7-940A7280ED89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3B5A6E-F3FE-4592-B039-CCA0EDE8218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E1DBFA-7C9A-46BF-A598-9ACE4239C743}" type="pres">
      <dgm:prSet presAssocID="{8C3B5A6E-F3FE-4592-B039-CCA0EDE82182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E2986702-5D10-4865-A9B1-5394414A6F61}" type="presOf" srcId="{8C3B5A6E-F3FE-4592-B039-CCA0EDE82182}" destId="{4AE1DBFA-7C9A-46BF-A598-9ACE4239C74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0FBEC2-7952-4BDF-86E6-4F8909446EE3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FC9EA9-639A-4850-BD1A-2513C050C0C6}">
      <dgm:prSet/>
      <dgm:spPr/>
      <dgm:t>
        <a:bodyPr anchor="ctr"/>
        <a:lstStyle/>
        <a:p>
          <a:pPr algn="ctr"/>
          <a:r>
            <a:rPr lang="en-US" b="0" i="0" dirty="0"/>
            <a:t>In conclusion, the store has performed well in rigorous testing across different browsers.</a:t>
          </a:r>
          <a:endParaRPr lang="en-US" dirty="0"/>
        </a:p>
      </dgm:t>
    </dgm:pt>
    <dgm:pt modelId="{D4EFEEBA-9F64-4B1E-B24F-53718D498F68}" type="parTrans" cxnId="{16115C07-7F01-4AA0-BE74-8CF0FD05EA93}">
      <dgm:prSet/>
      <dgm:spPr/>
      <dgm:t>
        <a:bodyPr/>
        <a:lstStyle/>
        <a:p>
          <a:endParaRPr lang="en-US"/>
        </a:p>
      </dgm:t>
    </dgm:pt>
    <dgm:pt modelId="{127770EF-0AEB-4975-AF4B-AD11ABDBE27B}" type="sibTrans" cxnId="{16115C07-7F01-4AA0-BE74-8CF0FD05EA93}">
      <dgm:prSet/>
      <dgm:spPr/>
      <dgm:t>
        <a:bodyPr/>
        <a:lstStyle/>
        <a:p>
          <a:endParaRPr lang="en-US"/>
        </a:p>
      </dgm:t>
    </dgm:pt>
    <dgm:pt modelId="{752B8D45-B08C-49DA-A345-BD5585746299}">
      <dgm:prSet/>
      <dgm:spPr/>
      <dgm:t>
        <a:bodyPr anchor="ctr"/>
        <a:lstStyle/>
        <a:p>
          <a:r>
            <a:rPr lang="en-US" b="0" i="0" dirty="0"/>
            <a:t>Although three bugs were initially found, further investigation revealed no substantiated issues.</a:t>
          </a:r>
          <a:endParaRPr lang="en-US" dirty="0"/>
        </a:p>
      </dgm:t>
    </dgm:pt>
    <dgm:pt modelId="{9F79DBA3-D1D0-4034-8CFA-86AE91D42F3D}" type="parTrans" cxnId="{799DF073-0866-4C8E-A791-E68BBC4BF965}">
      <dgm:prSet/>
      <dgm:spPr/>
      <dgm:t>
        <a:bodyPr/>
        <a:lstStyle/>
        <a:p>
          <a:endParaRPr lang="en-US"/>
        </a:p>
      </dgm:t>
    </dgm:pt>
    <dgm:pt modelId="{F8CC49B2-22E1-4F25-95AE-55F730FCE818}" type="sibTrans" cxnId="{799DF073-0866-4C8E-A791-E68BBC4BF965}">
      <dgm:prSet/>
      <dgm:spPr/>
      <dgm:t>
        <a:bodyPr/>
        <a:lstStyle/>
        <a:p>
          <a:endParaRPr lang="en-US"/>
        </a:p>
      </dgm:t>
    </dgm:pt>
    <dgm:pt modelId="{75FCD01F-A383-4BC0-8DD6-41F1DB8C85C1}">
      <dgm:prSet/>
      <dgm:spPr/>
      <dgm:t>
        <a:bodyPr anchor="ctr"/>
        <a:lstStyle/>
        <a:p>
          <a:r>
            <a:rPr lang="en-US" b="0" i="0" dirty="0"/>
            <a:t>Our testing methods covered various aspects, ensuring stability and functionality.</a:t>
          </a:r>
          <a:endParaRPr lang="en-US" dirty="0"/>
        </a:p>
      </dgm:t>
    </dgm:pt>
    <dgm:pt modelId="{437F7C2B-D7F9-458A-AF05-D2D3CC1C450B}" type="parTrans" cxnId="{6080145B-6536-4719-9D3A-622C16DB20B6}">
      <dgm:prSet/>
      <dgm:spPr/>
      <dgm:t>
        <a:bodyPr/>
        <a:lstStyle/>
        <a:p>
          <a:endParaRPr lang="en-US"/>
        </a:p>
      </dgm:t>
    </dgm:pt>
    <dgm:pt modelId="{2531B310-8E94-409D-9C46-BF250EB4A6EC}" type="sibTrans" cxnId="{6080145B-6536-4719-9D3A-622C16DB20B6}">
      <dgm:prSet/>
      <dgm:spPr/>
      <dgm:t>
        <a:bodyPr/>
        <a:lstStyle/>
        <a:p>
          <a:endParaRPr lang="en-US"/>
        </a:p>
      </dgm:t>
    </dgm:pt>
    <dgm:pt modelId="{FD752FC1-A92E-4F0F-88F4-648842726186}">
      <dgm:prSet/>
      <dgm:spPr/>
      <dgm:t>
        <a:bodyPr anchor="ctr"/>
        <a:lstStyle/>
        <a:p>
          <a:r>
            <a:rPr lang="en-US" b="0" i="0" dirty="0"/>
            <a:t>Moving forward, we'll address one identified improvement. With meticulous testing, the store is ready for a successful release, meeting user needs across platforms.</a:t>
          </a:r>
          <a:endParaRPr lang="en-US" dirty="0"/>
        </a:p>
      </dgm:t>
    </dgm:pt>
    <dgm:pt modelId="{F34BBC58-3810-4772-9369-CB2862629331}" type="parTrans" cxnId="{E17E478B-EE98-4856-9C23-8EB3E0A9355E}">
      <dgm:prSet/>
      <dgm:spPr/>
      <dgm:t>
        <a:bodyPr/>
        <a:lstStyle/>
        <a:p>
          <a:endParaRPr lang="en-US"/>
        </a:p>
      </dgm:t>
    </dgm:pt>
    <dgm:pt modelId="{663358BE-9D25-4D1E-87B3-DDC01904AF97}" type="sibTrans" cxnId="{E17E478B-EE98-4856-9C23-8EB3E0A9355E}">
      <dgm:prSet/>
      <dgm:spPr/>
      <dgm:t>
        <a:bodyPr/>
        <a:lstStyle/>
        <a:p>
          <a:endParaRPr lang="en-US"/>
        </a:p>
      </dgm:t>
    </dgm:pt>
    <dgm:pt modelId="{1C8E1EB2-EB36-40FC-88EC-268AAA73A56F}" type="pres">
      <dgm:prSet presAssocID="{1E0FBEC2-7952-4BDF-86E6-4F8909446EE3}" presName="Name0" presStyleCnt="0">
        <dgm:presLayoutVars>
          <dgm:dir/>
          <dgm:resizeHandles val="exact"/>
        </dgm:presLayoutVars>
      </dgm:prSet>
      <dgm:spPr/>
    </dgm:pt>
    <dgm:pt modelId="{71873F11-2E00-40A9-8117-86E37D409AB4}" type="pres">
      <dgm:prSet presAssocID="{1E0FBEC2-7952-4BDF-86E6-4F8909446EE3}" presName="bkgdShp" presStyleLbl="alignAccFollowNode1" presStyleIdx="0" presStyleCnt="1"/>
      <dgm:spPr/>
    </dgm:pt>
    <dgm:pt modelId="{A6E5ED0B-AD57-4892-8D99-FCE38DB09A09}" type="pres">
      <dgm:prSet presAssocID="{1E0FBEC2-7952-4BDF-86E6-4F8909446EE3}" presName="linComp" presStyleCnt="0"/>
      <dgm:spPr/>
    </dgm:pt>
    <dgm:pt modelId="{6FA7DE74-C0C5-4EDC-B880-843062C1B549}" type="pres">
      <dgm:prSet presAssocID="{1AFC9EA9-639A-4850-BD1A-2513C050C0C6}" presName="compNode" presStyleCnt="0"/>
      <dgm:spPr/>
    </dgm:pt>
    <dgm:pt modelId="{5BE38D32-40F0-4CCF-9629-63785B611A0B}" type="pres">
      <dgm:prSet presAssocID="{1AFC9EA9-639A-4850-BD1A-2513C050C0C6}" presName="node" presStyleLbl="node1" presStyleIdx="0" presStyleCnt="4">
        <dgm:presLayoutVars>
          <dgm:bulletEnabled val="1"/>
        </dgm:presLayoutVars>
      </dgm:prSet>
      <dgm:spPr/>
    </dgm:pt>
    <dgm:pt modelId="{CE9175DD-923F-43FC-B4A0-A878A6E215A2}" type="pres">
      <dgm:prSet presAssocID="{1AFC9EA9-639A-4850-BD1A-2513C050C0C6}" presName="invisiNode" presStyleLbl="node1" presStyleIdx="0" presStyleCnt="4"/>
      <dgm:spPr/>
    </dgm:pt>
    <dgm:pt modelId="{1EECE74B-72B6-44E3-B4A8-351FEC0BF992}" type="pres">
      <dgm:prSet presAssocID="{1AFC9EA9-639A-4850-BD1A-2513C050C0C6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ABFA70B4-EBAC-46AB-9348-606BE7C7A06C}" type="pres">
      <dgm:prSet presAssocID="{127770EF-0AEB-4975-AF4B-AD11ABDBE27B}" presName="sibTrans" presStyleLbl="sibTrans2D1" presStyleIdx="0" presStyleCnt="0"/>
      <dgm:spPr/>
    </dgm:pt>
    <dgm:pt modelId="{63BC6A4D-10B1-490A-814B-3DBA8885C97A}" type="pres">
      <dgm:prSet presAssocID="{752B8D45-B08C-49DA-A345-BD5585746299}" presName="compNode" presStyleCnt="0"/>
      <dgm:spPr/>
    </dgm:pt>
    <dgm:pt modelId="{08FF93AF-013D-42D3-9DC3-FA317A61A371}" type="pres">
      <dgm:prSet presAssocID="{752B8D45-B08C-49DA-A345-BD5585746299}" presName="node" presStyleLbl="node1" presStyleIdx="1" presStyleCnt="4">
        <dgm:presLayoutVars>
          <dgm:bulletEnabled val="1"/>
        </dgm:presLayoutVars>
      </dgm:prSet>
      <dgm:spPr/>
    </dgm:pt>
    <dgm:pt modelId="{F3D0F5E0-9C54-466D-9351-E0B55408558C}" type="pres">
      <dgm:prSet presAssocID="{752B8D45-B08C-49DA-A345-BD5585746299}" presName="invisiNode" presStyleLbl="node1" presStyleIdx="1" presStyleCnt="4"/>
      <dgm:spPr/>
    </dgm:pt>
    <dgm:pt modelId="{17269E3E-5D0D-4AD2-90F7-58AC06AC5C52}" type="pres">
      <dgm:prSet presAssocID="{752B8D45-B08C-49DA-A345-BD5585746299}" presName="imagNod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4C52CDD9-72F9-4F5D-9345-C5547F005B87}" type="pres">
      <dgm:prSet presAssocID="{F8CC49B2-22E1-4F25-95AE-55F730FCE818}" presName="sibTrans" presStyleLbl="sibTrans2D1" presStyleIdx="0" presStyleCnt="0"/>
      <dgm:spPr/>
    </dgm:pt>
    <dgm:pt modelId="{5A3DC9FD-AF24-495C-8D7D-F1FA264EF0B9}" type="pres">
      <dgm:prSet presAssocID="{75FCD01F-A383-4BC0-8DD6-41F1DB8C85C1}" presName="compNode" presStyleCnt="0"/>
      <dgm:spPr/>
    </dgm:pt>
    <dgm:pt modelId="{0AD26CD3-F48E-4E7D-B6F1-52EBEFCE190A}" type="pres">
      <dgm:prSet presAssocID="{75FCD01F-A383-4BC0-8DD6-41F1DB8C85C1}" presName="node" presStyleLbl="node1" presStyleIdx="2" presStyleCnt="4">
        <dgm:presLayoutVars>
          <dgm:bulletEnabled val="1"/>
        </dgm:presLayoutVars>
      </dgm:prSet>
      <dgm:spPr/>
    </dgm:pt>
    <dgm:pt modelId="{B716E73D-B54D-4C89-B1F7-5520049E9B33}" type="pres">
      <dgm:prSet presAssocID="{75FCD01F-A383-4BC0-8DD6-41F1DB8C85C1}" presName="invisiNode" presStyleLbl="node1" presStyleIdx="2" presStyleCnt="4"/>
      <dgm:spPr/>
    </dgm:pt>
    <dgm:pt modelId="{C03BE8E3-A605-4D30-B5F4-B9EC7B7386A2}" type="pres">
      <dgm:prSet presAssocID="{75FCD01F-A383-4BC0-8DD6-41F1DB8C85C1}" presName="imagNod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</dgm:pt>
    <dgm:pt modelId="{64CFB878-B8B3-4A1F-BBCB-36AEC0D3BC52}" type="pres">
      <dgm:prSet presAssocID="{2531B310-8E94-409D-9C46-BF250EB4A6EC}" presName="sibTrans" presStyleLbl="sibTrans2D1" presStyleIdx="0" presStyleCnt="0"/>
      <dgm:spPr/>
    </dgm:pt>
    <dgm:pt modelId="{B8F5F5A9-E539-4179-91AE-4522475E6F50}" type="pres">
      <dgm:prSet presAssocID="{FD752FC1-A92E-4F0F-88F4-648842726186}" presName="compNode" presStyleCnt="0"/>
      <dgm:spPr/>
    </dgm:pt>
    <dgm:pt modelId="{3AE1D139-AA6B-4429-BA74-B4F6FCEFD669}" type="pres">
      <dgm:prSet presAssocID="{FD752FC1-A92E-4F0F-88F4-648842726186}" presName="node" presStyleLbl="node1" presStyleIdx="3" presStyleCnt="4">
        <dgm:presLayoutVars>
          <dgm:bulletEnabled val="1"/>
        </dgm:presLayoutVars>
      </dgm:prSet>
      <dgm:spPr/>
    </dgm:pt>
    <dgm:pt modelId="{AC4DEAA0-8BA1-4853-802A-91026096704E}" type="pres">
      <dgm:prSet presAssocID="{FD752FC1-A92E-4F0F-88F4-648842726186}" presName="invisiNode" presStyleLbl="node1" presStyleIdx="3" presStyleCnt="4"/>
      <dgm:spPr/>
    </dgm:pt>
    <dgm:pt modelId="{F750A1DE-D1FA-4BD1-A3EC-35FA005C37CF}" type="pres">
      <dgm:prSet presAssocID="{FD752FC1-A92E-4F0F-88F4-648842726186}" presName="imagNod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</dgm:ptLst>
  <dgm:cxnLst>
    <dgm:cxn modelId="{16115C07-7F01-4AA0-BE74-8CF0FD05EA93}" srcId="{1E0FBEC2-7952-4BDF-86E6-4F8909446EE3}" destId="{1AFC9EA9-639A-4850-BD1A-2513C050C0C6}" srcOrd="0" destOrd="0" parTransId="{D4EFEEBA-9F64-4B1E-B24F-53718D498F68}" sibTransId="{127770EF-0AEB-4975-AF4B-AD11ABDBE27B}"/>
    <dgm:cxn modelId="{3BB9BB32-CCE6-49CA-B6D0-9F771161C2D0}" type="presOf" srcId="{752B8D45-B08C-49DA-A345-BD5585746299}" destId="{08FF93AF-013D-42D3-9DC3-FA317A61A371}" srcOrd="0" destOrd="0" presId="urn:microsoft.com/office/officeart/2005/8/layout/pList2"/>
    <dgm:cxn modelId="{EC153836-D60C-443A-B346-855E55127FAE}" type="presOf" srcId="{127770EF-0AEB-4975-AF4B-AD11ABDBE27B}" destId="{ABFA70B4-EBAC-46AB-9348-606BE7C7A06C}" srcOrd="0" destOrd="0" presId="urn:microsoft.com/office/officeart/2005/8/layout/pList2"/>
    <dgm:cxn modelId="{6A7B8B38-8842-4C23-B77F-F5DECB74A603}" type="presOf" srcId="{1E0FBEC2-7952-4BDF-86E6-4F8909446EE3}" destId="{1C8E1EB2-EB36-40FC-88EC-268AAA73A56F}" srcOrd="0" destOrd="0" presId="urn:microsoft.com/office/officeart/2005/8/layout/pList2"/>
    <dgm:cxn modelId="{6080145B-6536-4719-9D3A-622C16DB20B6}" srcId="{1E0FBEC2-7952-4BDF-86E6-4F8909446EE3}" destId="{75FCD01F-A383-4BC0-8DD6-41F1DB8C85C1}" srcOrd="2" destOrd="0" parTransId="{437F7C2B-D7F9-458A-AF05-D2D3CC1C450B}" sibTransId="{2531B310-8E94-409D-9C46-BF250EB4A6EC}"/>
    <dgm:cxn modelId="{6848345B-9D4E-4A95-BE0E-E04582375694}" type="presOf" srcId="{75FCD01F-A383-4BC0-8DD6-41F1DB8C85C1}" destId="{0AD26CD3-F48E-4E7D-B6F1-52EBEFCE190A}" srcOrd="0" destOrd="0" presId="urn:microsoft.com/office/officeart/2005/8/layout/pList2"/>
    <dgm:cxn modelId="{9D02574D-722E-48E6-AE7C-EF0CB1F9D2E1}" type="presOf" srcId="{2531B310-8E94-409D-9C46-BF250EB4A6EC}" destId="{64CFB878-B8B3-4A1F-BBCB-36AEC0D3BC52}" srcOrd="0" destOrd="0" presId="urn:microsoft.com/office/officeart/2005/8/layout/pList2"/>
    <dgm:cxn modelId="{799DF073-0866-4C8E-A791-E68BBC4BF965}" srcId="{1E0FBEC2-7952-4BDF-86E6-4F8909446EE3}" destId="{752B8D45-B08C-49DA-A345-BD5585746299}" srcOrd="1" destOrd="0" parTransId="{9F79DBA3-D1D0-4034-8CFA-86AE91D42F3D}" sibTransId="{F8CC49B2-22E1-4F25-95AE-55F730FCE818}"/>
    <dgm:cxn modelId="{2BC1CE74-52AB-4546-BAE3-3684B7BA867B}" type="presOf" srcId="{FD752FC1-A92E-4F0F-88F4-648842726186}" destId="{3AE1D139-AA6B-4429-BA74-B4F6FCEFD669}" srcOrd="0" destOrd="0" presId="urn:microsoft.com/office/officeart/2005/8/layout/pList2"/>
    <dgm:cxn modelId="{E17E478B-EE98-4856-9C23-8EB3E0A9355E}" srcId="{1E0FBEC2-7952-4BDF-86E6-4F8909446EE3}" destId="{FD752FC1-A92E-4F0F-88F4-648842726186}" srcOrd="3" destOrd="0" parTransId="{F34BBC58-3810-4772-9369-CB2862629331}" sibTransId="{663358BE-9D25-4D1E-87B3-DDC01904AF97}"/>
    <dgm:cxn modelId="{7ECBE695-17F0-4F48-815E-8B12CA128F25}" type="presOf" srcId="{1AFC9EA9-639A-4850-BD1A-2513C050C0C6}" destId="{5BE38D32-40F0-4CCF-9629-63785B611A0B}" srcOrd="0" destOrd="0" presId="urn:microsoft.com/office/officeart/2005/8/layout/pList2"/>
    <dgm:cxn modelId="{834601F2-4EE7-47A7-B671-18D28DC33F44}" type="presOf" srcId="{F8CC49B2-22E1-4F25-95AE-55F730FCE818}" destId="{4C52CDD9-72F9-4F5D-9345-C5547F005B87}" srcOrd="0" destOrd="0" presId="urn:microsoft.com/office/officeart/2005/8/layout/pList2"/>
    <dgm:cxn modelId="{8C15BB53-7DF7-4C66-B79C-A8881D33B2C4}" type="presParOf" srcId="{1C8E1EB2-EB36-40FC-88EC-268AAA73A56F}" destId="{71873F11-2E00-40A9-8117-86E37D409AB4}" srcOrd="0" destOrd="0" presId="urn:microsoft.com/office/officeart/2005/8/layout/pList2"/>
    <dgm:cxn modelId="{40F3B77B-A92F-4F6A-9A57-23F46306B8D8}" type="presParOf" srcId="{1C8E1EB2-EB36-40FC-88EC-268AAA73A56F}" destId="{A6E5ED0B-AD57-4892-8D99-FCE38DB09A09}" srcOrd="1" destOrd="0" presId="urn:microsoft.com/office/officeart/2005/8/layout/pList2"/>
    <dgm:cxn modelId="{0B175223-4714-44DA-BFB8-2B485B68AC20}" type="presParOf" srcId="{A6E5ED0B-AD57-4892-8D99-FCE38DB09A09}" destId="{6FA7DE74-C0C5-4EDC-B880-843062C1B549}" srcOrd="0" destOrd="0" presId="urn:microsoft.com/office/officeart/2005/8/layout/pList2"/>
    <dgm:cxn modelId="{81B9924A-5BA4-4CAC-B169-2038D1746093}" type="presParOf" srcId="{6FA7DE74-C0C5-4EDC-B880-843062C1B549}" destId="{5BE38D32-40F0-4CCF-9629-63785B611A0B}" srcOrd="0" destOrd="0" presId="urn:microsoft.com/office/officeart/2005/8/layout/pList2"/>
    <dgm:cxn modelId="{3586AA5A-BCA2-4604-9990-198FCF90940A}" type="presParOf" srcId="{6FA7DE74-C0C5-4EDC-B880-843062C1B549}" destId="{CE9175DD-923F-43FC-B4A0-A878A6E215A2}" srcOrd="1" destOrd="0" presId="urn:microsoft.com/office/officeart/2005/8/layout/pList2"/>
    <dgm:cxn modelId="{854DC252-ED45-41EA-8C69-0D6F944E360F}" type="presParOf" srcId="{6FA7DE74-C0C5-4EDC-B880-843062C1B549}" destId="{1EECE74B-72B6-44E3-B4A8-351FEC0BF992}" srcOrd="2" destOrd="0" presId="urn:microsoft.com/office/officeart/2005/8/layout/pList2"/>
    <dgm:cxn modelId="{D9B08908-B373-47A7-9577-D4E2F73E112F}" type="presParOf" srcId="{A6E5ED0B-AD57-4892-8D99-FCE38DB09A09}" destId="{ABFA70B4-EBAC-46AB-9348-606BE7C7A06C}" srcOrd="1" destOrd="0" presId="urn:microsoft.com/office/officeart/2005/8/layout/pList2"/>
    <dgm:cxn modelId="{945A05BD-3105-46F4-A9D2-672DFC442BC1}" type="presParOf" srcId="{A6E5ED0B-AD57-4892-8D99-FCE38DB09A09}" destId="{63BC6A4D-10B1-490A-814B-3DBA8885C97A}" srcOrd="2" destOrd="0" presId="urn:microsoft.com/office/officeart/2005/8/layout/pList2"/>
    <dgm:cxn modelId="{4AB31624-39C2-4C02-8F90-4513D2470307}" type="presParOf" srcId="{63BC6A4D-10B1-490A-814B-3DBA8885C97A}" destId="{08FF93AF-013D-42D3-9DC3-FA317A61A371}" srcOrd="0" destOrd="0" presId="urn:microsoft.com/office/officeart/2005/8/layout/pList2"/>
    <dgm:cxn modelId="{63F37BD8-E616-4BAA-B4E1-2C6FA4E08A15}" type="presParOf" srcId="{63BC6A4D-10B1-490A-814B-3DBA8885C97A}" destId="{F3D0F5E0-9C54-466D-9351-E0B55408558C}" srcOrd="1" destOrd="0" presId="urn:microsoft.com/office/officeart/2005/8/layout/pList2"/>
    <dgm:cxn modelId="{9542DCEF-8FA6-409E-8C11-F9DFEE1204CA}" type="presParOf" srcId="{63BC6A4D-10B1-490A-814B-3DBA8885C97A}" destId="{17269E3E-5D0D-4AD2-90F7-58AC06AC5C52}" srcOrd="2" destOrd="0" presId="urn:microsoft.com/office/officeart/2005/8/layout/pList2"/>
    <dgm:cxn modelId="{3C3B66FC-9BE4-44DE-8568-B28DA0A71A4F}" type="presParOf" srcId="{A6E5ED0B-AD57-4892-8D99-FCE38DB09A09}" destId="{4C52CDD9-72F9-4F5D-9345-C5547F005B87}" srcOrd="3" destOrd="0" presId="urn:microsoft.com/office/officeart/2005/8/layout/pList2"/>
    <dgm:cxn modelId="{83D88081-6605-422B-9776-7E4D14ACEC0F}" type="presParOf" srcId="{A6E5ED0B-AD57-4892-8D99-FCE38DB09A09}" destId="{5A3DC9FD-AF24-495C-8D7D-F1FA264EF0B9}" srcOrd="4" destOrd="0" presId="urn:microsoft.com/office/officeart/2005/8/layout/pList2"/>
    <dgm:cxn modelId="{AF586431-1F71-48FB-A04A-57E5DD40A5B9}" type="presParOf" srcId="{5A3DC9FD-AF24-495C-8D7D-F1FA264EF0B9}" destId="{0AD26CD3-F48E-4E7D-B6F1-52EBEFCE190A}" srcOrd="0" destOrd="0" presId="urn:microsoft.com/office/officeart/2005/8/layout/pList2"/>
    <dgm:cxn modelId="{95F3F1E8-9E32-4B37-9816-C27749245169}" type="presParOf" srcId="{5A3DC9FD-AF24-495C-8D7D-F1FA264EF0B9}" destId="{B716E73D-B54D-4C89-B1F7-5520049E9B33}" srcOrd="1" destOrd="0" presId="urn:microsoft.com/office/officeart/2005/8/layout/pList2"/>
    <dgm:cxn modelId="{82763F17-3F11-4040-A9C3-D7518A99F760}" type="presParOf" srcId="{5A3DC9FD-AF24-495C-8D7D-F1FA264EF0B9}" destId="{C03BE8E3-A605-4D30-B5F4-B9EC7B7386A2}" srcOrd="2" destOrd="0" presId="urn:microsoft.com/office/officeart/2005/8/layout/pList2"/>
    <dgm:cxn modelId="{6164C5AB-9060-46FF-AE56-F483648C2EAA}" type="presParOf" srcId="{A6E5ED0B-AD57-4892-8D99-FCE38DB09A09}" destId="{64CFB878-B8B3-4A1F-BBCB-36AEC0D3BC52}" srcOrd="5" destOrd="0" presId="urn:microsoft.com/office/officeart/2005/8/layout/pList2"/>
    <dgm:cxn modelId="{29A90D3C-A5B9-43B7-8723-6A9218B5862E}" type="presParOf" srcId="{A6E5ED0B-AD57-4892-8D99-FCE38DB09A09}" destId="{B8F5F5A9-E539-4179-91AE-4522475E6F50}" srcOrd="6" destOrd="0" presId="urn:microsoft.com/office/officeart/2005/8/layout/pList2"/>
    <dgm:cxn modelId="{B1ED1B0C-DEFC-4D16-9C8C-858BD0703DC6}" type="presParOf" srcId="{B8F5F5A9-E539-4179-91AE-4522475E6F50}" destId="{3AE1D139-AA6B-4429-BA74-B4F6FCEFD669}" srcOrd="0" destOrd="0" presId="urn:microsoft.com/office/officeart/2005/8/layout/pList2"/>
    <dgm:cxn modelId="{2B4B99CB-3DC3-4BA1-BAF2-A00C75413D15}" type="presParOf" srcId="{B8F5F5A9-E539-4179-91AE-4522475E6F50}" destId="{AC4DEAA0-8BA1-4853-802A-91026096704E}" srcOrd="1" destOrd="0" presId="urn:microsoft.com/office/officeart/2005/8/layout/pList2"/>
    <dgm:cxn modelId="{75768EE7-1BD5-4C67-9AE6-F3169F467BFA}" type="presParOf" srcId="{B8F5F5A9-E539-4179-91AE-4522475E6F50}" destId="{F750A1DE-D1FA-4BD1-A3EC-35FA005C37CF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EDB01F-63FB-4969-89FE-E049244DED0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54F64F-5317-42A5-B084-33969D562CD6}">
      <dgm:prSet/>
      <dgm:spPr/>
      <dgm:t>
        <a:bodyPr/>
        <a:lstStyle/>
        <a:p>
          <a:r>
            <a:rPr lang="en-US" b="1" i="0" dirty="0"/>
            <a:t>Comprehensive Browser Testing</a:t>
          </a:r>
          <a:r>
            <a:rPr lang="en-US" b="0" i="0" dirty="0"/>
            <a:t>: Testing across multiple browsers is essential to ensure compatibility. This highlights the need for thorough validation across different user environments.</a:t>
          </a:r>
          <a:endParaRPr lang="en-US" dirty="0"/>
        </a:p>
      </dgm:t>
    </dgm:pt>
    <dgm:pt modelId="{D98C0466-A979-45D2-A52A-021582A3A553}" type="parTrans" cxnId="{8B8CF1CC-FDBA-4B3B-8246-335C5104E344}">
      <dgm:prSet/>
      <dgm:spPr/>
      <dgm:t>
        <a:bodyPr/>
        <a:lstStyle/>
        <a:p>
          <a:endParaRPr lang="en-US"/>
        </a:p>
      </dgm:t>
    </dgm:pt>
    <dgm:pt modelId="{0CF4B9AB-2A43-4D8C-9C1B-83446A4FB0F4}" type="sibTrans" cxnId="{8B8CF1CC-FDBA-4B3B-8246-335C5104E344}">
      <dgm:prSet/>
      <dgm:spPr/>
      <dgm:t>
        <a:bodyPr/>
        <a:lstStyle/>
        <a:p>
          <a:endParaRPr lang="en-US"/>
        </a:p>
      </dgm:t>
    </dgm:pt>
    <dgm:pt modelId="{14AD3EF7-B084-427C-B3D5-3DE7131A9A89}">
      <dgm:prSet/>
      <dgm:spPr/>
      <dgm:t>
        <a:bodyPr/>
        <a:lstStyle/>
        <a:p>
          <a:r>
            <a:rPr lang="en-US" b="1" i="0" dirty="0"/>
            <a:t>Diverse Testing Methodologies</a:t>
          </a:r>
          <a:r>
            <a:rPr lang="en-US" b="0" i="0" dirty="0"/>
            <a:t>: Employing a diverse range of testing methodologies, including positive, negative, and performance testing, is effective in uncovering potential issues and ensuring system resilience.</a:t>
          </a:r>
          <a:endParaRPr lang="en-US" dirty="0"/>
        </a:p>
      </dgm:t>
    </dgm:pt>
    <dgm:pt modelId="{E9126082-07EA-44B8-8729-1B26522309A6}" type="parTrans" cxnId="{47005CCC-7DB0-415B-AC0A-0001DA34BD67}">
      <dgm:prSet/>
      <dgm:spPr/>
      <dgm:t>
        <a:bodyPr/>
        <a:lstStyle/>
        <a:p>
          <a:endParaRPr lang="en-US"/>
        </a:p>
      </dgm:t>
    </dgm:pt>
    <dgm:pt modelId="{1B24A511-7D11-4FA2-B70D-68A74C6D026E}" type="sibTrans" cxnId="{47005CCC-7DB0-415B-AC0A-0001DA34BD67}">
      <dgm:prSet/>
      <dgm:spPr/>
      <dgm:t>
        <a:bodyPr/>
        <a:lstStyle/>
        <a:p>
          <a:endParaRPr lang="en-US"/>
        </a:p>
      </dgm:t>
    </dgm:pt>
    <dgm:pt modelId="{8AA24EB2-EA9D-4C4A-BD1B-FFC717E9BD98}">
      <dgm:prSet/>
      <dgm:spPr/>
      <dgm:t>
        <a:bodyPr/>
        <a:lstStyle/>
        <a:p>
          <a:r>
            <a:rPr lang="en-US" b="1" i="0"/>
            <a:t>Continuous Improvement</a:t>
          </a:r>
          <a:r>
            <a:rPr lang="en-US" b="0" i="0"/>
            <a:t>: Identifying areas for improvement underscores the importance of ongoing refinement to enhance the user experience. This emphasizes the need for continual assessment and enhancement of the system.</a:t>
          </a:r>
          <a:endParaRPr lang="en-US"/>
        </a:p>
      </dgm:t>
    </dgm:pt>
    <dgm:pt modelId="{C8E07864-54E1-4665-939F-D0047532DF7A}" type="parTrans" cxnId="{F86EC817-4682-4F5E-A47D-5310C54CE425}">
      <dgm:prSet/>
      <dgm:spPr/>
      <dgm:t>
        <a:bodyPr/>
        <a:lstStyle/>
        <a:p>
          <a:endParaRPr lang="en-US"/>
        </a:p>
      </dgm:t>
    </dgm:pt>
    <dgm:pt modelId="{95AE1111-5D0B-4D38-9238-FA14AA87C9C9}" type="sibTrans" cxnId="{F86EC817-4682-4F5E-A47D-5310C54CE425}">
      <dgm:prSet/>
      <dgm:spPr/>
      <dgm:t>
        <a:bodyPr/>
        <a:lstStyle/>
        <a:p>
          <a:endParaRPr lang="en-US"/>
        </a:p>
      </dgm:t>
    </dgm:pt>
    <dgm:pt modelId="{06409503-4BC6-445E-BC24-34503C1CD98E}" type="pres">
      <dgm:prSet presAssocID="{49EDB01F-63FB-4969-89FE-E049244DED0C}" presName="linearFlow" presStyleCnt="0">
        <dgm:presLayoutVars>
          <dgm:dir/>
          <dgm:resizeHandles val="exact"/>
        </dgm:presLayoutVars>
      </dgm:prSet>
      <dgm:spPr/>
    </dgm:pt>
    <dgm:pt modelId="{E5C569D7-6DB3-4379-A8AA-B68ED078BFEB}" type="pres">
      <dgm:prSet presAssocID="{AD54F64F-5317-42A5-B084-33969D562CD6}" presName="composite" presStyleCnt="0"/>
      <dgm:spPr/>
    </dgm:pt>
    <dgm:pt modelId="{BBFB14B2-6783-453C-AFF1-3B5361DCE87D}" type="pres">
      <dgm:prSet presAssocID="{AD54F64F-5317-42A5-B084-33969D562CD6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24ABBBB-55BD-4699-BD4A-B6B74A9DD7EE}" type="pres">
      <dgm:prSet presAssocID="{AD54F64F-5317-42A5-B084-33969D562CD6}" presName="txShp" presStyleLbl="node1" presStyleIdx="0" presStyleCnt="3">
        <dgm:presLayoutVars>
          <dgm:bulletEnabled val="1"/>
        </dgm:presLayoutVars>
      </dgm:prSet>
      <dgm:spPr/>
    </dgm:pt>
    <dgm:pt modelId="{B2CE30FA-A724-4AE3-B777-353B2A438CC5}" type="pres">
      <dgm:prSet presAssocID="{0CF4B9AB-2A43-4D8C-9C1B-83446A4FB0F4}" presName="spacing" presStyleCnt="0"/>
      <dgm:spPr/>
    </dgm:pt>
    <dgm:pt modelId="{C6C31BB7-465F-4264-915C-7A082F0652B2}" type="pres">
      <dgm:prSet presAssocID="{14AD3EF7-B084-427C-B3D5-3DE7131A9A89}" presName="composite" presStyleCnt="0"/>
      <dgm:spPr/>
    </dgm:pt>
    <dgm:pt modelId="{EB9C261D-079C-42A6-A35D-9BF4149E6115}" type="pres">
      <dgm:prSet presAssocID="{14AD3EF7-B084-427C-B3D5-3DE7131A9A89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86E5747-0045-48C9-8C1F-31A35FDCCA8C}" type="pres">
      <dgm:prSet presAssocID="{14AD3EF7-B084-427C-B3D5-3DE7131A9A89}" presName="txShp" presStyleLbl="node1" presStyleIdx="1" presStyleCnt="3">
        <dgm:presLayoutVars>
          <dgm:bulletEnabled val="1"/>
        </dgm:presLayoutVars>
      </dgm:prSet>
      <dgm:spPr/>
    </dgm:pt>
    <dgm:pt modelId="{7B355D5B-F963-41DF-9B87-ACFFDF8085AC}" type="pres">
      <dgm:prSet presAssocID="{1B24A511-7D11-4FA2-B70D-68A74C6D026E}" presName="spacing" presStyleCnt="0"/>
      <dgm:spPr/>
    </dgm:pt>
    <dgm:pt modelId="{743BFB40-580F-4CFC-8C03-609D2D1D3BC0}" type="pres">
      <dgm:prSet presAssocID="{8AA24EB2-EA9D-4C4A-BD1B-FFC717E9BD98}" presName="composite" presStyleCnt="0"/>
      <dgm:spPr/>
    </dgm:pt>
    <dgm:pt modelId="{FC7C99D7-1789-4919-9E7C-19929E58E42F}" type="pres">
      <dgm:prSet presAssocID="{8AA24EB2-EA9D-4C4A-BD1B-FFC717E9BD98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094D4E6-3B91-4746-BF95-B960A4C50ED2}" type="pres">
      <dgm:prSet presAssocID="{8AA24EB2-EA9D-4C4A-BD1B-FFC717E9BD98}" presName="txShp" presStyleLbl="node1" presStyleIdx="2" presStyleCnt="3">
        <dgm:presLayoutVars>
          <dgm:bulletEnabled val="1"/>
        </dgm:presLayoutVars>
      </dgm:prSet>
      <dgm:spPr/>
    </dgm:pt>
  </dgm:ptLst>
  <dgm:cxnLst>
    <dgm:cxn modelId="{F86EC817-4682-4F5E-A47D-5310C54CE425}" srcId="{49EDB01F-63FB-4969-89FE-E049244DED0C}" destId="{8AA24EB2-EA9D-4C4A-BD1B-FFC717E9BD98}" srcOrd="2" destOrd="0" parTransId="{C8E07864-54E1-4665-939F-D0047532DF7A}" sibTransId="{95AE1111-5D0B-4D38-9238-FA14AA87C9C9}"/>
    <dgm:cxn modelId="{792FEF42-12E4-40E8-9E97-9A96C2F465F8}" type="presOf" srcId="{8AA24EB2-EA9D-4C4A-BD1B-FFC717E9BD98}" destId="{E094D4E6-3B91-4746-BF95-B960A4C50ED2}" srcOrd="0" destOrd="0" presId="urn:microsoft.com/office/officeart/2005/8/layout/vList3"/>
    <dgm:cxn modelId="{45147257-2719-4F25-ACF1-21A46568DDF7}" type="presOf" srcId="{14AD3EF7-B084-427C-B3D5-3DE7131A9A89}" destId="{886E5747-0045-48C9-8C1F-31A35FDCCA8C}" srcOrd="0" destOrd="0" presId="urn:microsoft.com/office/officeart/2005/8/layout/vList3"/>
    <dgm:cxn modelId="{1AD40E96-4D57-4161-BBDB-A0654C0DE376}" type="presOf" srcId="{AD54F64F-5317-42A5-B084-33969D562CD6}" destId="{B24ABBBB-55BD-4699-BD4A-B6B74A9DD7EE}" srcOrd="0" destOrd="0" presId="urn:microsoft.com/office/officeart/2005/8/layout/vList3"/>
    <dgm:cxn modelId="{BF7291B0-78C4-4005-BCAC-0380B998A1EC}" type="presOf" srcId="{49EDB01F-63FB-4969-89FE-E049244DED0C}" destId="{06409503-4BC6-445E-BC24-34503C1CD98E}" srcOrd="0" destOrd="0" presId="urn:microsoft.com/office/officeart/2005/8/layout/vList3"/>
    <dgm:cxn modelId="{47005CCC-7DB0-415B-AC0A-0001DA34BD67}" srcId="{49EDB01F-63FB-4969-89FE-E049244DED0C}" destId="{14AD3EF7-B084-427C-B3D5-3DE7131A9A89}" srcOrd="1" destOrd="0" parTransId="{E9126082-07EA-44B8-8729-1B26522309A6}" sibTransId="{1B24A511-7D11-4FA2-B70D-68A74C6D026E}"/>
    <dgm:cxn modelId="{8B8CF1CC-FDBA-4B3B-8246-335C5104E344}" srcId="{49EDB01F-63FB-4969-89FE-E049244DED0C}" destId="{AD54F64F-5317-42A5-B084-33969D562CD6}" srcOrd="0" destOrd="0" parTransId="{D98C0466-A979-45D2-A52A-021582A3A553}" sibTransId="{0CF4B9AB-2A43-4D8C-9C1B-83446A4FB0F4}"/>
    <dgm:cxn modelId="{54E6291C-0363-47FC-B4EF-8A3B2DED86F5}" type="presParOf" srcId="{06409503-4BC6-445E-BC24-34503C1CD98E}" destId="{E5C569D7-6DB3-4379-A8AA-B68ED078BFEB}" srcOrd="0" destOrd="0" presId="urn:microsoft.com/office/officeart/2005/8/layout/vList3"/>
    <dgm:cxn modelId="{300BF032-5352-4AD2-A55A-978AFA225EC5}" type="presParOf" srcId="{E5C569D7-6DB3-4379-A8AA-B68ED078BFEB}" destId="{BBFB14B2-6783-453C-AFF1-3B5361DCE87D}" srcOrd="0" destOrd="0" presId="urn:microsoft.com/office/officeart/2005/8/layout/vList3"/>
    <dgm:cxn modelId="{43C4AA9D-7B88-45AA-A1F3-11EADB16E5DF}" type="presParOf" srcId="{E5C569D7-6DB3-4379-A8AA-B68ED078BFEB}" destId="{B24ABBBB-55BD-4699-BD4A-B6B74A9DD7EE}" srcOrd="1" destOrd="0" presId="urn:microsoft.com/office/officeart/2005/8/layout/vList3"/>
    <dgm:cxn modelId="{A4F98E89-9C62-4EAA-BA28-560713F2D2A3}" type="presParOf" srcId="{06409503-4BC6-445E-BC24-34503C1CD98E}" destId="{B2CE30FA-A724-4AE3-B777-353B2A438CC5}" srcOrd="1" destOrd="0" presId="urn:microsoft.com/office/officeart/2005/8/layout/vList3"/>
    <dgm:cxn modelId="{E7D0B6E1-BF59-409D-BACC-40C3EA82EF8B}" type="presParOf" srcId="{06409503-4BC6-445E-BC24-34503C1CD98E}" destId="{C6C31BB7-465F-4264-915C-7A082F0652B2}" srcOrd="2" destOrd="0" presId="urn:microsoft.com/office/officeart/2005/8/layout/vList3"/>
    <dgm:cxn modelId="{8245B169-F2CD-4525-8584-1AFC32027290}" type="presParOf" srcId="{C6C31BB7-465F-4264-915C-7A082F0652B2}" destId="{EB9C261D-079C-42A6-A35D-9BF4149E6115}" srcOrd="0" destOrd="0" presId="urn:microsoft.com/office/officeart/2005/8/layout/vList3"/>
    <dgm:cxn modelId="{992E2373-485A-4350-9B51-2436CD358DAA}" type="presParOf" srcId="{C6C31BB7-465F-4264-915C-7A082F0652B2}" destId="{886E5747-0045-48C9-8C1F-31A35FDCCA8C}" srcOrd="1" destOrd="0" presId="urn:microsoft.com/office/officeart/2005/8/layout/vList3"/>
    <dgm:cxn modelId="{5876C125-CC99-45D3-AC68-BD69CD429B40}" type="presParOf" srcId="{06409503-4BC6-445E-BC24-34503C1CD98E}" destId="{7B355D5B-F963-41DF-9B87-ACFFDF8085AC}" srcOrd="3" destOrd="0" presId="urn:microsoft.com/office/officeart/2005/8/layout/vList3"/>
    <dgm:cxn modelId="{D6D3B4EC-18A8-448A-9EE3-9E0D74E5468E}" type="presParOf" srcId="{06409503-4BC6-445E-BC24-34503C1CD98E}" destId="{743BFB40-580F-4CFC-8C03-609D2D1D3BC0}" srcOrd="4" destOrd="0" presId="urn:microsoft.com/office/officeart/2005/8/layout/vList3"/>
    <dgm:cxn modelId="{C39B405B-AB75-4247-A2CE-48188A9912EA}" type="presParOf" srcId="{743BFB40-580F-4CFC-8C03-609D2D1D3BC0}" destId="{FC7C99D7-1789-4919-9E7C-19929E58E42F}" srcOrd="0" destOrd="0" presId="urn:microsoft.com/office/officeart/2005/8/layout/vList3"/>
    <dgm:cxn modelId="{4F4E367D-355B-4B0C-8438-5D4290402D75}" type="presParOf" srcId="{743BFB40-580F-4CFC-8C03-609D2D1D3BC0}" destId="{E094D4E6-3B91-4746-BF95-B960A4C50ED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1C7E9-8416-4A2B-A878-A9F5E561BF80}">
      <dsp:nvSpPr>
        <dsp:cNvPr id="0" name=""/>
        <dsp:cNvSpPr/>
      </dsp:nvSpPr>
      <dsp:spPr>
        <a:xfrm>
          <a:off x="3385723" y="2031057"/>
          <a:ext cx="1356552" cy="1356552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shop.tefal.ro</a:t>
          </a:r>
        </a:p>
      </dsp:txBody>
      <dsp:txXfrm>
        <a:off x="3584385" y="2229719"/>
        <a:ext cx="959228" cy="959228"/>
      </dsp:txXfrm>
    </dsp:sp>
    <dsp:sp modelId="{2E5E6EB8-812B-43BB-833B-5F87145FB969}">
      <dsp:nvSpPr>
        <dsp:cNvPr id="0" name=""/>
        <dsp:cNvSpPr/>
      </dsp:nvSpPr>
      <dsp:spPr>
        <a:xfrm rot="16200000">
          <a:off x="3855018" y="1417968"/>
          <a:ext cx="417962" cy="461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917713" y="1572908"/>
        <a:ext cx="292573" cy="276737"/>
      </dsp:txXfrm>
    </dsp:sp>
    <dsp:sp modelId="{D168085B-DE72-421A-9BDD-FDB5EBA7E697}">
      <dsp:nvSpPr>
        <dsp:cNvPr id="0" name=""/>
        <dsp:cNvSpPr/>
      </dsp:nvSpPr>
      <dsp:spPr>
        <a:xfrm>
          <a:off x="3453551" y="21551"/>
          <a:ext cx="1220897" cy="1220897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Account creation</a:t>
          </a:r>
        </a:p>
      </dsp:txBody>
      <dsp:txXfrm>
        <a:off x="3632347" y="200347"/>
        <a:ext cx="863305" cy="863305"/>
      </dsp:txXfrm>
    </dsp:sp>
    <dsp:sp modelId="{6D8246A9-1D43-4A66-95CC-7E6013FDCBF8}">
      <dsp:nvSpPr>
        <dsp:cNvPr id="0" name=""/>
        <dsp:cNvSpPr/>
      </dsp:nvSpPr>
      <dsp:spPr>
        <a:xfrm rot="18900000">
          <a:off x="4605083" y="1728654"/>
          <a:ext cx="417962" cy="461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623446" y="1865231"/>
        <a:ext cx="292573" cy="276737"/>
      </dsp:txXfrm>
    </dsp:sp>
    <dsp:sp modelId="{7C1A0158-0A18-42CC-9A1C-E42FDBA77413}">
      <dsp:nvSpPr>
        <dsp:cNvPr id="0" name=""/>
        <dsp:cNvSpPr/>
      </dsp:nvSpPr>
      <dsp:spPr>
        <a:xfrm>
          <a:off x="4922447" y="629988"/>
          <a:ext cx="1220897" cy="1220897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Cart</a:t>
          </a:r>
        </a:p>
      </dsp:txBody>
      <dsp:txXfrm>
        <a:off x="5101243" y="808784"/>
        <a:ext cx="863305" cy="863305"/>
      </dsp:txXfrm>
    </dsp:sp>
    <dsp:sp modelId="{015D75FE-6A10-42B3-82E8-EE262BA086F8}">
      <dsp:nvSpPr>
        <dsp:cNvPr id="0" name=""/>
        <dsp:cNvSpPr/>
      </dsp:nvSpPr>
      <dsp:spPr>
        <a:xfrm>
          <a:off x="4915770" y="2478719"/>
          <a:ext cx="417962" cy="461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915770" y="2570964"/>
        <a:ext cx="292573" cy="276737"/>
      </dsp:txXfrm>
    </dsp:sp>
    <dsp:sp modelId="{C0A075D7-1910-43EA-90CE-252C563ADCBC}">
      <dsp:nvSpPr>
        <dsp:cNvPr id="0" name=""/>
        <dsp:cNvSpPr/>
      </dsp:nvSpPr>
      <dsp:spPr>
        <a:xfrm>
          <a:off x="5530884" y="2098884"/>
          <a:ext cx="1220897" cy="1220897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Reviews</a:t>
          </a:r>
        </a:p>
      </dsp:txBody>
      <dsp:txXfrm>
        <a:off x="5709680" y="2277680"/>
        <a:ext cx="863305" cy="863305"/>
      </dsp:txXfrm>
    </dsp:sp>
    <dsp:sp modelId="{A7C95715-247A-43D9-AE3B-AAE0DEA5710D}">
      <dsp:nvSpPr>
        <dsp:cNvPr id="0" name=""/>
        <dsp:cNvSpPr/>
      </dsp:nvSpPr>
      <dsp:spPr>
        <a:xfrm rot="2700000">
          <a:off x="4605083" y="3228784"/>
          <a:ext cx="417962" cy="461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623446" y="3276697"/>
        <a:ext cx="292573" cy="276737"/>
      </dsp:txXfrm>
    </dsp:sp>
    <dsp:sp modelId="{7B1848DA-3AE5-448F-9649-0C888F5AEA43}">
      <dsp:nvSpPr>
        <dsp:cNvPr id="0" name=""/>
        <dsp:cNvSpPr/>
      </dsp:nvSpPr>
      <dsp:spPr>
        <a:xfrm>
          <a:off x="4922447" y="3567781"/>
          <a:ext cx="1220897" cy="1220897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Favorites</a:t>
          </a:r>
        </a:p>
      </dsp:txBody>
      <dsp:txXfrm>
        <a:off x="5101243" y="3746577"/>
        <a:ext cx="863305" cy="863305"/>
      </dsp:txXfrm>
    </dsp:sp>
    <dsp:sp modelId="{C2860347-EAB4-4A5C-A37E-A5DA769FD8A2}">
      <dsp:nvSpPr>
        <dsp:cNvPr id="0" name=""/>
        <dsp:cNvSpPr/>
      </dsp:nvSpPr>
      <dsp:spPr>
        <a:xfrm rot="5400000">
          <a:off x="3855018" y="3539470"/>
          <a:ext cx="417962" cy="461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917713" y="3569021"/>
        <a:ext cx="292573" cy="276737"/>
      </dsp:txXfrm>
    </dsp:sp>
    <dsp:sp modelId="{1C8DAF52-63B7-4F73-A9E8-B0C627552033}">
      <dsp:nvSpPr>
        <dsp:cNvPr id="0" name=""/>
        <dsp:cNvSpPr/>
      </dsp:nvSpPr>
      <dsp:spPr>
        <a:xfrm>
          <a:off x="3453551" y="4176218"/>
          <a:ext cx="1220897" cy="1220897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Search</a:t>
          </a:r>
        </a:p>
      </dsp:txBody>
      <dsp:txXfrm>
        <a:off x="3632347" y="4355014"/>
        <a:ext cx="863305" cy="863305"/>
      </dsp:txXfrm>
    </dsp:sp>
    <dsp:sp modelId="{03C4291E-51AD-4338-ADAE-9FFFD3A37AFB}">
      <dsp:nvSpPr>
        <dsp:cNvPr id="0" name=""/>
        <dsp:cNvSpPr/>
      </dsp:nvSpPr>
      <dsp:spPr>
        <a:xfrm rot="8100000">
          <a:off x="3104954" y="3228784"/>
          <a:ext cx="417962" cy="461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3211980" y="3276697"/>
        <a:ext cx="292573" cy="276737"/>
      </dsp:txXfrm>
    </dsp:sp>
    <dsp:sp modelId="{9F3303B1-804A-4F51-84D7-AFAAB218FE17}">
      <dsp:nvSpPr>
        <dsp:cNvPr id="0" name=""/>
        <dsp:cNvSpPr/>
      </dsp:nvSpPr>
      <dsp:spPr>
        <a:xfrm>
          <a:off x="1984654" y="3567781"/>
          <a:ext cx="1220897" cy="1220897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Filters</a:t>
          </a:r>
        </a:p>
      </dsp:txBody>
      <dsp:txXfrm>
        <a:off x="2163450" y="3746577"/>
        <a:ext cx="863305" cy="863305"/>
      </dsp:txXfrm>
    </dsp:sp>
    <dsp:sp modelId="{7CBD3969-12ED-4559-BCDF-102BC951D376}">
      <dsp:nvSpPr>
        <dsp:cNvPr id="0" name=""/>
        <dsp:cNvSpPr/>
      </dsp:nvSpPr>
      <dsp:spPr>
        <a:xfrm rot="10800000">
          <a:off x="2794267" y="2478719"/>
          <a:ext cx="417962" cy="461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2919656" y="2570964"/>
        <a:ext cx="292573" cy="276737"/>
      </dsp:txXfrm>
    </dsp:sp>
    <dsp:sp modelId="{3B28AF60-CB4B-44BB-BD3D-51E6BC1340ED}">
      <dsp:nvSpPr>
        <dsp:cNvPr id="0" name=""/>
        <dsp:cNvSpPr/>
      </dsp:nvSpPr>
      <dsp:spPr>
        <a:xfrm>
          <a:off x="1376217" y="2098884"/>
          <a:ext cx="1220897" cy="1220897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Product comparison</a:t>
          </a:r>
        </a:p>
      </dsp:txBody>
      <dsp:txXfrm>
        <a:off x="1555013" y="2277680"/>
        <a:ext cx="863305" cy="863305"/>
      </dsp:txXfrm>
    </dsp:sp>
    <dsp:sp modelId="{C8AECAC0-E68C-416B-8C0E-B7F20F7D206A}">
      <dsp:nvSpPr>
        <dsp:cNvPr id="0" name=""/>
        <dsp:cNvSpPr/>
      </dsp:nvSpPr>
      <dsp:spPr>
        <a:xfrm rot="13500000">
          <a:off x="3104954" y="1728654"/>
          <a:ext cx="417962" cy="4612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3211980" y="1865231"/>
        <a:ext cx="292573" cy="276737"/>
      </dsp:txXfrm>
    </dsp:sp>
    <dsp:sp modelId="{42A6545E-ED9F-49EE-A988-7603C5117817}">
      <dsp:nvSpPr>
        <dsp:cNvPr id="0" name=""/>
        <dsp:cNvSpPr/>
      </dsp:nvSpPr>
      <dsp:spPr>
        <a:xfrm>
          <a:off x="1984654" y="629988"/>
          <a:ext cx="1220897" cy="1220897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Happy Flow</a:t>
          </a:r>
        </a:p>
      </dsp:txBody>
      <dsp:txXfrm>
        <a:off x="2163450" y="808784"/>
        <a:ext cx="863305" cy="8633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B0337-63D4-4FAE-A758-3B4640A5C80A}">
      <dsp:nvSpPr>
        <dsp:cNvPr id="0" name=""/>
        <dsp:cNvSpPr/>
      </dsp:nvSpPr>
      <dsp:spPr>
        <a:xfrm>
          <a:off x="-2698860" y="-416245"/>
          <a:ext cx="3221128" cy="3221128"/>
        </a:xfrm>
        <a:prstGeom prst="blockArc">
          <a:avLst>
            <a:gd name="adj1" fmla="val 18900000"/>
            <a:gd name="adj2" fmla="val 2700000"/>
            <a:gd name="adj3" fmla="val 671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0D1A7F-2B0D-4EFE-A62B-FB4AB19FA002}">
      <dsp:nvSpPr>
        <dsp:cNvPr id="0" name=""/>
        <dsp:cNvSpPr/>
      </dsp:nvSpPr>
      <dsp:spPr>
        <a:xfrm>
          <a:off x="196522" y="125785"/>
          <a:ext cx="4953240" cy="2514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609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Test link – For Test Case creation &amp; execution</a:t>
          </a:r>
        </a:p>
      </dsp:txBody>
      <dsp:txXfrm>
        <a:off x="196522" y="125785"/>
        <a:ext cx="4953240" cy="251475"/>
      </dsp:txXfrm>
    </dsp:sp>
    <dsp:sp modelId="{56A13C41-CB0C-4D38-8CF6-F6618BE087C5}">
      <dsp:nvSpPr>
        <dsp:cNvPr id="0" name=""/>
        <dsp:cNvSpPr/>
      </dsp:nvSpPr>
      <dsp:spPr>
        <a:xfrm>
          <a:off x="39350" y="94351"/>
          <a:ext cx="314344" cy="3143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EB700E-4AB3-4DCB-BB72-71C5BC6B3387}">
      <dsp:nvSpPr>
        <dsp:cNvPr id="0" name=""/>
        <dsp:cNvSpPr/>
      </dsp:nvSpPr>
      <dsp:spPr>
        <a:xfrm>
          <a:off x="403378" y="502951"/>
          <a:ext cx="4746384" cy="2514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609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Mantis – For Bug tracking and reporting</a:t>
          </a:r>
        </a:p>
      </dsp:txBody>
      <dsp:txXfrm>
        <a:off x="403378" y="502951"/>
        <a:ext cx="4746384" cy="251475"/>
      </dsp:txXfrm>
    </dsp:sp>
    <dsp:sp modelId="{D548E2C2-CC0A-4E20-A9B9-B69AD71BA5F8}">
      <dsp:nvSpPr>
        <dsp:cNvPr id="0" name=""/>
        <dsp:cNvSpPr/>
      </dsp:nvSpPr>
      <dsp:spPr>
        <a:xfrm>
          <a:off x="246206" y="471516"/>
          <a:ext cx="314344" cy="3143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46511-A7FC-4072-817B-C87230E06DE5}">
      <dsp:nvSpPr>
        <dsp:cNvPr id="0" name=""/>
        <dsp:cNvSpPr/>
      </dsp:nvSpPr>
      <dsp:spPr>
        <a:xfrm>
          <a:off x="497968" y="880117"/>
          <a:ext cx="4651794" cy="2514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609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Excel – For Test Data collection</a:t>
          </a:r>
        </a:p>
      </dsp:txBody>
      <dsp:txXfrm>
        <a:off x="497968" y="880117"/>
        <a:ext cx="4651794" cy="251475"/>
      </dsp:txXfrm>
    </dsp:sp>
    <dsp:sp modelId="{F89C9846-12B9-4196-9F3D-27AF1FDC5C35}">
      <dsp:nvSpPr>
        <dsp:cNvPr id="0" name=""/>
        <dsp:cNvSpPr/>
      </dsp:nvSpPr>
      <dsp:spPr>
        <a:xfrm>
          <a:off x="340796" y="848682"/>
          <a:ext cx="314344" cy="3143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53E585-D3DE-4375-98E8-C89BA5244793}">
      <dsp:nvSpPr>
        <dsp:cNvPr id="0" name=""/>
        <dsp:cNvSpPr/>
      </dsp:nvSpPr>
      <dsp:spPr>
        <a:xfrm>
          <a:off x="497968" y="1257044"/>
          <a:ext cx="4651794" cy="2514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609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Word – For Test Report creation</a:t>
          </a:r>
        </a:p>
      </dsp:txBody>
      <dsp:txXfrm>
        <a:off x="497968" y="1257044"/>
        <a:ext cx="4651794" cy="251475"/>
      </dsp:txXfrm>
    </dsp:sp>
    <dsp:sp modelId="{3132CC7C-8398-4B9A-B9DE-F7F3227AF9C0}">
      <dsp:nvSpPr>
        <dsp:cNvPr id="0" name=""/>
        <dsp:cNvSpPr/>
      </dsp:nvSpPr>
      <dsp:spPr>
        <a:xfrm>
          <a:off x="340796" y="1225609"/>
          <a:ext cx="314344" cy="3143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5823B3-2930-40B7-A617-8727B058C82D}">
      <dsp:nvSpPr>
        <dsp:cNvPr id="0" name=""/>
        <dsp:cNvSpPr/>
      </dsp:nvSpPr>
      <dsp:spPr>
        <a:xfrm>
          <a:off x="403378" y="1634209"/>
          <a:ext cx="4746384" cy="2514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609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Xmind</a:t>
          </a:r>
          <a:r>
            <a:rPr lang="en-US" sz="1300" kern="1200" dirty="0"/>
            <a:t> – For Mind Mapping</a:t>
          </a:r>
        </a:p>
      </dsp:txBody>
      <dsp:txXfrm>
        <a:off x="403378" y="1634209"/>
        <a:ext cx="4746384" cy="251475"/>
      </dsp:txXfrm>
    </dsp:sp>
    <dsp:sp modelId="{7EFF5C9B-FBD6-4210-AA83-035F26A58030}">
      <dsp:nvSpPr>
        <dsp:cNvPr id="0" name=""/>
        <dsp:cNvSpPr/>
      </dsp:nvSpPr>
      <dsp:spPr>
        <a:xfrm>
          <a:off x="246206" y="1602775"/>
          <a:ext cx="314344" cy="3143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AEBB0F-6F3A-4931-A043-FAE86CACEC6D}">
      <dsp:nvSpPr>
        <dsp:cNvPr id="0" name=""/>
        <dsp:cNvSpPr/>
      </dsp:nvSpPr>
      <dsp:spPr>
        <a:xfrm>
          <a:off x="196522" y="2011375"/>
          <a:ext cx="4953240" cy="2514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609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Exploratory Testing Chrome Extension</a:t>
          </a:r>
        </a:p>
      </dsp:txBody>
      <dsp:txXfrm>
        <a:off x="196522" y="2011375"/>
        <a:ext cx="4953240" cy="251475"/>
      </dsp:txXfrm>
    </dsp:sp>
    <dsp:sp modelId="{4D533398-49FB-49D2-8BC9-266776C33726}">
      <dsp:nvSpPr>
        <dsp:cNvPr id="0" name=""/>
        <dsp:cNvSpPr/>
      </dsp:nvSpPr>
      <dsp:spPr>
        <a:xfrm>
          <a:off x="39350" y="1979941"/>
          <a:ext cx="314344" cy="3143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383474-8ADE-4B6E-9761-0261B2944FF4}">
      <dsp:nvSpPr>
        <dsp:cNvPr id="0" name=""/>
        <dsp:cNvSpPr/>
      </dsp:nvSpPr>
      <dsp:spPr>
        <a:xfrm>
          <a:off x="0" y="177049"/>
          <a:ext cx="7964067" cy="382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100" tIns="187452" rIns="618100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	To ensure that the app does what it is supposed to do.</a:t>
          </a:r>
        </a:p>
      </dsp:txBody>
      <dsp:txXfrm>
        <a:off x="0" y="177049"/>
        <a:ext cx="7964067" cy="382725"/>
      </dsp:txXfrm>
    </dsp:sp>
    <dsp:sp modelId="{17CBA488-7E10-4538-A6D9-983F943D73ED}">
      <dsp:nvSpPr>
        <dsp:cNvPr id="0" name=""/>
        <dsp:cNvSpPr/>
      </dsp:nvSpPr>
      <dsp:spPr>
        <a:xfrm>
          <a:off x="398203" y="44209"/>
          <a:ext cx="5574846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716" tIns="0" rIns="21071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Positive Testing</a:t>
          </a:r>
        </a:p>
      </dsp:txBody>
      <dsp:txXfrm>
        <a:off x="411172" y="57178"/>
        <a:ext cx="5548908" cy="239742"/>
      </dsp:txXfrm>
    </dsp:sp>
    <dsp:sp modelId="{B244010C-E9AD-40E1-B216-F246E4B5280C}">
      <dsp:nvSpPr>
        <dsp:cNvPr id="0" name=""/>
        <dsp:cNvSpPr/>
      </dsp:nvSpPr>
      <dsp:spPr>
        <a:xfrm>
          <a:off x="0" y="741214"/>
          <a:ext cx="7964067" cy="382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100" tIns="187452" rIns="618100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	To ensure that the app does not fail when an unexpected input is given.</a:t>
          </a:r>
        </a:p>
      </dsp:txBody>
      <dsp:txXfrm>
        <a:off x="0" y="741214"/>
        <a:ext cx="7964067" cy="382725"/>
      </dsp:txXfrm>
    </dsp:sp>
    <dsp:sp modelId="{6BB6F457-AA8F-4894-A6E5-74F9F5384177}">
      <dsp:nvSpPr>
        <dsp:cNvPr id="0" name=""/>
        <dsp:cNvSpPr/>
      </dsp:nvSpPr>
      <dsp:spPr>
        <a:xfrm>
          <a:off x="398203" y="608374"/>
          <a:ext cx="5574846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716" tIns="0" rIns="21071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Negative Testing</a:t>
          </a:r>
          <a:endParaRPr lang="en-US" sz="1400" kern="1200"/>
        </a:p>
      </dsp:txBody>
      <dsp:txXfrm>
        <a:off x="411172" y="621343"/>
        <a:ext cx="5548908" cy="239742"/>
      </dsp:txXfrm>
    </dsp:sp>
    <dsp:sp modelId="{5928889C-337E-4122-8479-95992E6F44E2}">
      <dsp:nvSpPr>
        <dsp:cNvPr id="0" name=""/>
        <dsp:cNvSpPr/>
      </dsp:nvSpPr>
      <dsp:spPr>
        <a:xfrm>
          <a:off x="0" y="1305379"/>
          <a:ext cx="7964067" cy="382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100" tIns="187452" rIns="618100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	To ensure that the most critical functions work.</a:t>
          </a:r>
        </a:p>
      </dsp:txBody>
      <dsp:txXfrm>
        <a:off x="0" y="1305379"/>
        <a:ext cx="7964067" cy="382725"/>
      </dsp:txXfrm>
    </dsp:sp>
    <dsp:sp modelId="{9A8842F9-1E19-4C05-BE21-AD32E4F7591E}">
      <dsp:nvSpPr>
        <dsp:cNvPr id="0" name=""/>
        <dsp:cNvSpPr/>
      </dsp:nvSpPr>
      <dsp:spPr>
        <a:xfrm>
          <a:off x="398203" y="1172539"/>
          <a:ext cx="5574846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716" tIns="0" rIns="21071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Smoke Testing</a:t>
          </a:r>
          <a:endParaRPr lang="en-US" sz="1400" kern="1200"/>
        </a:p>
      </dsp:txBody>
      <dsp:txXfrm>
        <a:off x="411172" y="1185508"/>
        <a:ext cx="5548908" cy="239742"/>
      </dsp:txXfrm>
    </dsp:sp>
    <dsp:sp modelId="{0AE2D4CA-5719-4107-BAE0-7427FA3543F9}">
      <dsp:nvSpPr>
        <dsp:cNvPr id="0" name=""/>
        <dsp:cNvSpPr/>
      </dsp:nvSpPr>
      <dsp:spPr>
        <a:xfrm>
          <a:off x="0" y="1869545"/>
          <a:ext cx="7964067" cy="382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100" tIns="187452" rIns="618100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	To ensure that the app behaves similarly on different browsers.</a:t>
          </a:r>
        </a:p>
      </dsp:txBody>
      <dsp:txXfrm>
        <a:off x="0" y="1869545"/>
        <a:ext cx="7964067" cy="382725"/>
      </dsp:txXfrm>
    </dsp:sp>
    <dsp:sp modelId="{D56F39DA-780D-431E-BF25-644F8F202191}">
      <dsp:nvSpPr>
        <dsp:cNvPr id="0" name=""/>
        <dsp:cNvSpPr/>
      </dsp:nvSpPr>
      <dsp:spPr>
        <a:xfrm>
          <a:off x="398203" y="1736705"/>
          <a:ext cx="5574846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716" tIns="0" rIns="21071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Compatibility Testing</a:t>
          </a:r>
          <a:endParaRPr lang="en-US" sz="1400" kern="1200" dirty="0"/>
        </a:p>
      </dsp:txBody>
      <dsp:txXfrm>
        <a:off x="411172" y="1749674"/>
        <a:ext cx="5548908" cy="239742"/>
      </dsp:txXfrm>
    </dsp:sp>
    <dsp:sp modelId="{1EAF4BAE-67E7-47CD-8C72-2E9FDE958C8E}">
      <dsp:nvSpPr>
        <dsp:cNvPr id="0" name=""/>
        <dsp:cNvSpPr/>
      </dsp:nvSpPr>
      <dsp:spPr>
        <a:xfrm>
          <a:off x="0" y="2433710"/>
          <a:ext cx="7964067" cy="382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100" tIns="187452" rIns="618100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	To cover a wider range of functions.</a:t>
          </a:r>
        </a:p>
      </dsp:txBody>
      <dsp:txXfrm>
        <a:off x="0" y="2433710"/>
        <a:ext cx="7964067" cy="382725"/>
      </dsp:txXfrm>
    </dsp:sp>
    <dsp:sp modelId="{8B52BBF3-9F10-4C19-9B62-C0BE4F2C9F93}">
      <dsp:nvSpPr>
        <dsp:cNvPr id="0" name=""/>
        <dsp:cNvSpPr/>
      </dsp:nvSpPr>
      <dsp:spPr>
        <a:xfrm>
          <a:off x="398203" y="2300870"/>
          <a:ext cx="5574846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716" tIns="0" rIns="21071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Exploratory Testing</a:t>
          </a:r>
          <a:endParaRPr lang="en-US" sz="1400" kern="1200" dirty="0"/>
        </a:p>
      </dsp:txBody>
      <dsp:txXfrm>
        <a:off x="411172" y="2313839"/>
        <a:ext cx="5548908" cy="239742"/>
      </dsp:txXfrm>
    </dsp:sp>
    <dsp:sp modelId="{7A3DE4DC-B4BB-48B1-91B9-3E80FE5ECE1C}">
      <dsp:nvSpPr>
        <dsp:cNvPr id="0" name=""/>
        <dsp:cNvSpPr/>
      </dsp:nvSpPr>
      <dsp:spPr>
        <a:xfrm>
          <a:off x="0" y="2997875"/>
          <a:ext cx="7964067" cy="382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100" tIns="187452" rIns="618100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	To learn what are the main app functions.</a:t>
          </a:r>
        </a:p>
      </dsp:txBody>
      <dsp:txXfrm>
        <a:off x="0" y="2997875"/>
        <a:ext cx="7964067" cy="382725"/>
      </dsp:txXfrm>
    </dsp:sp>
    <dsp:sp modelId="{9EDA6AA1-128F-49D4-9ACD-33FEFC4FF73D}">
      <dsp:nvSpPr>
        <dsp:cNvPr id="0" name=""/>
        <dsp:cNvSpPr/>
      </dsp:nvSpPr>
      <dsp:spPr>
        <a:xfrm>
          <a:off x="398203" y="2865035"/>
          <a:ext cx="5574846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716" tIns="0" rIns="21071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Ad-hoc Testing</a:t>
          </a:r>
          <a:endParaRPr lang="en-US" sz="1400" kern="1200" dirty="0"/>
        </a:p>
      </dsp:txBody>
      <dsp:txXfrm>
        <a:off x="411172" y="2878004"/>
        <a:ext cx="5548908" cy="239742"/>
      </dsp:txXfrm>
    </dsp:sp>
    <dsp:sp modelId="{79A390EF-566F-4CDC-8857-8DB9117C0A49}">
      <dsp:nvSpPr>
        <dsp:cNvPr id="0" name=""/>
        <dsp:cNvSpPr/>
      </dsp:nvSpPr>
      <dsp:spPr>
        <a:xfrm>
          <a:off x="0" y="3562040"/>
          <a:ext cx="7964067" cy="382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100" tIns="187452" rIns="618100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	To ensure that the entire flow works properly.</a:t>
          </a:r>
        </a:p>
      </dsp:txBody>
      <dsp:txXfrm>
        <a:off x="0" y="3562040"/>
        <a:ext cx="7964067" cy="382725"/>
      </dsp:txXfrm>
    </dsp:sp>
    <dsp:sp modelId="{B5960230-B795-4FBA-B78E-FC199B4927A4}">
      <dsp:nvSpPr>
        <dsp:cNvPr id="0" name=""/>
        <dsp:cNvSpPr/>
      </dsp:nvSpPr>
      <dsp:spPr>
        <a:xfrm>
          <a:off x="398203" y="3429200"/>
          <a:ext cx="5574846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716" tIns="0" rIns="21071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End-to-end Testing</a:t>
          </a:r>
          <a:endParaRPr lang="en-US" sz="1400" kern="1200" dirty="0"/>
        </a:p>
      </dsp:txBody>
      <dsp:txXfrm>
        <a:off x="411172" y="3442169"/>
        <a:ext cx="5548908" cy="239742"/>
      </dsp:txXfrm>
    </dsp:sp>
    <dsp:sp modelId="{B078CD5C-25F2-4CF0-A4F7-940A7280ED89}">
      <dsp:nvSpPr>
        <dsp:cNvPr id="0" name=""/>
        <dsp:cNvSpPr/>
      </dsp:nvSpPr>
      <dsp:spPr>
        <a:xfrm>
          <a:off x="0" y="4126205"/>
          <a:ext cx="7964067" cy="382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8100" tIns="187452" rIns="618100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	To ensure that the app loads in a timely manner.</a:t>
          </a:r>
        </a:p>
      </dsp:txBody>
      <dsp:txXfrm>
        <a:off x="0" y="4126205"/>
        <a:ext cx="7964067" cy="382725"/>
      </dsp:txXfrm>
    </dsp:sp>
    <dsp:sp modelId="{DD7C30F7-A170-45DD-8953-5CC016AA4657}">
      <dsp:nvSpPr>
        <dsp:cNvPr id="0" name=""/>
        <dsp:cNvSpPr/>
      </dsp:nvSpPr>
      <dsp:spPr>
        <a:xfrm>
          <a:off x="398203" y="3993365"/>
          <a:ext cx="5574846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716" tIns="0" rIns="21071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Performance Testing</a:t>
          </a:r>
          <a:endParaRPr lang="en-US" sz="1400" kern="1200" dirty="0"/>
        </a:p>
      </dsp:txBody>
      <dsp:txXfrm>
        <a:off x="411172" y="4006334"/>
        <a:ext cx="5548908" cy="2397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73F11-2E00-40A9-8117-86E37D409AB4}">
      <dsp:nvSpPr>
        <dsp:cNvPr id="0" name=""/>
        <dsp:cNvSpPr/>
      </dsp:nvSpPr>
      <dsp:spPr>
        <a:xfrm>
          <a:off x="0" y="0"/>
          <a:ext cx="6897950" cy="177686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CE74B-72B6-44E3-B4A8-351FEC0BF992}">
      <dsp:nvSpPr>
        <dsp:cNvPr id="0" name=""/>
        <dsp:cNvSpPr/>
      </dsp:nvSpPr>
      <dsp:spPr>
        <a:xfrm>
          <a:off x="208838" y="236914"/>
          <a:ext cx="1507040" cy="13030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E38D32-40F0-4CCF-9629-63785B611A0B}">
      <dsp:nvSpPr>
        <dsp:cNvPr id="0" name=""/>
        <dsp:cNvSpPr/>
      </dsp:nvSpPr>
      <dsp:spPr>
        <a:xfrm rot="10800000">
          <a:off x="208838" y="1776861"/>
          <a:ext cx="1507040" cy="2171719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In conclusion, the store has performed well in rigorous testing across different browsers.</a:t>
          </a:r>
          <a:endParaRPr lang="en-US" sz="1200" kern="1200" dirty="0"/>
        </a:p>
      </dsp:txBody>
      <dsp:txXfrm rot="10800000">
        <a:off x="255185" y="1776861"/>
        <a:ext cx="1414346" cy="2125372"/>
      </dsp:txXfrm>
    </dsp:sp>
    <dsp:sp modelId="{17269E3E-5D0D-4AD2-90F7-58AC06AC5C52}">
      <dsp:nvSpPr>
        <dsp:cNvPr id="0" name=""/>
        <dsp:cNvSpPr/>
      </dsp:nvSpPr>
      <dsp:spPr>
        <a:xfrm>
          <a:off x="1866582" y="236914"/>
          <a:ext cx="1507040" cy="13030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F93AF-013D-42D3-9DC3-FA317A61A371}">
      <dsp:nvSpPr>
        <dsp:cNvPr id="0" name=""/>
        <dsp:cNvSpPr/>
      </dsp:nvSpPr>
      <dsp:spPr>
        <a:xfrm rot="10800000">
          <a:off x="1866582" y="1776861"/>
          <a:ext cx="1507040" cy="2171719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Although three bugs were initially found, further investigation revealed no substantiated issues.</a:t>
          </a:r>
          <a:endParaRPr lang="en-US" sz="1200" kern="1200" dirty="0"/>
        </a:p>
      </dsp:txBody>
      <dsp:txXfrm rot="10800000">
        <a:off x="1912929" y="1776861"/>
        <a:ext cx="1414346" cy="2125372"/>
      </dsp:txXfrm>
    </dsp:sp>
    <dsp:sp modelId="{C03BE8E3-A605-4D30-B5F4-B9EC7B7386A2}">
      <dsp:nvSpPr>
        <dsp:cNvPr id="0" name=""/>
        <dsp:cNvSpPr/>
      </dsp:nvSpPr>
      <dsp:spPr>
        <a:xfrm>
          <a:off x="3524327" y="236914"/>
          <a:ext cx="1507040" cy="13030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D26CD3-F48E-4E7D-B6F1-52EBEFCE190A}">
      <dsp:nvSpPr>
        <dsp:cNvPr id="0" name=""/>
        <dsp:cNvSpPr/>
      </dsp:nvSpPr>
      <dsp:spPr>
        <a:xfrm rot="10800000">
          <a:off x="3524327" y="1776861"/>
          <a:ext cx="1507040" cy="2171719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Our testing methods covered various aspects, ensuring stability and functionality.</a:t>
          </a:r>
          <a:endParaRPr lang="en-US" sz="1200" kern="1200" dirty="0"/>
        </a:p>
      </dsp:txBody>
      <dsp:txXfrm rot="10800000">
        <a:off x="3570674" y="1776861"/>
        <a:ext cx="1414346" cy="2125372"/>
      </dsp:txXfrm>
    </dsp:sp>
    <dsp:sp modelId="{F750A1DE-D1FA-4BD1-A3EC-35FA005C37CF}">
      <dsp:nvSpPr>
        <dsp:cNvPr id="0" name=""/>
        <dsp:cNvSpPr/>
      </dsp:nvSpPr>
      <dsp:spPr>
        <a:xfrm>
          <a:off x="5182071" y="236914"/>
          <a:ext cx="1507040" cy="13030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1D139-AA6B-4429-BA74-B4F6FCEFD669}">
      <dsp:nvSpPr>
        <dsp:cNvPr id="0" name=""/>
        <dsp:cNvSpPr/>
      </dsp:nvSpPr>
      <dsp:spPr>
        <a:xfrm rot="10800000">
          <a:off x="5182071" y="1776861"/>
          <a:ext cx="1507040" cy="2171719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Moving forward, we'll address one identified improvement. With meticulous testing, the store is ready for a successful release, meeting user needs across platforms.</a:t>
          </a:r>
          <a:endParaRPr lang="en-US" sz="1200" kern="1200" dirty="0"/>
        </a:p>
      </dsp:txBody>
      <dsp:txXfrm rot="10800000">
        <a:off x="5228418" y="1776861"/>
        <a:ext cx="1414346" cy="21253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ABBBB-55BD-4699-BD4A-B6B74A9DD7EE}">
      <dsp:nvSpPr>
        <dsp:cNvPr id="0" name=""/>
        <dsp:cNvSpPr/>
      </dsp:nvSpPr>
      <dsp:spPr>
        <a:xfrm rot="10800000">
          <a:off x="1249994" y="1656"/>
          <a:ext cx="4054873" cy="91461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21" tIns="41910" rIns="78232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Comprehensive Browser Testing</a:t>
          </a:r>
          <a:r>
            <a:rPr lang="en-US" sz="1100" b="0" i="0" kern="1200" dirty="0"/>
            <a:t>: Testing across multiple browsers is essential to ensure compatibility. This highlights the need for thorough validation across different user environments.</a:t>
          </a:r>
          <a:endParaRPr lang="en-US" sz="1100" kern="1200" dirty="0"/>
        </a:p>
      </dsp:txBody>
      <dsp:txXfrm rot="10800000">
        <a:off x="1478648" y="1656"/>
        <a:ext cx="3826219" cy="914618"/>
      </dsp:txXfrm>
    </dsp:sp>
    <dsp:sp modelId="{BBFB14B2-6783-453C-AFF1-3B5361DCE87D}">
      <dsp:nvSpPr>
        <dsp:cNvPr id="0" name=""/>
        <dsp:cNvSpPr/>
      </dsp:nvSpPr>
      <dsp:spPr>
        <a:xfrm>
          <a:off x="792685" y="1656"/>
          <a:ext cx="914618" cy="9146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E5747-0045-48C9-8C1F-31A35FDCCA8C}">
      <dsp:nvSpPr>
        <dsp:cNvPr id="0" name=""/>
        <dsp:cNvSpPr/>
      </dsp:nvSpPr>
      <dsp:spPr>
        <a:xfrm rot="10800000">
          <a:off x="1249994" y="1189295"/>
          <a:ext cx="4054873" cy="91461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21" tIns="41910" rIns="78232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Diverse Testing Methodologies</a:t>
          </a:r>
          <a:r>
            <a:rPr lang="en-US" sz="1100" b="0" i="0" kern="1200" dirty="0"/>
            <a:t>: Employing a diverse range of testing methodologies, including positive, negative, and performance testing, is effective in uncovering potential issues and ensuring system resilience.</a:t>
          </a:r>
          <a:endParaRPr lang="en-US" sz="1100" kern="1200" dirty="0"/>
        </a:p>
      </dsp:txBody>
      <dsp:txXfrm rot="10800000">
        <a:off x="1478648" y="1189295"/>
        <a:ext cx="3826219" cy="914618"/>
      </dsp:txXfrm>
    </dsp:sp>
    <dsp:sp modelId="{EB9C261D-079C-42A6-A35D-9BF4149E6115}">
      <dsp:nvSpPr>
        <dsp:cNvPr id="0" name=""/>
        <dsp:cNvSpPr/>
      </dsp:nvSpPr>
      <dsp:spPr>
        <a:xfrm>
          <a:off x="792685" y="1189295"/>
          <a:ext cx="914618" cy="91461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94D4E6-3B91-4746-BF95-B960A4C50ED2}">
      <dsp:nvSpPr>
        <dsp:cNvPr id="0" name=""/>
        <dsp:cNvSpPr/>
      </dsp:nvSpPr>
      <dsp:spPr>
        <a:xfrm rot="10800000">
          <a:off x="1249994" y="2376933"/>
          <a:ext cx="4054873" cy="91461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21" tIns="41910" rIns="78232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Continuous Improvement</a:t>
          </a:r>
          <a:r>
            <a:rPr lang="en-US" sz="1100" b="0" i="0" kern="1200"/>
            <a:t>: Identifying areas for improvement underscores the importance of ongoing refinement to enhance the user experience. This emphasizes the need for continual assessment and enhancement of the system.</a:t>
          </a:r>
          <a:endParaRPr lang="en-US" sz="1100" kern="1200"/>
        </a:p>
      </dsp:txBody>
      <dsp:txXfrm rot="10800000">
        <a:off x="1478648" y="2376933"/>
        <a:ext cx="3826219" cy="914618"/>
      </dsp:txXfrm>
    </dsp:sp>
    <dsp:sp modelId="{FC7C99D7-1789-4919-9E7C-19929E58E42F}">
      <dsp:nvSpPr>
        <dsp:cNvPr id="0" name=""/>
        <dsp:cNvSpPr/>
      </dsp:nvSpPr>
      <dsp:spPr>
        <a:xfrm>
          <a:off x="792685" y="2376933"/>
          <a:ext cx="914618" cy="91461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BC06-76A7-9584-33A6-5E88E9FDC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3D06F-A142-1615-6273-A5AA20CC7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1DB11-26E0-0757-4727-8F88C4AF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FC5F-8016-48E2-B7BB-5DCC3274B46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CBF37-3C32-1792-B4D6-B7217624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C42C8-62D9-8391-A74D-C4C7E9AD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E388-99D8-4599-8A7D-810227D0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0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92B9-1142-D333-07D0-1C7CC9F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B3A7C-F603-33F7-CC3D-D33F74CE4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937C1-7F5A-F2F5-4947-EED94A624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FC5F-8016-48E2-B7BB-5DCC3274B46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5127C-E720-1448-4D6C-F30B2A4DF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EFBEF-91B2-3741-E3AA-68FCCC05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E388-99D8-4599-8A7D-810227D0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3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142A1-3764-922E-F346-4F32E6797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19A53-E505-C008-C835-08A7498DD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55DD7-8647-C1BA-E179-327829281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FC5F-8016-48E2-B7BB-5DCC3274B46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3420F-1BBB-EDA5-18DD-98B7901E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ACD38-D2F6-1232-6947-907E2CE1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E388-99D8-4599-8A7D-810227D0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4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02F19-CAAE-C60E-5767-9F2E71544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6E118-4C6C-CFB1-2C7D-0BB93CE43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4703D-5822-5055-B31B-946EC3AC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FC5F-8016-48E2-B7BB-5DCC3274B46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EA423-EEBF-9C68-8E15-9886A09A3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1E0B8-00CD-42E2-8461-8F2ABCD6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E388-99D8-4599-8A7D-810227D0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9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D9340-141B-F0A4-8FB3-469D6BB8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D994D-AB68-08B4-06CA-D379AFB60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D40F6-2366-0255-BEBE-563D08C4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FC5F-8016-48E2-B7BB-5DCC3274B46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03D2F-7E1E-DE1F-6FF7-9D7F1785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91F05-399D-3B52-6E52-800C5790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E388-99D8-4599-8A7D-810227D0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9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746E-1C80-5B7E-02C1-2BE578D5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AF9B2-55AA-DDBB-08A2-53F4C19AC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32DB7-4133-004E-15FF-C0B4F376D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25821-01CA-F4C9-2098-EA949C53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FC5F-8016-48E2-B7BB-5DCC3274B46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72557-363A-4267-73CB-F7A5F1236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866AD-22DB-81E7-3803-0C02750D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E388-99D8-4599-8A7D-810227D0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2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E9F1B-290F-3FA1-16BF-E2378D36A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6F4FA-FE93-156E-FEE5-745EDDDA3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5DDDE-F761-A6FA-FAE5-05692E7EF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B0A31A-CB87-557C-52EC-96725373E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0942A-06CD-56AD-A1AE-2B36F3F70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B1C5D-3E79-7B5F-1435-12B3E7C7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FC5F-8016-48E2-B7BB-5DCC3274B46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53283-7D5E-EC9D-52BB-041217CD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53A419-1A7A-7756-7124-37A445FB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E388-99D8-4599-8A7D-810227D0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7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698F-7684-2C3C-FBD6-214AA649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1AFE2E-24E0-EEAD-4EFA-2BA83E54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FC5F-8016-48E2-B7BB-5DCC3274B46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59008-BEA0-C157-A5A0-1ABD2770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85AB1-8FA6-0505-587B-AF358985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E388-99D8-4599-8A7D-810227D0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7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1F134-DD36-5AFA-6BEA-13F37993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FC5F-8016-48E2-B7BB-5DCC3274B46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DC312-7B17-46AA-CC19-3134BAD7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697EE-782A-59FB-C6B9-51CBB523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E388-99D8-4599-8A7D-810227D0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6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FB93-333D-D133-4A28-F19A0895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AC58-4332-E53C-EF39-F21D687A1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C4E25-4712-A0BD-9CFB-BA7DE9B70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AE5DA-C065-C162-9C6E-201CC2719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FC5F-8016-48E2-B7BB-5DCC3274B46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E3BA5-7771-264C-0743-19160013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68EAC-4CAB-91B7-FB80-04419EC1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E388-99D8-4599-8A7D-810227D0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8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F125-0971-6975-DBBA-891865774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775AA9-4F79-482B-EDE5-C0F1976D7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66260-ECD2-F08A-CB34-6D58020C3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FCBFB-B125-7E73-0D69-A542E25B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FC5F-8016-48E2-B7BB-5DCC3274B46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EAE9C-74AC-714D-A19D-3E6625FD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507AD-5DF4-99CF-54C8-2F258578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E388-99D8-4599-8A7D-810227D0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6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A7EBCD-0612-6928-CB9D-72915D5FD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8AEFF-A646-16AE-DA5E-AD12D9DFC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1D49-7DBE-49F2-820D-0EF280FE6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6FC5F-8016-48E2-B7BB-5DCC3274B46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03ADD-E82E-F17F-A9B8-A1C077C7D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915CB-A4EC-3FE6-FB48-6DC393094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2E388-99D8-4599-8A7D-810227D06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9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openxmlformats.org/officeDocument/2006/relationships/diagramColors" Target="../diagrams/colors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12" Type="http://schemas.openxmlformats.org/officeDocument/2006/relationships/diagramQuickStyle" Target="../diagrams/quickStyl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11" Type="http://schemas.openxmlformats.org/officeDocument/2006/relationships/diagramLayout" Target="../diagrams/layout5.xml"/><Relationship Id="rId5" Type="http://schemas.openxmlformats.org/officeDocument/2006/relationships/diagramLayout" Target="../diagrams/layout4.xml"/><Relationship Id="rId15" Type="http://schemas.openxmlformats.org/officeDocument/2006/relationships/image" Target="../media/image12.png"/><Relationship Id="rId10" Type="http://schemas.openxmlformats.org/officeDocument/2006/relationships/diagramData" Target="../diagrams/data5.xml"/><Relationship Id="rId4" Type="http://schemas.openxmlformats.org/officeDocument/2006/relationships/diagramData" Target="../diagrams/data4.xml"/><Relationship Id="rId9" Type="http://schemas.openxmlformats.org/officeDocument/2006/relationships/image" Target="../media/image7.jpg"/><Relationship Id="rId14" Type="http://schemas.microsoft.com/office/2007/relationships/diagramDrawing" Target="../diagrams/drawin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2351F7-B14C-E35F-DCFF-9D9221F99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53" y="2972418"/>
            <a:ext cx="4272080" cy="9131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F04A64-30E4-2062-9E7F-7593AC3D9E71}"/>
              </a:ext>
            </a:extLst>
          </p:cNvPr>
          <p:cNvSpPr txBox="1"/>
          <p:nvPr/>
        </p:nvSpPr>
        <p:spPr>
          <a:xfrm>
            <a:off x="1150767" y="3075054"/>
            <a:ext cx="32022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536495"/>
                </a:solidFill>
                <a:latin typeface="Georgia" panose="02040502050405020303" pitchFamily="18" charset="0"/>
              </a:rPr>
              <a:t>Final project</a:t>
            </a: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813572-14BE-0796-945B-F25B71EE59EB}"/>
              </a:ext>
            </a:extLst>
          </p:cNvPr>
          <p:cNvSpPr txBox="1"/>
          <p:nvPr/>
        </p:nvSpPr>
        <p:spPr>
          <a:xfrm>
            <a:off x="1934297" y="3782940"/>
            <a:ext cx="1635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36495"/>
                </a:solidFill>
                <a:latin typeface="Georgia" panose="02040502050405020303" pitchFamily="18" charset="0"/>
              </a:rPr>
              <a:t>Marian Dinca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7065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2351F7-B14C-E35F-DCFF-9D9221F99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182" y="6531428"/>
            <a:ext cx="1527817" cy="3265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F04A64-30E4-2062-9E7F-7593AC3D9E71}"/>
              </a:ext>
            </a:extLst>
          </p:cNvPr>
          <p:cNvSpPr txBox="1"/>
          <p:nvPr/>
        </p:nvSpPr>
        <p:spPr>
          <a:xfrm>
            <a:off x="4809929" y="-9331"/>
            <a:ext cx="25721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536495"/>
                </a:solidFill>
                <a:latin typeface="Georgia" panose="02040502050405020303" pitchFamily="18" charset="0"/>
              </a:rPr>
              <a:t>Lessons Learnt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813572-14BE-0796-945B-F25B71EE59EB}"/>
              </a:ext>
            </a:extLst>
          </p:cNvPr>
          <p:cNvSpPr txBox="1"/>
          <p:nvPr/>
        </p:nvSpPr>
        <p:spPr>
          <a:xfrm>
            <a:off x="5464823" y="6531428"/>
            <a:ext cx="1262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36495"/>
                </a:solidFill>
                <a:latin typeface="Georgia" panose="02040502050405020303" pitchFamily="18" charset="0"/>
              </a:rPr>
              <a:t>Marian Dinca</a:t>
            </a: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8E4964-0773-67E4-16BA-9B6937AF7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3404"/>
            <a:ext cx="1004596" cy="1004596"/>
          </a:xfrm>
          <a:prstGeom prst="rect">
            <a:avLst/>
          </a:prstGeom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C5B6BA99-4565-135E-832F-6174CDDC28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530180"/>
              </p:ext>
            </p:extLst>
          </p:nvPr>
        </p:nvGraphicFramePr>
        <p:xfrm>
          <a:off x="3047221" y="1509474"/>
          <a:ext cx="6097554" cy="3293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4784A5B-1DDA-AA27-F288-AB8C737B07EC}"/>
              </a:ext>
            </a:extLst>
          </p:cNvPr>
          <p:cNvSpPr txBox="1"/>
          <p:nvPr/>
        </p:nvSpPr>
        <p:spPr>
          <a:xfrm>
            <a:off x="3474496" y="742633"/>
            <a:ext cx="52430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The testing process has yielded several valuable lessons: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BA3FC7-E0F2-1C83-FD37-17EF38D21775}"/>
              </a:ext>
            </a:extLst>
          </p:cNvPr>
          <p:cNvSpPr txBox="1"/>
          <p:nvPr/>
        </p:nvSpPr>
        <p:spPr>
          <a:xfrm>
            <a:off x="2959592" y="4802683"/>
            <a:ext cx="627281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endParaRPr lang="en-US" sz="1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Georgia" panose="02040502050405020303" pitchFamily="18" charset="0"/>
            </a:endParaRPr>
          </a:p>
          <a:p>
            <a:pPr algn="l"/>
            <a:r>
              <a:rPr lang="en-US" sz="1600" b="0" i="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By adhering to these insights, future testing efforts can be better structured, ensuring the quality and reliability of software products.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76C14FA-044E-7F67-9E44-6E084CE996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65" y="954030"/>
            <a:ext cx="2430356" cy="427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1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2351F7-B14C-E35F-DCFF-9D9221F99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182" y="6531428"/>
            <a:ext cx="1527817" cy="3265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F04A64-30E4-2062-9E7F-7593AC3D9E71}"/>
              </a:ext>
            </a:extLst>
          </p:cNvPr>
          <p:cNvSpPr txBox="1"/>
          <p:nvPr/>
        </p:nvSpPr>
        <p:spPr>
          <a:xfrm>
            <a:off x="4315401" y="292007"/>
            <a:ext cx="35611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536495"/>
                </a:solidFill>
                <a:latin typeface="Georgia" panose="02040502050405020303" pitchFamily="18" charset="0"/>
              </a:rPr>
              <a:t>What is shop.tefal.ro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813572-14BE-0796-945B-F25B71EE59EB}"/>
              </a:ext>
            </a:extLst>
          </p:cNvPr>
          <p:cNvSpPr txBox="1"/>
          <p:nvPr/>
        </p:nvSpPr>
        <p:spPr>
          <a:xfrm>
            <a:off x="5464823" y="6531428"/>
            <a:ext cx="1262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36495"/>
                </a:solidFill>
                <a:latin typeface="Georgia" panose="02040502050405020303" pitchFamily="18" charset="0"/>
              </a:rPr>
              <a:t>Marian Dinca</a:t>
            </a: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8E4964-0773-67E4-16BA-9B6937AF7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3404"/>
            <a:ext cx="1004596" cy="10045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B2EF4E-BF7E-0D9F-39EC-F834BA5D9525}"/>
              </a:ext>
            </a:extLst>
          </p:cNvPr>
          <p:cNvSpPr txBox="1"/>
          <p:nvPr/>
        </p:nvSpPr>
        <p:spPr>
          <a:xfrm>
            <a:off x="626122" y="1698419"/>
            <a:ext cx="4838701" cy="3293209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sz="1600" i="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The </a:t>
            </a:r>
            <a:r>
              <a:rPr lang="en-US" sz="1600" i="0" dirty="0" err="1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Tefal</a:t>
            </a:r>
            <a:r>
              <a:rPr lang="en-US" sz="1600" i="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e-commerce website is a digital platform where customers can browse and purchase a wide range of </a:t>
            </a:r>
            <a:r>
              <a:rPr lang="en-US" sz="1600" i="0" dirty="0" err="1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Tefal</a:t>
            </a:r>
            <a:r>
              <a:rPr lang="en-US" sz="1600" i="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products conveniently online. From innovative kitchen appliances like cookware, kitchenware, and small domestic appliances to household essentials, the website offers a diverse selection of high-quality items designed to enhance cooking experiences and simplify everyday tasks. With user-friendly navigation, detailed product descriptions, and secure payment options, the </a:t>
            </a:r>
            <a:r>
              <a:rPr lang="en-US" sz="1600" i="0" dirty="0" err="1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Tefal</a:t>
            </a:r>
            <a:r>
              <a:rPr lang="en-US" sz="1600" i="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 e-commerce site provides a seamless shopping experience for those seeking reliable kitchen solutions.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3B8F06-003B-6770-82BE-14B1CD3A0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952" y="2020111"/>
            <a:ext cx="2995023" cy="2649823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65950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2351F7-B14C-E35F-DCFF-9D9221F99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182" y="6531428"/>
            <a:ext cx="1527817" cy="3265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F04A64-30E4-2062-9E7F-7593AC3D9E71}"/>
              </a:ext>
            </a:extLst>
          </p:cNvPr>
          <p:cNvSpPr txBox="1"/>
          <p:nvPr/>
        </p:nvSpPr>
        <p:spPr>
          <a:xfrm>
            <a:off x="5199895" y="18795"/>
            <a:ext cx="17922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536495"/>
                </a:solidFill>
                <a:latin typeface="Georgia" panose="02040502050405020303" pitchFamily="18" charset="0"/>
              </a:rPr>
              <a:t>Approach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813572-14BE-0796-945B-F25B71EE59EB}"/>
              </a:ext>
            </a:extLst>
          </p:cNvPr>
          <p:cNvSpPr txBox="1"/>
          <p:nvPr/>
        </p:nvSpPr>
        <p:spPr>
          <a:xfrm>
            <a:off x="5464823" y="6531428"/>
            <a:ext cx="1262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36495"/>
                </a:solidFill>
                <a:latin typeface="Georgia" panose="02040502050405020303" pitchFamily="18" charset="0"/>
              </a:rPr>
              <a:t>Marian Dinca</a:t>
            </a: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8E4964-0773-67E4-16BA-9B6937AF7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3404"/>
            <a:ext cx="1004596" cy="1004596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2144EBC-0E80-D7ED-B58C-3E77C78F68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5916543"/>
              </p:ext>
            </p:extLst>
          </p:nvPr>
        </p:nvGraphicFramePr>
        <p:xfrm>
          <a:off x="2031999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8A55B9E6-1BE3-05BC-AA04-A9C2D4CF02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745" y="3428999"/>
            <a:ext cx="3031830" cy="303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6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2351F7-B14C-E35F-DCFF-9D9221F99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182" y="6531428"/>
            <a:ext cx="1527817" cy="3265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F04A64-30E4-2062-9E7F-7593AC3D9E71}"/>
              </a:ext>
            </a:extLst>
          </p:cNvPr>
          <p:cNvSpPr txBox="1"/>
          <p:nvPr/>
        </p:nvSpPr>
        <p:spPr>
          <a:xfrm>
            <a:off x="5565709" y="18795"/>
            <a:ext cx="10605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536495"/>
                </a:solidFill>
                <a:latin typeface="Georgia" panose="02040502050405020303" pitchFamily="18" charset="0"/>
              </a:rPr>
              <a:t>Tools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813572-14BE-0796-945B-F25B71EE59EB}"/>
              </a:ext>
            </a:extLst>
          </p:cNvPr>
          <p:cNvSpPr txBox="1"/>
          <p:nvPr/>
        </p:nvSpPr>
        <p:spPr>
          <a:xfrm>
            <a:off x="5464823" y="6531428"/>
            <a:ext cx="1262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36495"/>
                </a:solidFill>
                <a:latin typeface="Georgia" panose="02040502050405020303" pitchFamily="18" charset="0"/>
              </a:rPr>
              <a:t>Marian Dinca</a:t>
            </a: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8E4964-0773-67E4-16BA-9B6937AF7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3404"/>
            <a:ext cx="1004596" cy="1004596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BEA2AAB-95E4-3C5A-745F-7527938FD5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8975975"/>
              </p:ext>
            </p:extLst>
          </p:nvPr>
        </p:nvGraphicFramePr>
        <p:xfrm>
          <a:off x="3506755" y="2234681"/>
          <a:ext cx="5178489" cy="2388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902B0395-0FF3-0929-7E75-4886FB16E2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99862" y="3428999"/>
            <a:ext cx="1592137" cy="280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2351F7-B14C-E35F-DCFF-9D9221F99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182" y="6531428"/>
            <a:ext cx="1527817" cy="3265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F04A64-30E4-2062-9E7F-7593AC3D9E71}"/>
              </a:ext>
            </a:extLst>
          </p:cNvPr>
          <p:cNvSpPr txBox="1"/>
          <p:nvPr/>
        </p:nvSpPr>
        <p:spPr>
          <a:xfrm>
            <a:off x="4917231" y="18795"/>
            <a:ext cx="23575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536495"/>
                </a:solidFill>
                <a:latin typeface="Georgia" panose="02040502050405020303" pitchFamily="18" charset="0"/>
              </a:rPr>
              <a:t>Testing Types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813572-14BE-0796-945B-F25B71EE59EB}"/>
              </a:ext>
            </a:extLst>
          </p:cNvPr>
          <p:cNvSpPr txBox="1"/>
          <p:nvPr/>
        </p:nvSpPr>
        <p:spPr>
          <a:xfrm>
            <a:off x="5464823" y="6531428"/>
            <a:ext cx="1262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36495"/>
                </a:solidFill>
                <a:latin typeface="Georgia" panose="02040502050405020303" pitchFamily="18" charset="0"/>
              </a:rPr>
              <a:t>Marian Dinca</a:t>
            </a: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8E4964-0773-67E4-16BA-9B6937AF7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3404"/>
            <a:ext cx="1004596" cy="1004596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F5F8F47-8A5E-6F14-B339-1EEAB21EF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3709018"/>
              </p:ext>
            </p:extLst>
          </p:nvPr>
        </p:nvGraphicFramePr>
        <p:xfrm>
          <a:off x="2113965" y="1152430"/>
          <a:ext cx="7964067" cy="4553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2499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2351F7-B14C-E35F-DCFF-9D9221F99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182" y="6531428"/>
            <a:ext cx="1527817" cy="3265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F04A64-30E4-2062-9E7F-7593AC3D9E71}"/>
              </a:ext>
            </a:extLst>
          </p:cNvPr>
          <p:cNvSpPr txBox="1"/>
          <p:nvPr/>
        </p:nvSpPr>
        <p:spPr>
          <a:xfrm>
            <a:off x="4469362" y="-18527"/>
            <a:ext cx="32532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536495"/>
                </a:solidFill>
                <a:latin typeface="Georgia" panose="02040502050405020303" pitchFamily="18" charset="0"/>
              </a:rPr>
              <a:t>Test Case Overview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813572-14BE-0796-945B-F25B71EE59EB}"/>
              </a:ext>
            </a:extLst>
          </p:cNvPr>
          <p:cNvSpPr txBox="1"/>
          <p:nvPr/>
        </p:nvSpPr>
        <p:spPr>
          <a:xfrm>
            <a:off x="5464823" y="6531428"/>
            <a:ext cx="1262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36495"/>
                </a:solidFill>
                <a:latin typeface="Georgia" panose="02040502050405020303" pitchFamily="18" charset="0"/>
              </a:rPr>
              <a:t>Marian Dinca</a:t>
            </a: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8E4964-0773-67E4-16BA-9B6937AF7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3404"/>
            <a:ext cx="1004596" cy="100459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EB2808-FA6E-098D-E1B4-BA31647EA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319084"/>
              </p:ext>
            </p:extLst>
          </p:nvPr>
        </p:nvGraphicFramePr>
        <p:xfrm>
          <a:off x="3972249" y="1188880"/>
          <a:ext cx="4247502" cy="465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751">
                  <a:extLst>
                    <a:ext uri="{9D8B030D-6E8A-4147-A177-3AD203B41FA5}">
                      <a16:colId xmlns:a16="http://schemas.microsoft.com/office/drawing/2014/main" val="3482233950"/>
                    </a:ext>
                  </a:extLst>
                </a:gridCol>
                <a:gridCol w="2123751">
                  <a:extLst>
                    <a:ext uri="{9D8B030D-6E8A-4147-A177-3AD203B41FA5}">
                      <a16:colId xmlns:a16="http://schemas.microsoft.com/office/drawing/2014/main" val="1979582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Tests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830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Account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12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Cart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20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Product Comparison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96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Favorite Products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0520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6860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Compatibility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826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Product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28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Product filtering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2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Buy From Partners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37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45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Total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25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341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22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2351F7-B14C-E35F-DCFF-9D9221F99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182" y="6531428"/>
            <a:ext cx="1527817" cy="3265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F04A64-30E4-2062-9E7F-7593AC3D9E71}"/>
              </a:ext>
            </a:extLst>
          </p:cNvPr>
          <p:cNvSpPr txBox="1"/>
          <p:nvPr/>
        </p:nvSpPr>
        <p:spPr>
          <a:xfrm>
            <a:off x="4907900" y="-9197"/>
            <a:ext cx="2376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536495"/>
                </a:solidFill>
                <a:latin typeface="Georgia" panose="02040502050405020303" pitchFamily="18" charset="0"/>
              </a:rPr>
              <a:t>Bug Overview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813572-14BE-0796-945B-F25B71EE59EB}"/>
              </a:ext>
            </a:extLst>
          </p:cNvPr>
          <p:cNvSpPr txBox="1"/>
          <p:nvPr/>
        </p:nvSpPr>
        <p:spPr>
          <a:xfrm>
            <a:off x="5464823" y="6531428"/>
            <a:ext cx="1262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36495"/>
                </a:solidFill>
                <a:latin typeface="Georgia" panose="02040502050405020303" pitchFamily="18" charset="0"/>
              </a:rPr>
              <a:t>Marian Dinca</a:t>
            </a: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8E4964-0773-67E4-16BA-9B6937AF7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3404"/>
            <a:ext cx="1004596" cy="1004596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8507D4-0672-F8AE-D19E-A1BDA23AF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062989"/>
              </p:ext>
            </p:extLst>
          </p:nvPr>
        </p:nvGraphicFramePr>
        <p:xfrm>
          <a:off x="2031999" y="250190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289366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20803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6957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Functionality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Defects Found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Severity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59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Account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Normal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47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Delivery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Normal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390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Cart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Normal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219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Total/Average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Georgia" panose="02040502050405020303" pitchFamily="18" charset="0"/>
                        </a:rPr>
                        <a:t>Normal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8643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B7918B0-62A1-563F-E4E0-3A2C99E3C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0784" y="0"/>
            <a:ext cx="1041216" cy="104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5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2351F7-B14C-E35F-DCFF-9D9221F99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182" y="6531428"/>
            <a:ext cx="1527817" cy="3265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F04A64-30E4-2062-9E7F-7593AC3D9E71}"/>
              </a:ext>
            </a:extLst>
          </p:cNvPr>
          <p:cNvSpPr txBox="1"/>
          <p:nvPr/>
        </p:nvSpPr>
        <p:spPr>
          <a:xfrm>
            <a:off x="4632647" y="0"/>
            <a:ext cx="29267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536495"/>
                </a:solidFill>
                <a:latin typeface="Georgia" panose="02040502050405020303" pitchFamily="18" charset="0"/>
              </a:rPr>
              <a:t>Test Case Results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813572-14BE-0796-945B-F25B71EE59EB}"/>
              </a:ext>
            </a:extLst>
          </p:cNvPr>
          <p:cNvSpPr txBox="1"/>
          <p:nvPr/>
        </p:nvSpPr>
        <p:spPr>
          <a:xfrm>
            <a:off x="5464823" y="6531428"/>
            <a:ext cx="1262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36495"/>
                </a:solidFill>
                <a:latin typeface="Georgia" panose="02040502050405020303" pitchFamily="18" charset="0"/>
              </a:rPr>
              <a:t>Marian Dinca</a:t>
            </a: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8E4964-0773-67E4-16BA-9B6937AF7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3404"/>
            <a:ext cx="1004596" cy="1004596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0933E6-88B7-1581-F05D-909653C88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600971"/>
              </p:ext>
            </p:extLst>
          </p:nvPr>
        </p:nvGraphicFramePr>
        <p:xfrm>
          <a:off x="2032000" y="719666"/>
          <a:ext cx="812799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12824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084840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16209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Failed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80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Account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69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Cart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190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Product Comparison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39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Favorite Products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232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4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Compatibility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441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Product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58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Product filtering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48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Buy From Partners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126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4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Total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22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75136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9CC6F3D-E0BF-93EE-AEDC-202899607A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0435741"/>
              </p:ext>
            </p:extLst>
          </p:nvPr>
        </p:nvGraphicFramePr>
        <p:xfrm>
          <a:off x="2032000" y="719667"/>
          <a:ext cx="8127999" cy="4450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F3ECC0E-BE18-0B81-1AA5-1D9B1792AD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368036"/>
              </p:ext>
            </p:extLst>
          </p:nvPr>
        </p:nvGraphicFramePr>
        <p:xfrm>
          <a:off x="7129346" y="5229520"/>
          <a:ext cx="3132667" cy="1628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744229E-793B-31A9-762B-688268A44E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0530015"/>
              </p:ext>
            </p:extLst>
          </p:nvPr>
        </p:nvGraphicFramePr>
        <p:xfrm>
          <a:off x="2032000" y="719667"/>
          <a:ext cx="8128000" cy="4450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60453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2351F7-B14C-E35F-DCFF-9D9221F99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182" y="6531428"/>
            <a:ext cx="1527817" cy="3265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F04A64-30E4-2062-9E7F-7593AC3D9E71}"/>
              </a:ext>
            </a:extLst>
          </p:cNvPr>
          <p:cNvSpPr txBox="1"/>
          <p:nvPr/>
        </p:nvSpPr>
        <p:spPr>
          <a:xfrm>
            <a:off x="5237581" y="18795"/>
            <a:ext cx="21336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536495"/>
                </a:solidFill>
                <a:latin typeface="Georgia" panose="02040502050405020303" pitchFamily="18" charset="0"/>
              </a:rPr>
              <a:t>Conclusions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813572-14BE-0796-945B-F25B71EE59EB}"/>
              </a:ext>
            </a:extLst>
          </p:cNvPr>
          <p:cNvSpPr txBox="1"/>
          <p:nvPr/>
        </p:nvSpPr>
        <p:spPr>
          <a:xfrm>
            <a:off x="5464823" y="6531428"/>
            <a:ext cx="1262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36495"/>
                </a:solidFill>
                <a:latin typeface="Georgia" panose="02040502050405020303" pitchFamily="18" charset="0"/>
              </a:rPr>
              <a:t>Marian Dinca</a:t>
            </a: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8E4964-0773-67E4-16BA-9B6937AF7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3404"/>
            <a:ext cx="1004596" cy="1004596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B40FBE3-85C1-D6B9-01E3-C8F72D2ADF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8011734"/>
              </p:ext>
            </p:extLst>
          </p:nvPr>
        </p:nvGraphicFramePr>
        <p:xfrm>
          <a:off x="2913095" y="1454709"/>
          <a:ext cx="6365810" cy="3948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058CEED2-B093-022D-C669-B944D107CC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422" y="0"/>
            <a:ext cx="2052578" cy="1539433"/>
          </a:xfrm>
          <a:prstGeom prst="rect">
            <a:avLst/>
          </a:prstGeom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73A97A06-516F-CED1-2154-F92E406031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1626269"/>
              </p:ext>
            </p:extLst>
          </p:nvPr>
        </p:nvGraphicFramePr>
        <p:xfrm>
          <a:off x="2647025" y="1454709"/>
          <a:ext cx="6897950" cy="3948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3A3E88FB-589D-EDD7-82D0-6DB5A01831C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185" y="4545366"/>
            <a:ext cx="3299108" cy="231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2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3055</TotalTime>
  <Words>575</Words>
  <Application>Microsoft Office PowerPoint</Application>
  <PresentationFormat>Widescreen</PresentationFormat>
  <Paragraphs>130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 Dinca</dc:creator>
  <cp:lastModifiedBy>Marian Dinca</cp:lastModifiedBy>
  <cp:revision>4</cp:revision>
  <dcterms:created xsi:type="dcterms:W3CDTF">2024-04-23T12:30:23Z</dcterms:created>
  <dcterms:modified xsi:type="dcterms:W3CDTF">2024-04-25T15:26:12Z</dcterms:modified>
</cp:coreProperties>
</file>