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83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7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5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3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0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2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5B8CC9-78F3-4429-9FA2-04067F78CBD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7529250-C1F2-4F95-87D9-68F6E1E7B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dejatelnost-ajeroporty-i-ajerodromy-ceny-na-aviagsm/?id=7329" TargetMode="External"/><Relationship Id="rId2" Type="http://schemas.openxmlformats.org/officeDocument/2006/relationships/hyperlink" Target="http://newsruss.ru/doc/index.php/%D0%A0%D0%B0%D1%81%D1%85%D0%BE%D0%B4_%D1%82%D0%BE%D0%BF%D0%BB%D0%B8%D0%B2%D0%B0_%D1%83_%D1%81%D0%B0%D0%BC%D0%BE%D0%BB%D1%91%D1%82%D0%BE%D0%B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1A124-029A-410B-BAC8-2F5AC3982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027" y="1273354"/>
            <a:ext cx="7315200" cy="3255264"/>
          </a:xfrm>
        </p:spPr>
        <p:txBody>
          <a:bodyPr/>
          <a:lstStyle/>
          <a:p>
            <a:r>
              <a:rPr lang="ru-RU" dirty="0"/>
              <a:t>Проект 4 Авиарейсы без потерь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FB2E6C-5751-4968-B7C1-61B34A3FC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dirty="0"/>
              <a:t>Макаров Василий</a:t>
            </a:r>
          </a:p>
          <a:p>
            <a:r>
              <a:rPr lang="en-US" dirty="0" err="1"/>
              <a:t>EvilPie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37062D-D060-4726-A34C-7E339011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14" y="94780"/>
            <a:ext cx="571579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03449-9490-4F26-B606-CF6EFD73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6131A-182C-4938-ADF3-6D0B3D36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Задача - выяснить, от каких самых малоприбыльных рейсов из Анапы мы можем отказаться в зимнее время 2017 года. Выбранный период декабрь 2016 – февраль 2017 гг.</a:t>
            </a:r>
          </a:p>
          <a:p>
            <a:pPr marL="0" indent="457200">
              <a:buNone/>
            </a:pPr>
            <a:endParaRPr lang="ru-RU" dirty="0"/>
          </a:p>
          <a:p>
            <a:pPr marL="0" indent="457200">
              <a:buNone/>
            </a:pPr>
            <a:r>
              <a:rPr lang="ru-RU" dirty="0"/>
              <a:t>Из базы данных была сформирована выборка, состоящая из следующих параметров:</a:t>
            </a:r>
          </a:p>
          <a:p>
            <a:r>
              <a:rPr lang="ru-RU" dirty="0"/>
              <a:t>Номер и </a:t>
            </a:r>
            <a:r>
              <a:rPr lang="en-US" dirty="0"/>
              <a:t>ID</a:t>
            </a:r>
            <a:r>
              <a:rPr lang="ru-RU" dirty="0"/>
              <a:t> рейса</a:t>
            </a:r>
          </a:p>
          <a:p>
            <a:r>
              <a:rPr lang="ru-RU" dirty="0"/>
              <a:t>Аэропорт вылета и прилета</a:t>
            </a:r>
          </a:p>
          <a:p>
            <a:r>
              <a:rPr lang="ru-RU" dirty="0"/>
              <a:t>Дата и время вылета</a:t>
            </a:r>
          </a:p>
          <a:p>
            <a:r>
              <a:rPr lang="ru-RU" dirty="0"/>
              <a:t>Время полета в минутах</a:t>
            </a:r>
          </a:p>
          <a:p>
            <a:r>
              <a:rPr lang="ru-RU" dirty="0"/>
              <a:t>Модель самолета и общее количество мест</a:t>
            </a:r>
          </a:p>
          <a:p>
            <a:r>
              <a:rPr lang="ru-RU" dirty="0"/>
              <a:t>Общее количество проданных билетов</a:t>
            </a:r>
          </a:p>
          <a:p>
            <a:r>
              <a:rPr lang="ru-RU" dirty="0"/>
              <a:t>Выручка с продажи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162946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E1D4-74AA-4C57-A538-E1591664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Данные для расчета прибыльности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B88A32-0069-465C-9139-F5A2E4D4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Прибыльность каждого рейса рассчитывалась по формуле:</a:t>
            </a:r>
          </a:p>
          <a:p>
            <a:pPr marL="0" indent="0">
              <a:buNone/>
            </a:pPr>
            <a:r>
              <a:rPr lang="ru-RU" b="1" i="0" dirty="0">
                <a:solidFill>
                  <a:srgbClr val="40BAD2"/>
                </a:solidFill>
                <a:effectLst/>
                <a:latin typeface="Open Sans" panose="020B0604020202020204" pitchFamily="34" charset="0"/>
              </a:rPr>
              <a:t>стоимость билетов - стоимость топлива на рейс</a:t>
            </a:r>
          </a:p>
          <a:p>
            <a:pPr marL="0" indent="0">
              <a:buNone/>
            </a:pPr>
            <a:endParaRPr lang="ru-RU" b="1" dirty="0">
              <a:solidFill>
                <a:srgbClr val="40BAD2"/>
              </a:solidFill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Стоимость билетов рассчитывалась как сумма произведений проданных билетов эконом и бизнес класса на их соответствующую стоимость.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расчета стоимости топлива на рейс была найдена дополнительная информация: часовой расход топлива (</a:t>
            </a:r>
            <a:r>
              <a:rPr lang="ru-RU" dirty="0">
                <a:hlinkClick r:id="rId2"/>
              </a:rPr>
              <a:t>источник</a:t>
            </a:r>
            <a:r>
              <a:rPr lang="ru-RU" dirty="0"/>
              <a:t>) и стоимость </a:t>
            </a:r>
            <a:r>
              <a:rPr lang="ru-RU" dirty="0" err="1"/>
              <a:t>АвиаГСМ</a:t>
            </a:r>
            <a:r>
              <a:rPr lang="ru-RU" dirty="0"/>
              <a:t> по состоянию на 2017 год (</a:t>
            </a:r>
            <a:r>
              <a:rPr lang="ru-RU" dirty="0">
                <a:hlinkClick r:id="rId3"/>
              </a:rPr>
              <a:t>источник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8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0A089-CFE4-4ED0-B344-70D80DF6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5" y="285750"/>
            <a:ext cx="3667125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EEF8E-C5CE-40D2-9B8C-09ACA9324FFB}"/>
              </a:ext>
            </a:extLst>
          </p:cNvPr>
          <p:cNvSpPr txBox="1"/>
          <p:nvPr/>
        </p:nvSpPr>
        <p:spPr>
          <a:xfrm>
            <a:off x="4981090" y="793102"/>
            <a:ext cx="633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графике слева изображена гистограмма распределения прибыльности рейсов по направления г. Белгород. График смещен вправо, подавляющее большинство рейсов имеют прибыльность в районе 650-700 тыс. руб. Количество малоприбыльных рейсов, по сравнению высоко прибыльными, малое.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6BF329-FEA6-4358-92D5-EA096A5D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37" y="3428999"/>
            <a:ext cx="3495675" cy="290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D80B1-8A4E-49DF-BC5D-69588CE9C3EF}"/>
              </a:ext>
            </a:extLst>
          </p:cNvPr>
          <p:cNvSpPr txBox="1"/>
          <p:nvPr/>
        </p:nvSpPr>
        <p:spPr>
          <a:xfrm>
            <a:off x="875425" y="3865898"/>
            <a:ext cx="6551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графике справа изображена гистограмма распределения  прибыльности рейсов по направлению г. Москва.</a:t>
            </a:r>
          </a:p>
          <a:p>
            <a:r>
              <a:rPr lang="ru-RU" dirty="0"/>
              <a:t>График имеет два пика - в середине графика и в крайней правой части. Количество малоприбыльных рейсов мало, однако примерно совпадает с количеством средне прибыльных рейсов (прибыльность 1600 тыс. руб.)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61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EA8B9-9642-4A6D-A926-D5CCD0D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мало прибыльные рейсы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2ECF5-A69C-4A63-A88B-B74737BB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По направлению Белгород было 2 рейса 136642 и 136807 с наиболее минимальной прибыльностью 473 тыс. руб. и 474 тыс. руб. соответственно. Заполняемость салона составила 66% и 70,1%. В связи с низкой прибыльностью рейсов на Белгород (по сравнению с рейсами на Москву) было принято решение отказаться от этих рейсов.</a:t>
            </a:r>
          </a:p>
          <a:p>
            <a:pPr marL="0" indent="0" algn="just">
              <a:buNone/>
            </a:pPr>
            <a:r>
              <a:rPr lang="ru-RU" dirty="0"/>
              <a:t>    </a:t>
            </a:r>
          </a:p>
          <a:p>
            <a:pPr marL="0" indent="0" algn="just">
              <a:buNone/>
            </a:pPr>
            <a:r>
              <a:rPr lang="ru-RU" dirty="0"/>
              <a:t>По направлению Москва прибыльность только 1 рейса 136352 значительно отличается от прибыльность всех последующих - 1217 тыс. руб. при заполняемости салона 70,8%, рекомендуется отказаться только от 1 этого рейса, так как его прибыльность сильно отличается от всех последующих, а так же по сравнению с рейсами в Белгород, максимальная прибыльность которых меньше минимальной прибыльности рейса на Москву, то отказываться от прочих рейсов экономически не целесообразно.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C77ED2-E1D5-403C-80FD-7F05318A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1" y="4444523"/>
            <a:ext cx="3738087" cy="2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706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56</TotalTime>
  <Words>368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Corbel</vt:lpstr>
      <vt:lpstr>Open Sans</vt:lpstr>
      <vt:lpstr>Wingdings 2</vt:lpstr>
      <vt:lpstr>Рамка</vt:lpstr>
      <vt:lpstr>Проект 4 Авиарейсы без потерь</vt:lpstr>
      <vt:lpstr>Исходные параметры</vt:lpstr>
      <vt:lpstr>Данные для расчета прибыльности</vt:lpstr>
      <vt:lpstr>Презентация PowerPoint</vt:lpstr>
      <vt:lpstr>Наиболее мало прибыльные рейсы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 Авиарейсы без потерь</dc:title>
  <dc:creator>vaseelich@gmail.com</dc:creator>
  <cp:lastModifiedBy>vaseelich@gmail.com</cp:lastModifiedBy>
  <cp:revision>1</cp:revision>
  <dcterms:created xsi:type="dcterms:W3CDTF">2021-07-20T12:08:20Z</dcterms:created>
  <dcterms:modified xsi:type="dcterms:W3CDTF">2021-07-20T13:04:32Z</dcterms:modified>
</cp:coreProperties>
</file>