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Introduction, description du plan de test (donner ici le maximum d’information permettant de comprendre le périmètre du plan de test)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Version du logiciel : 1.0.0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Domaine fonctionnel : Saisies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Contexte </a:t>
              </a:r>
              <a:r>
                <a:rPr lang="fr-FR" sz="1400" dirty="0"/>
                <a:t>du plan de test : Ce plan de test permet de vérifier le bon fonctionnement des écrans de saisie</a:t>
              </a: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178838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Scope (Donner dans cette section tous les sous domaines, features ou US testés)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/>
                <a:t>Saisies produit, client, paniers, commandes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dirty="0"/>
                <a:t>Affichages en liste (création, recherche, filtres, tris</a:t>
              </a:r>
              <a:r>
                <a:rPr lang="fr-FR" sz="1200"/>
                <a:t>, copier-coller vers Excel)</a:t>
              </a:r>
              <a:endParaRPr lang="fr-FR" sz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Environnement</a:t>
              </a:r>
              <a:endParaRPr lang="fr-FR" sz="1400" b="1" u="sng" dirty="0"/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Préproduction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Données de test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Jeux de données issus du client ABC anonymisées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Configuration standard préprod pour un client segment A</a:t>
              </a:r>
              <a:endParaRPr lang="fr-FR" sz="1400" kern="1200" dirty="0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Hors scope (lister ici les cas limite non testés, les cas non accessibles et tout ce qui permettra de déterminer la limite du périmètre de tests)</a:t>
              </a:r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dirty="0"/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kern="1200" dirty="0"/>
                <a:t>Exports (tous)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Saisies en masse de données, les tests ne seront effectués que sur les saisies simples via les formulaires</a:t>
              </a:r>
              <a:endParaRPr lang="fr-FR" sz="1400" kern="1200" dirty="0"/>
            </a:p>
            <a:p>
              <a:pPr marL="0" lvl="0" indent="0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>
                  <a:solidFill>
                    <a:schemeClr val="tx1"/>
                  </a:solidFill>
                </a:rPr>
                <a:t>Risques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!! Ne pas passer les API en configuration de production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>
                  <a:solidFill>
                    <a:schemeClr val="tx1"/>
                  </a:solidFill>
                </a:rPr>
                <a:t>Jeu de données réduit et anonymisé, donc écart avec la réalité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u="sng" kern="1200" dirty="0"/>
                <a:t>Ressources, calendrier</a:t>
              </a:r>
            </a:p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400" dirty="0"/>
                <a:t>Tests à réaliser dès la mise à disposition de l’artefact par les équipes de développement</a:t>
              </a:r>
            </a:p>
            <a:p>
              <a:pPr marL="0" lvl="0" indent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400" b="1" u="sng" kern="1200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dirty="0"/>
              <a:t>One Page Test Plan</a:t>
            </a:r>
          </a:p>
        </p:txBody>
      </p:sp>
    </p:spTree>
    <p:extLst>
      <p:ext uri="{BB962C8B-B14F-4D97-AF65-F5344CB8AC3E}">
        <p14:creationId xmlns:p14="http://schemas.microsoft.com/office/powerpoint/2010/main" val="329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Props1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99935-ADE8-4E25-82AD-270299869B08}"/>
</file>

<file path=customXml/itemProps3.xml><?xml version="1.0" encoding="utf-8"?>
<ds:datastoreItem xmlns:ds="http://schemas.openxmlformats.org/officeDocument/2006/customXml" ds:itemID="{8A70AF45-36D6-4247-AA7E-6372E9B9F7E1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211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Aurélie Curchod</cp:lastModifiedBy>
  <cp:revision>6</cp:revision>
  <dcterms:created xsi:type="dcterms:W3CDTF">2023-03-29T07:13:42Z</dcterms:created>
  <dcterms:modified xsi:type="dcterms:W3CDTF">2024-11-08T07:44:46Z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