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84" r:id="rId5"/>
    <p:sldId id="288" r:id="rId6"/>
    <p:sldId id="286" r:id="rId7"/>
    <p:sldId id="263" r:id="rId8"/>
    <p:sldId id="287" r:id="rId9"/>
    <p:sldId id="289" r:id="rId10"/>
    <p:sldId id="266" r:id="rId11"/>
    <p:sldId id="267" r:id="rId12"/>
    <p:sldId id="272" r:id="rId13"/>
  </p:sldIdLst>
  <p:sldSz cx="18288000" cy="10287000"/>
  <p:notesSz cx="6858000" cy="9144000"/>
  <p:embeddedFontLst>
    <p:embeddedFont>
      <p:font typeface="Alice" panose="020B0604020202020204" charset="0"/>
      <p:regular r:id="rId15"/>
    </p:embeddedFont>
    <p:embeddedFont>
      <p:font typeface="Bahnschrift Condensed" panose="020B0502040204020203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FCDF9C6-5ACB-4BE0-9E46-277941E80608}">
          <p14:sldIdLst>
            <p14:sldId id="256"/>
            <p14:sldId id="258"/>
            <p14:sldId id="257"/>
            <p14:sldId id="284"/>
            <p14:sldId id="288"/>
            <p14:sldId id="286"/>
            <p14:sldId id="263"/>
            <p14:sldId id="287"/>
            <p14:sldId id="289"/>
            <p14:sldId id="266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F0D9FC-670A-4234-9623-EA1020B4F34C}">
  <a:tblStyle styleId="{B5F0D9FC-670A-4234-9623-EA1020B4F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81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76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07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56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08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>
            <a:spLocks noGrp="1"/>
          </p:cNvSpPr>
          <p:nvPr>
            <p:ph type="title"/>
          </p:nvPr>
        </p:nvSpPr>
        <p:spPr>
          <a:xfrm rot="5400000">
            <a:off x="8817525" y="390736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2"/>
          <p:cNvSpPr txBox="1">
            <a:spLocks noGrp="1"/>
          </p:cNvSpPr>
          <p:nvPr>
            <p:ph type="body" idx="1"/>
          </p:nvPr>
        </p:nvSpPr>
        <p:spPr>
          <a:xfrm rot="5400000">
            <a:off x="3843350" y="192615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8" name="Google Shape;388;p12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89" name="Google Shape;389;p12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90" name="Google Shape;390;p1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12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93" name="Google Shape;393;p1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12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96" name="Google Shape;396;p1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12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99" name="Google Shape;399;p1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12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402" name="Google Shape;402;p1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2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405" name="Google Shape;405;p1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7" name="Google Shape;407;p12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408" name="Google Shape;408;p12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411" name="Google Shape;411;p12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414" name="Google Shape;414;p12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2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417" name="Google Shape;417;p12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2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420" name="Google Shape;420;p12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2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423" name="Google Shape;423;p12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1" name="Google Shape;11;p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30" name="Google Shape;30;p3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" name="Google Shape;48;p3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49" name="Google Shape;49;p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0" name="Google Shape;50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3506800" y="3259225"/>
            <a:ext cx="10760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ice"/>
              <a:buNone/>
              <a:defRPr sz="11000"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5478900" y="60144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Open Sans"/>
              <a:buNone/>
              <a:defRPr sz="36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45775" y="1099500"/>
            <a:ext cx="13716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6072538" y="6408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3000"/>
              <a:buNone/>
              <a:defRPr sz="30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3000"/>
              <a:buNone/>
              <a:defRPr sz="30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98" name="Google Shape;98;p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2" name="Google Shape;102;p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5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17" name="Google Shape;117;p5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20" name="Google Shape;120;p5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23" name="Google Shape;123;p5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32" name="Google Shape;132;p5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329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3210225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9735850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139" name="Google Shape;139;p6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6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6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6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" name="Google Shape;157;p6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61" name="Google Shape;161;p6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accen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7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177" name="Google Shape;177;p7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7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" name="Google Shape;195;p7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96" name="Google Shape;196;p7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7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200" name="Google Shape;200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7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203" name="Google Shape;203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7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7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09" name="Google Shape;209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4" name="Google Shape;214;p7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215" name="Google Shape;215;p7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6" name="Google Shape;216;p7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7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2075225" y="1756325"/>
            <a:ext cx="1378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4055550" y="41857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2"/>
          </p:nvPr>
        </p:nvSpPr>
        <p:spPr>
          <a:xfrm>
            <a:off x="8243375" y="41857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00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24" name="Google Shape;224;p8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2" name="Google Shape;242;p8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43" name="Google Shape;243;p8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8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49" name="Google Shape;249;p8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52" name="Google Shape;252;p8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8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55" name="Google Shape;255;p8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8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58" name="Google Shape;258;p8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1217550" y="856725"/>
            <a:ext cx="158529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6006950" y="33534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64" name="Google Shape;264;p9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9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9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83" name="Google Shape;283;p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86" name="Google Shape;286;p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9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89" name="Google Shape;289;p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9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92" name="Google Shape;292;p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9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95" name="Google Shape;295;p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9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98" name="Google Shape;298;p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302" name="Google Shape;302;p10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303" name="Google Shape;303;p10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775000" y="1421125"/>
            <a:ext cx="8985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05" name="Google Shape;305;p10"/>
          <p:cNvSpPr txBox="1">
            <a:spLocks noGrp="1"/>
          </p:cNvSpPr>
          <p:nvPr>
            <p:ph type="body" idx="1"/>
          </p:nvPr>
        </p:nvSpPr>
        <p:spPr>
          <a:xfrm>
            <a:off x="1824713" y="3843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06" name="Google Shape;306;p10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307" name="Google Shape;307;p10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0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0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14" name="Google Shape;314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17" name="Google Shape;317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10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>
            <a:off x="-2589058" y="7920014"/>
            <a:ext cx="4713027" cy="7667804"/>
            <a:chOff x="21" y="34"/>
            <a:chExt cx="6284036" cy="10223739"/>
          </a:xfrm>
        </p:grpSpPr>
        <p:grpSp>
          <p:nvGrpSpPr>
            <p:cNvPr id="326" name="Google Shape;326;p10"/>
            <p:cNvGrpSpPr/>
            <p:nvPr/>
          </p:nvGrpSpPr>
          <p:grpSpPr>
            <a:xfrm rot="10800000">
              <a:off x="21" y="34"/>
              <a:ext cx="6284036" cy="10223739"/>
              <a:chOff x="0" y="0"/>
              <a:chExt cx="660400" cy="1074430"/>
            </a:xfrm>
          </p:grpSpPr>
          <p:sp>
            <p:nvSpPr>
              <p:cNvPr id="327" name="Google Shape;327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0"/>
            <p:cNvGrpSpPr/>
            <p:nvPr/>
          </p:nvGrpSpPr>
          <p:grpSpPr>
            <a:xfrm rot="10800000">
              <a:off x="420699" y="422481"/>
              <a:ext cx="5442687" cy="9265877"/>
              <a:chOff x="0" y="0"/>
              <a:chExt cx="660400" cy="1124295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10"/>
            <p:cNvGrpSpPr/>
            <p:nvPr/>
          </p:nvGrpSpPr>
          <p:grpSpPr>
            <a:xfrm rot="10800000">
              <a:off x="890316" y="945575"/>
              <a:ext cx="4503400" cy="8153513"/>
              <a:chOff x="0" y="0"/>
              <a:chExt cx="660400" cy="1195670"/>
            </a:xfrm>
          </p:grpSpPr>
          <p:sp>
            <p:nvSpPr>
              <p:cNvPr id="333" name="Google Shape;333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0"/>
            <p:cNvGrpSpPr/>
            <p:nvPr/>
          </p:nvGrpSpPr>
          <p:grpSpPr>
            <a:xfrm rot="10800000">
              <a:off x="1367201" y="1568078"/>
              <a:ext cx="3549650" cy="7050097"/>
              <a:chOff x="0" y="0"/>
              <a:chExt cx="660400" cy="1311646"/>
            </a:xfrm>
          </p:grpSpPr>
          <p:sp>
            <p:nvSpPr>
              <p:cNvPr id="336" name="Google Shape;336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0"/>
            <p:cNvGrpSpPr/>
            <p:nvPr/>
          </p:nvGrpSpPr>
          <p:grpSpPr>
            <a:xfrm rot="10800000">
              <a:off x="1767921" y="2017592"/>
              <a:ext cx="2748189" cy="6147715"/>
              <a:chOff x="0" y="0"/>
              <a:chExt cx="660400" cy="1477319"/>
            </a:xfrm>
          </p:grpSpPr>
          <p:sp>
            <p:nvSpPr>
              <p:cNvPr id="339" name="Google Shape;339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10"/>
            <p:cNvGrpSpPr/>
            <p:nvPr/>
          </p:nvGrpSpPr>
          <p:grpSpPr>
            <a:xfrm rot="10800000">
              <a:off x="2115777" y="2470624"/>
              <a:ext cx="2052523" cy="5284800"/>
              <a:chOff x="0" y="0"/>
              <a:chExt cx="660400" cy="1700386"/>
            </a:xfrm>
          </p:grpSpPr>
          <p:sp>
            <p:nvSpPr>
              <p:cNvPr id="342" name="Google Shape;342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4" name="Google Shape;344;p10"/>
          <p:cNvSpPr>
            <a:spLocks noGrp="1"/>
          </p:cNvSpPr>
          <p:nvPr>
            <p:ph type="pic" idx="2"/>
          </p:nvPr>
        </p:nvSpPr>
        <p:spPr>
          <a:xfrm>
            <a:off x="9362131" y="1801525"/>
            <a:ext cx="8158200" cy="611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7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1"/>
          <p:cNvSpPr txBox="1">
            <a:spLocks noGrp="1"/>
          </p:cNvSpPr>
          <p:nvPr>
            <p:ph type="body" idx="1"/>
          </p:nvPr>
        </p:nvSpPr>
        <p:spPr>
          <a:xfrm rot="5400000">
            <a:off x="5922800" y="3621700"/>
            <a:ext cx="4526100" cy="4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8" name="Google Shape;348;p11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49" name="Google Shape;349;p11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50" name="Google Shape;350;p1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1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56" name="Google Shape;356;p1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1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1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65" name="Google Shape;365;p1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7" name="Google Shape;367;p11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368" name="Google Shape;368;p11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371" name="Google Shape;371;p11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1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374" name="Google Shape;374;p11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1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377" name="Google Shape;377;p11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1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380" name="Google Shape;380;p11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383" name="Google Shape;383;p11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6025" y="988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ice"/>
              <a:buNone/>
              <a:defRPr sz="440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64600" y="3480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–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»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3"/>
          <p:cNvGrpSpPr/>
          <p:nvPr/>
        </p:nvGrpSpPr>
        <p:grpSpPr>
          <a:xfrm>
            <a:off x="-2780907" y="-3332311"/>
            <a:ext cx="6568145" cy="10644284"/>
            <a:chOff x="1" y="1"/>
            <a:chExt cx="8757526" cy="14192379"/>
          </a:xfrm>
        </p:grpSpPr>
        <p:grpSp>
          <p:nvGrpSpPr>
            <p:cNvPr id="430" name="Google Shape;430;p13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3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3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3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3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443" name="Google Shape;443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3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449" name="Google Shape;449;p13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3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453" name="Google Shape;453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3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456" name="Google Shape;456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3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3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7" name="Google Shape;467;p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68" name="Google Shape;46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69" name="Google Shape;469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3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471" name="Google Shape;471;p13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2" name="Google Shape;47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3" name="Google Shape;473;p13"/>
          <p:cNvCxnSpPr/>
          <p:nvPr/>
        </p:nvCxnSpPr>
        <p:spPr>
          <a:xfrm>
            <a:off x="4383543" y="6445198"/>
            <a:ext cx="9387565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13"/>
          <p:cNvSpPr txBox="1"/>
          <p:nvPr/>
        </p:nvSpPr>
        <p:spPr>
          <a:xfrm>
            <a:off x="3362735" y="2508747"/>
            <a:ext cx="11698315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KUIS INFORMATIKA DENGAN SKOR</a:t>
            </a:r>
            <a:endParaRPr sz="1200" dirty="0"/>
          </a:p>
        </p:txBody>
      </p:sp>
      <p:sp>
        <p:nvSpPr>
          <p:cNvPr id="50" name="Google Shape;475;p13">
            <a:extLst>
              <a:ext uri="{FF2B5EF4-FFF2-40B4-BE49-F238E27FC236}">
                <a16:creationId xmlns:a16="http://schemas.microsoft.com/office/drawing/2014/main" id="{6AB808B3-8527-4556-B0EC-F5DDC41A67D6}"/>
              </a:ext>
            </a:extLst>
          </p:cNvPr>
          <p:cNvSpPr txBox="1"/>
          <p:nvPr/>
        </p:nvSpPr>
        <p:spPr>
          <a:xfrm>
            <a:off x="5016866" y="1701543"/>
            <a:ext cx="81165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Mata </a:t>
            </a:r>
            <a:r>
              <a:rPr lang="en-US" sz="3600" dirty="0" err="1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Kuliah</a:t>
            </a:r>
            <a:r>
              <a:rPr lang="en-US" sz="3600" dirty="0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 : Dasar </a:t>
            </a:r>
            <a:r>
              <a:rPr lang="en-US" sz="3600" dirty="0" err="1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Sistem</a:t>
            </a:r>
            <a:r>
              <a:rPr lang="en-US" sz="3600" dirty="0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Komputer</a:t>
            </a:r>
            <a:endParaRPr dirty="0">
              <a:latin typeface="Alice" panose="020B0604020202020204" charset="0"/>
              <a:ea typeface="Alice" panose="020B0604020202020204" charset="0"/>
              <a:cs typeface="Open Sans"/>
              <a:sym typeface="Open Sans"/>
            </a:endParaRPr>
          </a:p>
        </p:txBody>
      </p:sp>
      <p:sp>
        <p:nvSpPr>
          <p:cNvPr id="51" name="Google Shape;475;p13">
            <a:extLst>
              <a:ext uri="{FF2B5EF4-FFF2-40B4-BE49-F238E27FC236}">
                <a16:creationId xmlns:a16="http://schemas.microsoft.com/office/drawing/2014/main" id="{2E0395FB-2AD8-4920-B9E2-42A693891992}"/>
              </a:ext>
            </a:extLst>
          </p:cNvPr>
          <p:cNvSpPr txBox="1"/>
          <p:nvPr/>
        </p:nvSpPr>
        <p:spPr>
          <a:xfrm>
            <a:off x="5107362" y="6579897"/>
            <a:ext cx="81165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Nama : </a:t>
            </a:r>
            <a:r>
              <a:rPr lang="en-US" sz="2800" dirty="0" err="1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Evinda</a:t>
            </a:r>
            <a:r>
              <a:rPr lang="en-US" sz="2800" dirty="0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Apriliani</a:t>
            </a:r>
            <a:endParaRPr lang="en-US" sz="2800" dirty="0">
              <a:latin typeface="Alice" panose="020B0604020202020204" charset="0"/>
              <a:ea typeface="Alice" panose="020B0604020202020204" charset="0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NIM : 2200018387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Kelas : I</a:t>
            </a:r>
            <a:endParaRPr sz="1100" dirty="0">
              <a:latin typeface="Alice" panose="020B0604020202020204" charset="0"/>
              <a:ea typeface="Alice" panose="020B0604020202020204" charset="0"/>
              <a:cs typeface="Open Sans"/>
              <a:sym typeface="Open Sans"/>
            </a:endParaRPr>
          </a:p>
        </p:txBody>
      </p:sp>
      <p:sp>
        <p:nvSpPr>
          <p:cNvPr id="52" name="Google Shape;475;p13">
            <a:extLst>
              <a:ext uri="{FF2B5EF4-FFF2-40B4-BE49-F238E27FC236}">
                <a16:creationId xmlns:a16="http://schemas.microsoft.com/office/drawing/2014/main" id="{BBDDD89C-4C29-4183-9F8C-6D79753C21A4}"/>
              </a:ext>
            </a:extLst>
          </p:cNvPr>
          <p:cNvSpPr txBox="1"/>
          <p:nvPr/>
        </p:nvSpPr>
        <p:spPr>
          <a:xfrm>
            <a:off x="5152844" y="5752587"/>
            <a:ext cx="81165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lice" panose="020B0604020202020204" charset="0"/>
                <a:ea typeface="Alice" panose="020B0604020202020204" charset="0"/>
                <a:cs typeface="Open Sans"/>
                <a:sym typeface="Open Sans"/>
              </a:rPr>
              <a:t>https://github.com/EvindaAprl/KIDS.git</a:t>
            </a:r>
            <a:endParaRPr sz="1200" dirty="0">
              <a:latin typeface="Alice" panose="020B0604020202020204" charset="0"/>
              <a:ea typeface="Alice" panose="020B0604020202020204" charset="0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23"/>
          <p:cNvGrpSpPr/>
          <p:nvPr/>
        </p:nvGrpSpPr>
        <p:grpSpPr>
          <a:xfrm>
            <a:off x="-104872" y="671815"/>
            <a:ext cx="9680546" cy="8844950"/>
            <a:chOff x="0" y="0"/>
            <a:chExt cx="3510478" cy="3207464"/>
          </a:xfrm>
        </p:grpSpPr>
        <p:sp>
          <p:nvSpPr>
            <p:cNvPr id="983" name="Google Shape;983;p23"/>
            <p:cNvSpPr/>
            <p:nvPr/>
          </p:nvSpPr>
          <p:spPr>
            <a:xfrm>
              <a:off x="0" y="0"/>
              <a:ext cx="3510478" cy="3207464"/>
            </a:xfrm>
            <a:custGeom>
              <a:avLst/>
              <a:gdLst/>
              <a:ahLst/>
              <a:cxnLst/>
              <a:rect l="l" t="t" r="r" b="b"/>
              <a:pathLst>
                <a:path w="3510478" h="3207464" extrusionOk="0">
                  <a:moveTo>
                    <a:pt x="0" y="0"/>
                  </a:moveTo>
                  <a:lnTo>
                    <a:pt x="3510478" y="0"/>
                  </a:lnTo>
                  <a:lnTo>
                    <a:pt x="3510478" y="3207464"/>
                  </a:lnTo>
                  <a:lnTo>
                    <a:pt x="0" y="3207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4" name="Google Shape;984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23"/>
          <p:cNvGrpSpPr/>
          <p:nvPr/>
        </p:nvGrpSpPr>
        <p:grpSpPr>
          <a:xfrm>
            <a:off x="0" y="-44567"/>
            <a:ext cx="6239068" cy="10331567"/>
            <a:chOff x="0" y="0"/>
            <a:chExt cx="1643211" cy="2721071"/>
          </a:xfrm>
        </p:grpSpPr>
        <p:sp>
          <p:nvSpPr>
            <p:cNvPr id="986" name="Google Shape;986;p23"/>
            <p:cNvSpPr/>
            <p:nvPr/>
          </p:nvSpPr>
          <p:spPr>
            <a:xfrm>
              <a:off x="0" y="0"/>
              <a:ext cx="1643211" cy="2721071"/>
            </a:xfrm>
            <a:custGeom>
              <a:avLst/>
              <a:gdLst/>
              <a:ahLst/>
              <a:cxnLst/>
              <a:rect l="l" t="t" r="r" b="b"/>
              <a:pathLst>
                <a:path w="1643211" h="2721071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21071"/>
                  </a:lnTo>
                  <a:lnTo>
                    <a:pt x="0" y="2721071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987" name="Google Shape;987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0" name="Google Shape;990;p23"/>
          <p:cNvPicPr preferRelativeResize="0"/>
          <p:nvPr/>
        </p:nvPicPr>
        <p:blipFill rotWithShape="1">
          <a:blip r:embed="rId3"/>
          <a:srcRect l="-165" r="-163"/>
          <a:stretch/>
        </p:blipFill>
        <p:spPr>
          <a:xfrm>
            <a:off x="309717" y="2342303"/>
            <a:ext cx="8834283" cy="5602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1" name="Google Shape;991;p23"/>
          <p:cNvGrpSpPr/>
          <p:nvPr/>
        </p:nvGrpSpPr>
        <p:grpSpPr>
          <a:xfrm>
            <a:off x="15489518" y="5387340"/>
            <a:ext cx="4713043" cy="7667830"/>
            <a:chOff x="0" y="0"/>
            <a:chExt cx="6284057" cy="10223773"/>
          </a:xfrm>
        </p:grpSpPr>
        <p:grpSp>
          <p:nvGrpSpPr>
            <p:cNvPr id="992" name="Google Shape;992;p23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993" name="Google Shape;993;p2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5" name="Google Shape;995;p23"/>
            <p:cNvGrpSpPr/>
            <p:nvPr/>
          </p:nvGrpSpPr>
          <p:grpSpPr>
            <a:xfrm rot="10800000">
              <a:off x="420671" y="478925"/>
              <a:ext cx="5442715" cy="9265924"/>
              <a:chOff x="0" y="0"/>
              <a:chExt cx="660400" cy="1124295"/>
            </a:xfrm>
          </p:grpSpPr>
          <p:sp>
            <p:nvSpPr>
              <p:cNvPr id="996" name="Google Shape;996;p2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8" name="Google Shape;998;p23"/>
            <p:cNvGrpSpPr/>
            <p:nvPr/>
          </p:nvGrpSpPr>
          <p:grpSpPr>
            <a:xfrm rot="10800000">
              <a:off x="890341" y="1035154"/>
              <a:ext cx="4503375" cy="8153465"/>
              <a:chOff x="0" y="0"/>
              <a:chExt cx="660400" cy="1195670"/>
            </a:xfrm>
          </p:grpSpPr>
          <p:sp>
            <p:nvSpPr>
              <p:cNvPr id="999" name="Google Shape;999;p2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23"/>
            <p:cNvGrpSpPr/>
            <p:nvPr/>
          </p:nvGrpSpPr>
          <p:grpSpPr>
            <a:xfrm rot="10800000">
              <a:off x="1367205" y="1586841"/>
              <a:ext cx="3549646" cy="7050091"/>
              <a:chOff x="0" y="0"/>
              <a:chExt cx="660400" cy="1311646"/>
            </a:xfrm>
          </p:grpSpPr>
          <p:sp>
            <p:nvSpPr>
              <p:cNvPr id="1002" name="Google Shape;1002;p2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23"/>
            <p:cNvGrpSpPr/>
            <p:nvPr/>
          </p:nvGrpSpPr>
          <p:grpSpPr>
            <a:xfrm rot="10800000">
              <a:off x="1767947" y="2038058"/>
              <a:ext cx="2748163" cy="6147657"/>
              <a:chOff x="0" y="0"/>
              <a:chExt cx="660400" cy="1477319"/>
            </a:xfrm>
          </p:grpSpPr>
          <p:sp>
            <p:nvSpPr>
              <p:cNvPr id="1005" name="Google Shape;1005;p2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23"/>
            <p:cNvGrpSpPr/>
            <p:nvPr/>
          </p:nvGrpSpPr>
          <p:grpSpPr>
            <a:xfrm rot="10800000">
              <a:off x="2115757" y="2469461"/>
              <a:ext cx="2052543" cy="5284852"/>
              <a:chOff x="0" y="0"/>
              <a:chExt cx="660400" cy="1700386"/>
            </a:xfrm>
          </p:grpSpPr>
          <p:sp>
            <p:nvSpPr>
              <p:cNvPr id="1008" name="Google Shape;1008;p2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0" name="Google Shape;1010;p23"/>
          <p:cNvCxnSpPr/>
          <p:nvPr/>
        </p:nvCxnSpPr>
        <p:spPr>
          <a:xfrm>
            <a:off x="0" y="671815"/>
            <a:ext cx="6239068" cy="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1" name="Google Shape;1011;p23"/>
          <p:cNvCxnSpPr/>
          <p:nvPr/>
        </p:nvCxnSpPr>
        <p:spPr>
          <a:xfrm>
            <a:off x="0" y="9469140"/>
            <a:ext cx="6239068" cy="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3" name="Google Shape;1013;p23"/>
          <p:cNvSpPr txBox="1"/>
          <p:nvPr/>
        </p:nvSpPr>
        <p:spPr>
          <a:xfrm>
            <a:off x="9747361" y="3356474"/>
            <a:ext cx="8868382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TAMPILAN LUARAN PROGRAM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24"/>
          <p:cNvGrpSpPr/>
          <p:nvPr/>
        </p:nvGrpSpPr>
        <p:grpSpPr>
          <a:xfrm rot="10786669">
            <a:off x="-3939761" y="-3272842"/>
            <a:ext cx="26199918" cy="16380060"/>
            <a:chOff x="0" y="-148852"/>
            <a:chExt cx="34933224" cy="21840079"/>
          </a:xfrm>
        </p:grpSpPr>
        <p:grpSp>
          <p:nvGrpSpPr>
            <p:cNvPr id="1019" name="Google Shape;1019;p24"/>
            <p:cNvGrpSpPr/>
            <p:nvPr/>
          </p:nvGrpSpPr>
          <p:grpSpPr>
            <a:xfrm rot="10800000">
              <a:off x="24612673" y="4751473"/>
              <a:ext cx="10320551" cy="16939754"/>
              <a:chOff x="0" y="-9525"/>
              <a:chExt cx="660400" cy="1083955"/>
            </a:xfrm>
          </p:grpSpPr>
          <p:sp>
            <p:nvSpPr>
              <p:cNvPr id="1020" name="Google Shape;1020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24"/>
            <p:cNvGrpSpPr/>
            <p:nvPr/>
          </p:nvGrpSpPr>
          <p:grpSpPr>
            <a:xfrm rot="10800000">
              <a:off x="25303557" y="5445253"/>
              <a:ext cx="8938783" cy="15346712"/>
              <a:chOff x="0" y="-9525"/>
              <a:chExt cx="660400" cy="1133820"/>
            </a:xfrm>
          </p:grpSpPr>
          <p:sp>
            <p:nvSpPr>
              <p:cNvPr id="1023" name="Google Shape;1023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24"/>
            <p:cNvGrpSpPr/>
            <p:nvPr/>
          </p:nvGrpSpPr>
          <p:grpSpPr>
            <a:xfrm rot="10800000">
              <a:off x="26074915" y="6304506"/>
              <a:ext cx="7396067" cy="13497427"/>
              <a:chOff x="0" y="-9525"/>
              <a:chExt cx="660400" cy="1205195"/>
            </a:xfrm>
          </p:grpSpPr>
          <p:sp>
            <p:nvSpPr>
              <p:cNvPr id="1026" name="Google Shape;1026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24"/>
            <p:cNvGrpSpPr/>
            <p:nvPr/>
          </p:nvGrpSpPr>
          <p:grpSpPr>
            <a:xfrm rot="10800000">
              <a:off x="26858088" y="7326798"/>
              <a:ext cx="5829722" cy="11662722"/>
              <a:chOff x="0" y="-9525"/>
              <a:chExt cx="660400" cy="1321171"/>
            </a:xfrm>
          </p:grpSpPr>
          <p:sp>
            <p:nvSpPr>
              <p:cNvPr id="1029" name="Google Shape;1029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24"/>
            <p:cNvGrpSpPr/>
            <p:nvPr/>
          </p:nvGrpSpPr>
          <p:grpSpPr>
            <a:xfrm rot="10800000">
              <a:off x="27516241" y="8065137"/>
              <a:ext cx="4513415" cy="10161633"/>
              <a:chOff x="0" y="-9525"/>
              <a:chExt cx="660400" cy="1486844"/>
            </a:xfrm>
          </p:grpSpPr>
          <p:sp>
            <p:nvSpPr>
              <p:cNvPr id="1032" name="Google Shape;1032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24"/>
            <p:cNvGrpSpPr/>
            <p:nvPr/>
          </p:nvGrpSpPr>
          <p:grpSpPr>
            <a:xfrm rot="10800000">
              <a:off x="28087463" y="8808989"/>
              <a:ext cx="3370971" cy="8728138"/>
              <a:chOff x="0" y="-9525"/>
              <a:chExt cx="660400" cy="1709911"/>
            </a:xfrm>
          </p:grpSpPr>
          <p:sp>
            <p:nvSpPr>
              <p:cNvPr id="1035" name="Google Shape;1035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Google Shape;1037;p24"/>
            <p:cNvGrpSpPr/>
            <p:nvPr/>
          </p:nvGrpSpPr>
          <p:grpSpPr>
            <a:xfrm rot="13330">
              <a:off x="12589052" y="-128907"/>
              <a:ext cx="10320551" cy="16939754"/>
              <a:chOff x="0" y="-9525"/>
              <a:chExt cx="660400" cy="108395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1040;p24"/>
            <p:cNvGrpSpPr/>
            <p:nvPr/>
          </p:nvGrpSpPr>
          <p:grpSpPr>
            <a:xfrm rot="13330">
              <a:off x="13279537" y="770355"/>
              <a:ext cx="8938783" cy="15346712"/>
              <a:chOff x="0" y="-9525"/>
              <a:chExt cx="660400" cy="1133820"/>
            </a:xfrm>
          </p:grpSpPr>
          <p:sp>
            <p:nvSpPr>
              <p:cNvPr id="1041" name="Google Shape;1041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24"/>
            <p:cNvGrpSpPr/>
            <p:nvPr/>
          </p:nvGrpSpPr>
          <p:grpSpPr>
            <a:xfrm rot="13330">
              <a:off x="14050642" y="1760385"/>
              <a:ext cx="7396067" cy="13497427"/>
              <a:chOff x="0" y="-9525"/>
              <a:chExt cx="660400" cy="1205195"/>
            </a:xfrm>
          </p:grpSpPr>
          <p:sp>
            <p:nvSpPr>
              <p:cNvPr id="1044" name="Google Shape;1044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6" name="Google Shape;1046;p24"/>
            <p:cNvGrpSpPr/>
            <p:nvPr/>
          </p:nvGrpSpPr>
          <p:grpSpPr>
            <a:xfrm rot="13330">
              <a:off x="14834221" y="2572800"/>
              <a:ext cx="5829722" cy="11662722"/>
              <a:chOff x="0" y="-9525"/>
              <a:chExt cx="660400" cy="1321171"/>
            </a:xfrm>
          </p:grpSpPr>
          <p:sp>
            <p:nvSpPr>
              <p:cNvPr id="1047" name="Google Shape;1047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9" name="Google Shape;1049;p24"/>
            <p:cNvGrpSpPr/>
            <p:nvPr/>
          </p:nvGrpSpPr>
          <p:grpSpPr>
            <a:xfrm rot="13330">
              <a:off x="15492327" y="3335550"/>
              <a:ext cx="4513415" cy="10161633"/>
              <a:chOff x="0" y="-9525"/>
              <a:chExt cx="660400" cy="1486844"/>
            </a:xfrm>
          </p:grpSpPr>
          <p:sp>
            <p:nvSpPr>
              <p:cNvPr id="1050" name="Google Shape;1050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2" name="Google Shape;1052;p24"/>
            <p:cNvGrpSpPr/>
            <p:nvPr/>
          </p:nvGrpSpPr>
          <p:grpSpPr>
            <a:xfrm rot="13330">
              <a:off x="16066401" y="2608268"/>
              <a:ext cx="3370971" cy="10145068"/>
              <a:chOff x="0" y="-9525"/>
              <a:chExt cx="660400" cy="1987499"/>
            </a:xfrm>
          </p:grpSpPr>
          <p:sp>
            <p:nvSpPr>
              <p:cNvPr id="1053" name="Google Shape;1053;p24"/>
              <p:cNvSpPr/>
              <p:nvPr/>
            </p:nvSpPr>
            <p:spPr>
              <a:xfrm>
                <a:off x="0" y="0"/>
                <a:ext cx="660400" cy="1977974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 extrusionOk="0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24"/>
            <p:cNvGrpSpPr/>
            <p:nvPr/>
          </p:nvGrpSpPr>
          <p:grpSpPr>
            <a:xfrm rot="10800000">
              <a:off x="0" y="4656032"/>
              <a:ext cx="10320551" cy="16939754"/>
              <a:chOff x="0" y="-9525"/>
              <a:chExt cx="660400" cy="1083955"/>
            </a:xfrm>
          </p:grpSpPr>
          <p:sp>
            <p:nvSpPr>
              <p:cNvPr id="1056" name="Google Shape;1056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8" name="Google Shape;1058;p24"/>
            <p:cNvGrpSpPr/>
            <p:nvPr/>
          </p:nvGrpSpPr>
          <p:grpSpPr>
            <a:xfrm rot="10800000">
              <a:off x="690884" y="5349813"/>
              <a:ext cx="8938783" cy="15346712"/>
              <a:chOff x="0" y="-9525"/>
              <a:chExt cx="660400" cy="1133820"/>
            </a:xfrm>
          </p:grpSpPr>
          <p:sp>
            <p:nvSpPr>
              <p:cNvPr id="1059" name="Google Shape;1059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24"/>
            <p:cNvGrpSpPr/>
            <p:nvPr/>
          </p:nvGrpSpPr>
          <p:grpSpPr>
            <a:xfrm rot="10800000">
              <a:off x="1462242" y="6209066"/>
              <a:ext cx="7396067" cy="13497427"/>
              <a:chOff x="0" y="-9525"/>
              <a:chExt cx="660400" cy="1205195"/>
            </a:xfrm>
          </p:grpSpPr>
          <p:sp>
            <p:nvSpPr>
              <p:cNvPr id="1062" name="Google Shape;1062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4" name="Google Shape;1064;p24"/>
            <p:cNvGrpSpPr/>
            <p:nvPr/>
          </p:nvGrpSpPr>
          <p:grpSpPr>
            <a:xfrm rot="10800000">
              <a:off x="2245415" y="7231358"/>
              <a:ext cx="5829722" cy="11662722"/>
              <a:chOff x="0" y="-9525"/>
              <a:chExt cx="660400" cy="1321171"/>
            </a:xfrm>
          </p:grpSpPr>
          <p:sp>
            <p:nvSpPr>
              <p:cNvPr id="1065" name="Google Shape;1065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24"/>
            <p:cNvGrpSpPr/>
            <p:nvPr/>
          </p:nvGrpSpPr>
          <p:grpSpPr>
            <a:xfrm rot="10800000">
              <a:off x="2903568" y="7969697"/>
              <a:ext cx="4513415" cy="10161633"/>
              <a:chOff x="0" y="-9525"/>
              <a:chExt cx="660400" cy="1486844"/>
            </a:xfrm>
          </p:grpSpPr>
          <p:sp>
            <p:nvSpPr>
              <p:cNvPr id="1068" name="Google Shape;1068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24"/>
            <p:cNvGrpSpPr/>
            <p:nvPr/>
          </p:nvGrpSpPr>
          <p:grpSpPr>
            <a:xfrm rot="10800000">
              <a:off x="3474790" y="8713549"/>
              <a:ext cx="3370971" cy="8728138"/>
              <a:chOff x="0" y="-9525"/>
              <a:chExt cx="660400" cy="1709911"/>
            </a:xfrm>
          </p:grpSpPr>
          <p:sp>
            <p:nvSpPr>
              <p:cNvPr id="1071" name="Google Shape;1071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3" name="Google Shape;1073;p24"/>
          <p:cNvGrpSpPr/>
          <p:nvPr/>
        </p:nvGrpSpPr>
        <p:grpSpPr>
          <a:xfrm>
            <a:off x="272240" y="661888"/>
            <a:ext cx="17365980" cy="9026582"/>
            <a:chOff x="0" y="0"/>
            <a:chExt cx="21640800" cy="10972800"/>
          </a:xfrm>
        </p:grpSpPr>
        <p:grpSp>
          <p:nvGrpSpPr>
            <p:cNvPr id="1074" name="Google Shape;1074;p24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1075" name="Google Shape;1075;p24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B89D40"/>
              </a:solidFill>
              <a:ln w="47625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76" name="Google Shape;1076;p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7" name="Google Shape;1077;p24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1078" name="Google Shape;1078;p24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79" name="Google Shape;1079;p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0" name="Google Shape;1080;p24"/>
          <p:cNvSpPr txBox="1"/>
          <p:nvPr/>
        </p:nvSpPr>
        <p:spPr>
          <a:xfrm>
            <a:off x="2003396" y="1308403"/>
            <a:ext cx="139499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i-FI" sz="5400" dirty="0">
                <a:latin typeface="Alice" panose="020B0604020202020204" charset="0"/>
                <a:ea typeface="Alice" panose="020B0604020202020204" charset="0"/>
              </a:rPr>
              <a:t>U</a:t>
            </a:r>
            <a:r>
              <a:rPr lang="fi-FI" sz="5400" b="0" i="0" dirty="0">
                <a:solidFill>
                  <a:srgbClr val="000000"/>
                </a:solidFill>
                <a:effectLst/>
                <a:latin typeface="Alice" panose="020B0604020202020204" charset="0"/>
                <a:ea typeface="Alice" panose="020B0604020202020204" charset="0"/>
              </a:rPr>
              <a:t>NGGAHAN HALAMAN PROJEK DI GITHUB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352F6-F174-43DD-8981-801E77E5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143" y="2305367"/>
            <a:ext cx="13437297" cy="66230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9"/>
          <p:cNvGrpSpPr/>
          <p:nvPr/>
        </p:nvGrpSpPr>
        <p:grpSpPr>
          <a:xfrm rot="10786669">
            <a:off x="-3939761" y="-3272842"/>
            <a:ext cx="26199918" cy="16380060"/>
            <a:chOff x="0" y="-148852"/>
            <a:chExt cx="34933224" cy="21840079"/>
          </a:xfrm>
        </p:grpSpPr>
        <p:grpSp>
          <p:nvGrpSpPr>
            <p:cNvPr id="1307" name="Google Shape;1307;p29"/>
            <p:cNvGrpSpPr/>
            <p:nvPr/>
          </p:nvGrpSpPr>
          <p:grpSpPr>
            <a:xfrm rot="10800000">
              <a:off x="24612673" y="4751473"/>
              <a:ext cx="10320551" cy="16939754"/>
              <a:chOff x="0" y="-9525"/>
              <a:chExt cx="660400" cy="1083955"/>
            </a:xfrm>
          </p:grpSpPr>
          <p:sp>
            <p:nvSpPr>
              <p:cNvPr id="1308" name="Google Shape;1308;p2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0" name="Google Shape;1310;p29"/>
            <p:cNvGrpSpPr/>
            <p:nvPr/>
          </p:nvGrpSpPr>
          <p:grpSpPr>
            <a:xfrm rot="10800000">
              <a:off x="25303557" y="5445253"/>
              <a:ext cx="8938783" cy="15346712"/>
              <a:chOff x="0" y="-9525"/>
              <a:chExt cx="660400" cy="1133820"/>
            </a:xfrm>
          </p:grpSpPr>
          <p:sp>
            <p:nvSpPr>
              <p:cNvPr id="1311" name="Google Shape;1311;p2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3" name="Google Shape;1313;p29"/>
            <p:cNvGrpSpPr/>
            <p:nvPr/>
          </p:nvGrpSpPr>
          <p:grpSpPr>
            <a:xfrm rot="10800000">
              <a:off x="26074915" y="6304506"/>
              <a:ext cx="7396067" cy="13497427"/>
              <a:chOff x="0" y="-9525"/>
              <a:chExt cx="660400" cy="1205195"/>
            </a:xfrm>
          </p:grpSpPr>
          <p:sp>
            <p:nvSpPr>
              <p:cNvPr id="1314" name="Google Shape;1314;p2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6" name="Google Shape;1316;p29"/>
            <p:cNvGrpSpPr/>
            <p:nvPr/>
          </p:nvGrpSpPr>
          <p:grpSpPr>
            <a:xfrm rot="10800000">
              <a:off x="26858088" y="7326798"/>
              <a:ext cx="5829722" cy="11662722"/>
              <a:chOff x="0" y="-9525"/>
              <a:chExt cx="660400" cy="1321171"/>
            </a:xfrm>
          </p:grpSpPr>
          <p:sp>
            <p:nvSpPr>
              <p:cNvPr id="1317" name="Google Shape;1317;p2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9" name="Google Shape;1319;p29"/>
            <p:cNvGrpSpPr/>
            <p:nvPr/>
          </p:nvGrpSpPr>
          <p:grpSpPr>
            <a:xfrm rot="10800000">
              <a:off x="27516241" y="8065137"/>
              <a:ext cx="4513415" cy="10161633"/>
              <a:chOff x="0" y="-9525"/>
              <a:chExt cx="660400" cy="1486844"/>
            </a:xfrm>
          </p:grpSpPr>
          <p:sp>
            <p:nvSpPr>
              <p:cNvPr id="1320" name="Google Shape;1320;p2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2" name="Google Shape;1322;p29"/>
            <p:cNvGrpSpPr/>
            <p:nvPr/>
          </p:nvGrpSpPr>
          <p:grpSpPr>
            <a:xfrm rot="10800000">
              <a:off x="28087463" y="8808989"/>
              <a:ext cx="3370971" cy="8728138"/>
              <a:chOff x="0" y="-9525"/>
              <a:chExt cx="660400" cy="1709911"/>
            </a:xfrm>
          </p:grpSpPr>
          <p:sp>
            <p:nvSpPr>
              <p:cNvPr id="1323" name="Google Shape;1323;p2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29"/>
            <p:cNvGrpSpPr/>
            <p:nvPr/>
          </p:nvGrpSpPr>
          <p:grpSpPr>
            <a:xfrm rot="13330">
              <a:off x="12589052" y="-128907"/>
              <a:ext cx="10320551" cy="16939754"/>
              <a:chOff x="0" y="-9525"/>
              <a:chExt cx="660400" cy="1083955"/>
            </a:xfrm>
          </p:grpSpPr>
          <p:sp>
            <p:nvSpPr>
              <p:cNvPr id="1326" name="Google Shape;1326;p2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29"/>
            <p:cNvGrpSpPr/>
            <p:nvPr/>
          </p:nvGrpSpPr>
          <p:grpSpPr>
            <a:xfrm rot="13330">
              <a:off x="13279537" y="770355"/>
              <a:ext cx="8938783" cy="15346712"/>
              <a:chOff x="0" y="-9525"/>
              <a:chExt cx="660400" cy="1133820"/>
            </a:xfrm>
          </p:grpSpPr>
          <p:sp>
            <p:nvSpPr>
              <p:cNvPr id="1329" name="Google Shape;1329;p2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13330">
              <a:off x="14050642" y="1760385"/>
              <a:ext cx="7396067" cy="13497427"/>
              <a:chOff x="0" y="-9525"/>
              <a:chExt cx="660400" cy="1205195"/>
            </a:xfrm>
          </p:grpSpPr>
          <p:sp>
            <p:nvSpPr>
              <p:cNvPr id="1332" name="Google Shape;1332;p2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29"/>
            <p:cNvGrpSpPr/>
            <p:nvPr/>
          </p:nvGrpSpPr>
          <p:grpSpPr>
            <a:xfrm rot="13330">
              <a:off x="14834221" y="2572800"/>
              <a:ext cx="5829722" cy="11662722"/>
              <a:chOff x="0" y="-9525"/>
              <a:chExt cx="660400" cy="1321171"/>
            </a:xfrm>
          </p:grpSpPr>
          <p:sp>
            <p:nvSpPr>
              <p:cNvPr id="1335" name="Google Shape;1335;p2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9"/>
            <p:cNvGrpSpPr/>
            <p:nvPr/>
          </p:nvGrpSpPr>
          <p:grpSpPr>
            <a:xfrm rot="13330">
              <a:off x="15492327" y="3335550"/>
              <a:ext cx="4513415" cy="10161633"/>
              <a:chOff x="0" y="-9525"/>
              <a:chExt cx="660400" cy="1486844"/>
            </a:xfrm>
          </p:grpSpPr>
          <p:sp>
            <p:nvSpPr>
              <p:cNvPr id="1338" name="Google Shape;1338;p2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9"/>
            <p:cNvGrpSpPr/>
            <p:nvPr/>
          </p:nvGrpSpPr>
          <p:grpSpPr>
            <a:xfrm rot="13330">
              <a:off x="16066401" y="2608268"/>
              <a:ext cx="3370971" cy="10145068"/>
              <a:chOff x="0" y="-9525"/>
              <a:chExt cx="660400" cy="1987499"/>
            </a:xfrm>
          </p:grpSpPr>
          <p:sp>
            <p:nvSpPr>
              <p:cNvPr id="1341" name="Google Shape;1341;p29"/>
              <p:cNvSpPr/>
              <p:nvPr/>
            </p:nvSpPr>
            <p:spPr>
              <a:xfrm>
                <a:off x="0" y="0"/>
                <a:ext cx="660400" cy="1977974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 extrusionOk="0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3" name="Google Shape;1343;p29"/>
            <p:cNvGrpSpPr/>
            <p:nvPr/>
          </p:nvGrpSpPr>
          <p:grpSpPr>
            <a:xfrm rot="10800000">
              <a:off x="0" y="4656032"/>
              <a:ext cx="10320551" cy="16939754"/>
              <a:chOff x="0" y="-9525"/>
              <a:chExt cx="660400" cy="1083955"/>
            </a:xfrm>
          </p:grpSpPr>
          <p:sp>
            <p:nvSpPr>
              <p:cNvPr id="1344" name="Google Shape;1344;p2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29"/>
            <p:cNvGrpSpPr/>
            <p:nvPr/>
          </p:nvGrpSpPr>
          <p:grpSpPr>
            <a:xfrm rot="10800000">
              <a:off x="690884" y="5349813"/>
              <a:ext cx="8938783" cy="15346712"/>
              <a:chOff x="0" y="-9525"/>
              <a:chExt cx="660400" cy="1133820"/>
            </a:xfrm>
          </p:grpSpPr>
          <p:sp>
            <p:nvSpPr>
              <p:cNvPr id="1347" name="Google Shape;1347;p2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9" name="Google Shape;1349;p29"/>
            <p:cNvGrpSpPr/>
            <p:nvPr/>
          </p:nvGrpSpPr>
          <p:grpSpPr>
            <a:xfrm rot="10800000">
              <a:off x="1462242" y="6209066"/>
              <a:ext cx="7396067" cy="13497427"/>
              <a:chOff x="0" y="-9525"/>
              <a:chExt cx="660400" cy="1205195"/>
            </a:xfrm>
          </p:grpSpPr>
          <p:sp>
            <p:nvSpPr>
              <p:cNvPr id="1350" name="Google Shape;1350;p2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9"/>
            <p:cNvGrpSpPr/>
            <p:nvPr/>
          </p:nvGrpSpPr>
          <p:grpSpPr>
            <a:xfrm rot="10800000">
              <a:off x="2245415" y="7231358"/>
              <a:ext cx="5829722" cy="11662722"/>
              <a:chOff x="0" y="-9525"/>
              <a:chExt cx="660400" cy="1321171"/>
            </a:xfrm>
          </p:grpSpPr>
          <p:sp>
            <p:nvSpPr>
              <p:cNvPr id="1353" name="Google Shape;1353;p2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29"/>
            <p:cNvGrpSpPr/>
            <p:nvPr/>
          </p:nvGrpSpPr>
          <p:grpSpPr>
            <a:xfrm rot="10800000">
              <a:off x="2903568" y="7969697"/>
              <a:ext cx="4513415" cy="10161633"/>
              <a:chOff x="0" y="-9525"/>
              <a:chExt cx="660400" cy="1486844"/>
            </a:xfrm>
          </p:grpSpPr>
          <p:sp>
            <p:nvSpPr>
              <p:cNvPr id="1356" name="Google Shape;1356;p2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29"/>
            <p:cNvGrpSpPr/>
            <p:nvPr/>
          </p:nvGrpSpPr>
          <p:grpSpPr>
            <a:xfrm rot="10800000">
              <a:off x="3474790" y="8713549"/>
              <a:ext cx="3370971" cy="8728138"/>
              <a:chOff x="0" y="-9525"/>
              <a:chExt cx="660400" cy="1709911"/>
            </a:xfrm>
          </p:grpSpPr>
          <p:sp>
            <p:nvSpPr>
              <p:cNvPr id="1359" name="Google Shape;1359;p2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9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1" name="Google Shape;1361;p29"/>
          <p:cNvGrpSpPr/>
          <p:nvPr/>
        </p:nvGrpSpPr>
        <p:grpSpPr>
          <a:xfrm>
            <a:off x="3249976" y="2154981"/>
            <a:ext cx="11788047" cy="5977038"/>
            <a:chOff x="0" y="0"/>
            <a:chExt cx="4274726" cy="2167467"/>
          </a:xfrm>
        </p:grpSpPr>
        <p:sp>
          <p:nvSpPr>
            <p:cNvPr id="1362" name="Google Shape;1362;p2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63" name="Google Shape;1363;p2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29"/>
          <p:cNvGrpSpPr/>
          <p:nvPr/>
        </p:nvGrpSpPr>
        <p:grpSpPr>
          <a:xfrm>
            <a:off x="3599003" y="2545318"/>
            <a:ext cx="11121388" cy="5256669"/>
            <a:chOff x="0" y="0"/>
            <a:chExt cx="4032974" cy="1906238"/>
          </a:xfrm>
        </p:grpSpPr>
        <p:sp>
          <p:nvSpPr>
            <p:cNvPr id="1365" name="Google Shape;1365;p29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66" name="Google Shape;1366;p2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67" name="Google Shape;1367;p29"/>
          <p:cNvCxnSpPr/>
          <p:nvPr/>
        </p:nvCxnSpPr>
        <p:spPr>
          <a:xfrm>
            <a:off x="6792439" y="5828794"/>
            <a:ext cx="5002654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8" name="Google Shape;1368;p29"/>
          <p:cNvSpPr txBox="1"/>
          <p:nvPr/>
        </p:nvSpPr>
        <p:spPr>
          <a:xfrm>
            <a:off x="4382681" y="3780919"/>
            <a:ext cx="973502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THANK YOU 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2" name="Google Shape;572;p15"/>
          <p:cNvSpPr txBox="1"/>
          <p:nvPr/>
        </p:nvSpPr>
        <p:spPr>
          <a:xfrm>
            <a:off x="2719099" y="2076872"/>
            <a:ext cx="12849802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DESKRIPSI APLIKASI</a:t>
            </a:r>
            <a:endParaRPr sz="1600" dirty="0"/>
          </a:p>
        </p:txBody>
      </p:sp>
      <p:sp>
        <p:nvSpPr>
          <p:cNvPr id="573" name="Google Shape;573;p15"/>
          <p:cNvSpPr txBox="1"/>
          <p:nvPr/>
        </p:nvSpPr>
        <p:spPr>
          <a:xfrm>
            <a:off x="3829169" y="4543998"/>
            <a:ext cx="11071496" cy="264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KUIS INFORMATIKA DENGAN SKOR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merupakan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aplikasi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seperti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kuis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dengan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skor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pada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umumnya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, yang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membedakan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disini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kuis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ini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berisi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soal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tentang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rgbClr val="000000"/>
                </a:solidFill>
                <a:latin typeface="Bahnschrift Condensed" panose="020B0502040204020203" pitchFamily="34" charset="0"/>
                <a:ea typeface="Alice" panose="020B0604020202020204" charset="0"/>
                <a:sym typeface="Arial"/>
              </a:rPr>
              <a:t>informatika</a:t>
            </a:r>
            <a:r>
              <a:rPr lang="en-US" sz="4400" dirty="0">
                <a:latin typeface="Bahnschrift Condensed" panose="020B0502040204020203" pitchFamily="34" charset="0"/>
                <a:ea typeface="Alice" panose="020B0604020202020204" charset="0"/>
              </a:rPr>
              <a:t>.</a:t>
            </a:r>
            <a:endParaRPr lang="en-US" sz="4400" b="0" i="0" u="none" strike="noStrike" cap="none" dirty="0">
              <a:solidFill>
                <a:srgbClr val="000000"/>
              </a:solidFill>
              <a:latin typeface="Bahnschrift Condensed" panose="020B0502040204020203" pitchFamily="34" charset="0"/>
              <a:ea typeface="Alice" panose="020B060402020202020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/>
        </p:nvSpPr>
        <p:spPr>
          <a:xfrm>
            <a:off x="841864" y="658224"/>
            <a:ext cx="1244745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FITUR-FITUR APLIKASI</a:t>
            </a:r>
            <a:endParaRPr dirty="0"/>
          </a:p>
        </p:txBody>
      </p:sp>
      <p:grpSp>
        <p:nvGrpSpPr>
          <p:cNvPr id="481" name="Google Shape;481;p14"/>
          <p:cNvGrpSpPr/>
          <p:nvPr/>
        </p:nvGrpSpPr>
        <p:grpSpPr>
          <a:xfrm>
            <a:off x="0" y="2844452"/>
            <a:ext cx="18287996" cy="7831125"/>
            <a:chOff x="0" y="0"/>
            <a:chExt cx="4816592" cy="1632195"/>
          </a:xfrm>
        </p:grpSpPr>
        <p:sp>
          <p:nvSpPr>
            <p:cNvPr id="482" name="Google Shape;482;p14"/>
            <p:cNvSpPr/>
            <p:nvPr/>
          </p:nvSpPr>
          <p:spPr>
            <a:xfrm>
              <a:off x="0" y="0"/>
              <a:ext cx="4816592" cy="1632195"/>
            </a:xfrm>
            <a:custGeom>
              <a:avLst/>
              <a:gdLst/>
              <a:ahLst/>
              <a:cxnLst/>
              <a:rect l="l" t="t" r="r" b="b"/>
              <a:pathLst>
                <a:path w="4816592" h="163219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2195"/>
                  </a:lnTo>
                  <a:lnTo>
                    <a:pt x="0" y="1632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83" name="Google Shape;483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14"/>
          <p:cNvSpPr txBox="1"/>
          <p:nvPr/>
        </p:nvSpPr>
        <p:spPr>
          <a:xfrm>
            <a:off x="2080988" y="5768975"/>
            <a:ext cx="4098586" cy="148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Tersedia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4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soal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disediakan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program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terkait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informatika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2080989" y="4665721"/>
            <a:ext cx="34329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Soal</a:t>
            </a:r>
            <a:r>
              <a:rPr lang="en-US" sz="35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14"/>
          <p:cNvSpPr txBox="1"/>
          <p:nvPr/>
        </p:nvSpPr>
        <p:spPr>
          <a:xfrm>
            <a:off x="7946534" y="5768975"/>
            <a:ext cx="3940666" cy="198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Jawaban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dimaksud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disini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yaitu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permintaan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menginput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jawaban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14"/>
          <p:cNvSpPr txBox="1"/>
          <p:nvPr/>
        </p:nvSpPr>
        <p:spPr>
          <a:xfrm>
            <a:off x="7946534" y="4665721"/>
            <a:ext cx="28479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latin typeface="Open Sans"/>
                <a:ea typeface="Open Sans"/>
                <a:cs typeface="Open Sans"/>
                <a:sym typeface="Open Sans"/>
              </a:rPr>
              <a:t>Jawaban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14"/>
          <p:cNvSpPr txBox="1"/>
          <p:nvPr/>
        </p:nvSpPr>
        <p:spPr>
          <a:xfrm>
            <a:off x="13325269" y="5768975"/>
            <a:ext cx="4461286" cy="247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Fitur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sebagai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pelengkap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agar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kuis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terasa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semakin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menarik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dimana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akhir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kuis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akan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muncul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skor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14"/>
          <p:cNvSpPr txBox="1"/>
          <p:nvPr/>
        </p:nvSpPr>
        <p:spPr>
          <a:xfrm>
            <a:off x="13325269" y="4665721"/>
            <a:ext cx="15840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Open Sans"/>
                <a:ea typeface="Open Sans"/>
                <a:cs typeface="Open Sans"/>
                <a:sym typeface="Open Sans"/>
              </a:rPr>
              <a:t>Skor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14"/>
          <p:cNvSpPr/>
          <p:nvPr/>
        </p:nvSpPr>
        <p:spPr>
          <a:xfrm>
            <a:off x="203" y="3098897"/>
            <a:ext cx="18287797" cy="229405"/>
          </a:xfrm>
          <a:custGeom>
            <a:avLst/>
            <a:gdLst/>
            <a:ahLst/>
            <a:cxnLst/>
            <a:rect l="l" t="t" r="r" b="b"/>
            <a:pathLst>
              <a:path w="5151492" h="45203" extrusionOk="0">
                <a:moveTo>
                  <a:pt x="0" y="0"/>
                </a:moveTo>
                <a:lnTo>
                  <a:pt x="5151492" y="0"/>
                </a:lnTo>
                <a:lnTo>
                  <a:pt x="5151492" y="45203"/>
                </a:lnTo>
                <a:lnTo>
                  <a:pt x="0" y="45203"/>
                </a:lnTo>
                <a:close/>
              </a:path>
            </a:pathLst>
          </a:custGeom>
          <a:solidFill>
            <a:srgbClr val="B89D40"/>
          </a:solidFill>
          <a:ln>
            <a:noFill/>
          </a:ln>
        </p:spPr>
      </p:sp>
      <p:grpSp>
        <p:nvGrpSpPr>
          <p:cNvPr id="510" name="Google Shape;510;p14"/>
          <p:cNvGrpSpPr/>
          <p:nvPr/>
        </p:nvGrpSpPr>
        <p:grpSpPr>
          <a:xfrm>
            <a:off x="1297238" y="4693100"/>
            <a:ext cx="602776" cy="602776"/>
            <a:chOff x="0" y="0"/>
            <a:chExt cx="812800" cy="812800"/>
          </a:xfrm>
        </p:grpSpPr>
        <p:sp>
          <p:nvSpPr>
            <p:cNvPr id="511" name="Google Shape;51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512" name="Google Shape;512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14"/>
          <p:cNvGrpSpPr/>
          <p:nvPr/>
        </p:nvGrpSpPr>
        <p:grpSpPr>
          <a:xfrm>
            <a:off x="7134900" y="4694296"/>
            <a:ext cx="602776" cy="602776"/>
            <a:chOff x="0" y="0"/>
            <a:chExt cx="812800" cy="812800"/>
          </a:xfrm>
        </p:grpSpPr>
        <p:sp>
          <p:nvSpPr>
            <p:cNvPr id="514" name="Google Shape;514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515" name="Google Shape;51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p14"/>
          <p:cNvGrpSpPr/>
          <p:nvPr/>
        </p:nvGrpSpPr>
        <p:grpSpPr>
          <a:xfrm>
            <a:off x="12539489" y="4694296"/>
            <a:ext cx="602776" cy="602776"/>
            <a:chOff x="0" y="0"/>
            <a:chExt cx="812800" cy="812800"/>
          </a:xfrm>
        </p:grpSpPr>
        <p:sp>
          <p:nvSpPr>
            <p:cNvPr id="517" name="Google Shape;517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518" name="Google Shape;518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14"/>
          <p:cNvGrpSpPr/>
          <p:nvPr/>
        </p:nvGrpSpPr>
        <p:grpSpPr>
          <a:xfrm>
            <a:off x="15090153" y="-6280429"/>
            <a:ext cx="6395693" cy="10364811"/>
            <a:chOff x="1" y="0"/>
            <a:chExt cx="8527591" cy="13819748"/>
          </a:xfrm>
        </p:grpSpPr>
        <p:grpSp>
          <p:nvGrpSpPr>
            <p:cNvPr id="491" name="Google Shape;491;p14"/>
            <p:cNvGrpSpPr/>
            <p:nvPr/>
          </p:nvGrpSpPr>
          <p:grpSpPr>
            <a:xfrm rot="-13330">
              <a:off x="26699" y="16378"/>
              <a:ext cx="8474195" cy="13786993"/>
              <a:chOff x="0" y="0"/>
              <a:chExt cx="660400" cy="1074430"/>
            </a:xfrm>
          </p:grpSpPr>
          <p:sp>
            <p:nvSpPr>
              <p:cNvPr id="492" name="Google Shape;492;p1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14"/>
            <p:cNvGrpSpPr/>
            <p:nvPr/>
          </p:nvGrpSpPr>
          <p:grpSpPr>
            <a:xfrm rot="-13330">
              <a:off x="593983" y="662219"/>
              <a:ext cx="7339627" cy="12495311"/>
              <a:chOff x="0" y="0"/>
              <a:chExt cx="660400" cy="1124295"/>
            </a:xfrm>
          </p:grpSpPr>
          <p:sp>
            <p:nvSpPr>
              <p:cNvPr id="495" name="Google Shape;495;p1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4"/>
            <p:cNvGrpSpPr/>
            <p:nvPr/>
          </p:nvGrpSpPr>
          <p:grpSpPr>
            <a:xfrm rot="-13330">
              <a:off x="1227344" y="1412307"/>
              <a:ext cx="6072904" cy="10995136"/>
              <a:chOff x="0" y="0"/>
              <a:chExt cx="660400" cy="1195670"/>
            </a:xfrm>
          </p:grpSpPr>
          <p:sp>
            <p:nvSpPr>
              <p:cNvPr id="498" name="Google Shape;498;p1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4"/>
            <p:cNvGrpSpPr/>
            <p:nvPr/>
          </p:nvGrpSpPr>
          <p:grpSpPr>
            <a:xfrm rot="-13330">
              <a:off x="1870407" y="2156270"/>
              <a:ext cx="4786779" cy="9507210"/>
              <a:chOff x="0" y="0"/>
              <a:chExt cx="660400" cy="1311646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4"/>
            <p:cNvGrpSpPr/>
            <p:nvPr/>
          </p:nvGrpSpPr>
          <p:grpSpPr>
            <a:xfrm rot="-13330">
              <a:off x="2410816" y="2764747"/>
              <a:ext cx="3705961" cy="8290256"/>
              <a:chOff x="0" y="0"/>
              <a:chExt cx="660400" cy="1477319"/>
            </a:xfrm>
          </p:grpSpPr>
          <p:sp>
            <p:nvSpPr>
              <p:cNvPr id="504" name="Google Shape;504;p1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4"/>
            <p:cNvGrpSpPr/>
            <p:nvPr/>
          </p:nvGrpSpPr>
          <p:grpSpPr>
            <a:xfrm rot="-13330">
              <a:off x="2879846" y="3346503"/>
              <a:ext cx="2767901" cy="7126744"/>
              <a:chOff x="0" y="0"/>
              <a:chExt cx="660400" cy="1700386"/>
            </a:xfrm>
          </p:grpSpPr>
          <p:sp>
            <p:nvSpPr>
              <p:cNvPr id="507" name="Google Shape;507;p1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16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579" name="Google Shape;579;p16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580" name="Google Shape;580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16"/>
          <p:cNvGrpSpPr/>
          <p:nvPr/>
        </p:nvGrpSpPr>
        <p:grpSpPr>
          <a:xfrm rot="10786669">
            <a:off x="14650788" y="-4023010"/>
            <a:ext cx="6527018" cy="10619055"/>
            <a:chOff x="0" y="0"/>
            <a:chExt cx="8702690" cy="14158740"/>
          </a:xfrm>
        </p:grpSpPr>
        <p:grpSp>
          <p:nvGrpSpPr>
            <p:cNvPr id="582" name="Google Shape;582;p16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83" name="Google Shape;583;p1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6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586" name="Google Shape;586;p1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6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589" name="Google Shape;589;p1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6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592" name="Google Shape;592;p1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6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595" name="Google Shape;595;p1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6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598" name="Google Shape;598;p1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0" name="Google Shape;600;p16"/>
          <p:cNvGrpSpPr/>
          <p:nvPr/>
        </p:nvGrpSpPr>
        <p:grpSpPr>
          <a:xfrm>
            <a:off x="8952543" y="721025"/>
            <a:ext cx="9680546" cy="8844950"/>
            <a:chOff x="0" y="0"/>
            <a:chExt cx="3510478" cy="3207464"/>
          </a:xfrm>
        </p:grpSpPr>
        <p:sp>
          <p:nvSpPr>
            <p:cNvPr id="601" name="Google Shape;601;p16"/>
            <p:cNvSpPr/>
            <p:nvPr/>
          </p:nvSpPr>
          <p:spPr>
            <a:xfrm>
              <a:off x="0" y="0"/>
              <a:ext cx="3510478" cy="3207464"/>
            </a:xfrm>
            <a:custGeom>
              <a:avLst/>
              <a:gdLst/>
              <a:ahLst/>
              <a:cxnLst/>
              <a:rect l="l" t="t" r="r" b="b"/>
              <a:pathLst>
                <a:path w="3510478" h="3207464" extrusionOk="0">
                  <a:moveTo>
                    <a:pt x="0" y="0"/>
                  </a:moveTo>
                  <a:lnTo>
                    <a:pt x="3510478" y="0"/>
                  </a:lnTo>
                  <a:lnTo>
                    <a:pt x="3510478" y="3207464"/>
                  </a:lnTo>
                  <a:lnTo>
                    <a:pt x="0" y="3207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02" name="Google Shape;602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3" name="Google Shape;603;p16"/>
          <p:cNvSpPr txBox="1"/>
          <p:nvPr/>
        </p:nvSpPr>
        <p:spPr>
          <a:xfrm>
            <a:off x="537151" y="713522"/>
            <a:ext cx="86610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latin typeface="Alice"/>
                <a:ea typeface="Alice"/>
                <a:sym typeface="Alice"/>
              </a:rPr>
              <a:t>ALUR KERJA</a:t>
            </a:r>
            <a:endParaRPr lang="en-US" dirty="0"/>
          </a:p>
        </p:txBody>
      </p:sp>
      <p:pic>
        <p:nvPicPr>
          <p:cNvPr id="604" name="Google Shape;604;p16"/>
          <p:cNvPicPr preferRelativeResize="0"/>
          <p:nvPr/>
        </p:nvPicPr>
        <p:blipFill>
          <a:blip r:embed="rId3"/>
          <a:srcRect l="94" r="94"/>
          <a:stretch/>
        </p:blipFill>
        <p:spPr>
          <a:xfrm>
            <a:off x="9386993" y="1163028"/>
            <a:ext cx="8811646" cy="789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16"/>
          <p:cNvGrpSpPr/>
          <p:nvPr/>
        </p:nvGrpSpPr>
        <p:grpSpPr>
          <a:xfrm>
            <a:off x="-2589074" y="7919988"/>
            <a:ext cx="4713043" cy="7667830"/>
            <a:chOff x="0" y="0"/>
            <a:chExt cx="6284057" cy="10223773"/>
          </a:xfrm>
        </p:grpSpPr>
        <p:grpSp>
          <p:nvGrpSpPr>
            <p:cNvPr id="606" name="Google Shape;606;p16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607" name="Google Shape;607;p1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6"/>
            <p:cNvGrpSpPr/>
            <p:nvPr/>
          </p:nvGrpSpPr>
          <p:grpSpPr>
            <a:xfrm rot="10800000">
              <a:off x="420671" y="422434"/>
              <a:ext cx="5442715" cy="9265924"/>
              <a:chOff x="0" y="0"/>
              <a:chExt cx="660400" cy="1124295"/>
            </a:xfrm>
          </p:grpSpPr>
          <p:sp>
            <p:nvSpPr>
              <p:cNvPr id="610" name="Google Shape;610;p1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6"/>
            <p:cNvGrpSpPr/>
            <p:nvPr/>
          </p:nvGrpSpPr>
          <p:grpSpPr>
            <a:xfrm rot="10800000">
              <a:off x="890341" y="945623"/>
              <a:ext cx="4503375" cy="8153465"/>
              <a:chOff x="0" y="0"/>
              <a:chExt cx="660400" cy="1195670"/>
            </a:xfrm>
          </p:grpSpPr>
          <p:sp>
            <p:nvSpPr>
              <p:cNvPr id="613" name="Google Shape;613;p1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6"/>
            <p:cNvGrpSpPr/>
            <p:nvPr/>
          </p:nvGrpSpPr>
          <p:grpSpPr>
            <a:xfrm rot="10800000">
              <a:off x="1367205" y="1568084"/>
              <a:ext cx="3549646" cy="7050091"/>
              <a:chOff x="0" y="0"/>
              <a:chExt cx="660400" cy="1311646"/>
            </a:xfrm>
          </p:grpSpPr>
          <p:sp>
            <p:nvSpPr>
              <p:cNvPr id="616" name="Google Shape;616;p1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6"/>
            <p:cNvGrpSpPr/>
            <p:nvPr/>
          </p:nvGrpSpPr>
          <p:grpSpPr>
            <a:xfrm rot="10800000">
              <a:off x="1767947" y="2017650"/>
              <a:ext cx="2748163" cy="6147657"/>
              <a:chOff x="0" y="0"/>
              <a:chExt cx="660400" cy="1477319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6"/>
            <p:cNvGrpSpPr/>
            <p:nvPr/>
          </p:nvGrpSpPr>
          <p:grpSpPr>
            <a:xfrm rot="10800000">
              <a:off x="2115757" y="2470572"/>
              <a:ext cx="2052543" cy="5284852"/>
              <a:chOff x="0" y="0"/>
              <a:chExt cx="660400" cy="1700386"/>
            </a:xfrm>
          </p:grpSpPr>
          <p:sp>
            <p:nvSpPr>
              <p:cNvPr id="622" name="Google Shape;622;p1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4" name="Google Shape;624;p16"/>
          <p:cNvGrpSpPr/>
          <p:nvPr/>
        </p:nvGrpSpPr>
        <p:grpSpPr>
          <a:xfrm>
            <a:off x="1074749" y="2131368"/>
            <a:ext cx="7187615" cy="1477071"/>
            <a:chOff x="0" y="-1"/>
            <a:chExt cx="8729100" cy="1969430"/>
          </a:xfrm>
        </p:grpSpPr>
        <p:sp>
          <p:nvSpPr>
            <p:cNvPr id="625" name="Google Shape;625;p16"/>
            <p:cNvSpPr txBox="1"/>
            <p:nvPr/>
          </p:nvSpPr>
          <p:spPr>
            <a:xfrm>
              <a:off x="0" y="-1"/>
              <a:ext cx="8729100" cy="19694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3599" marR="0" lvl="1" indent="-431800" algn="l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99"/>
                <a:buFont typeface="Open Sans"/>
                <a:buChar char="•"/>
              </a:pP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Menampilkan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soal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lalu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meminta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input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jawaban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26" name="Google Shape;626;p16"/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627" name="Google Shape;62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</p:sp>
          <p:sp>
            <p:nvSpPr>
              <p:cNvPr id="628" name="Google Shape;628;p1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9" name="Google Shape;629;p16"/>
          <p:cNvGrpSpPr/>
          <p:nvPr/>
        </p:nvGrpSpPr>
        <p:grpSpPr>
          <a:xfrm>
            <a:off x="1074750" y="3672442"/>
            <a:ext cx="7156926" cy="2215607"/>
            <a:chOff x="0" y="0"/>
            <a:chExt cx="8729100" cy="2954144"/>
          </a:xfrm>
        </p:grpSpPr>
        <p:sp>
          <p:nvSpPr>
            <p:cNvPr id="630" name="Google Shape;630;p16"/>
            <p:cNvSpPr txBox="1"/>
            <p:nvPr/>
          </p:nvSpPr>
          <p:spPr>
            <a:xfrm>
              <a:off x="0" y="0"/>
              <a:ext cx="8729100" cy="2954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3599" marR="0" lvl="1" indent="-431800" algn="l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99"/>
                <a:buFont typeface="Open Sans"/>
                <a:buChar char="•"/>
              </a:pP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Memeriksa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kebenaran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jawaban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 Jika </a:t>
              </a: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benar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skor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bertambah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25.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31" name="Google Shape;631;p16"/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632" name="Google Shape;63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</p:sp>
          <p:sp>
            <p:nvSpPr>
              <p:cNvPr id="633" name="Google Shape;633;p1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4" name="Google Shape;634;p16"/>
          <p:cNvGrpSpPr/>
          <p:nvPr/>
        </p:nvGrpSpPr>
        <p:grpSpPr>
          <a:xfrm>
            <a:off x="1031451" y="7829834"/>
            <a:ext cx="6546824" cy="738536"/>
            <a:chOff x="0" y="0"/>
            <a:chExt cx="8729100" cy="984715"/>
          </a:xfrm>
        </p:grpSpPr>
        <p:sp>
          <p:nvSpPr>
            <p:cNvPr id="635" name="Google Shape;635;p16"/>
            <p:cNvSpPr txBox="1"/>
            <p:nvPr/>
          </p:nvSpPr>
          <p:spPr>
            <a:xfrm>
              <a:off x="0" y="0"/>
              <a:ext cx="8729100" cy="984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3599" marR="0" lvl="1" indent="-431800" algn="l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99"/>
                <a:buFont typeface="Open Sans"/>
                <a:buChar char="•"/>
              </a:pP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Menampilkan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skor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akhir</a:t>
              </a:r>
              <a:r>
                <a:rPr lang="en-US" sz="3999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36" name="Google Shape;636;p16"/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637" name="Google Shape;63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</p:sp>
          <p:sp>
            <p:nvSpPr>
              <p:cNvPr id="638" name="Google Shape;638;p1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" name="Google Shape;634;p16">
            <a:extLst>
              <a:ext uri="{FF2B5EF4-FFF2-40B4-BE49-F238E27FC236}">
                <a16:creationId xmlns:a16="http://schemas.microsoft.com/office/drawing/2014/main" id="{3D876940-0B9A-4203-AD7F-6FF3C95ACCE9}"/>
              </a:ext>
            </a:extLst>
          </p:cNvPr>
          <p:cNvGrpSpPr/>
          <p:nvPr/>
        </p:nvGrpSpPr>
        <p:grpSpPr>
          <a:xfrm>
            <a:off x="1032651" y="5825011"/>
            <a:ext cx="7197825" cy="2215607"/>
            <a:chOff x="0" y="0"/>
            <a:chExt cx="8729100" cy="2954144"/>
          </a:xfrm>
        </p:grpSpPr>
        <p:sp>
          <p:nvSpPr>
            <p:cNvPr id="74" name="Google Shape;635;p16">
              <a:extLst>
                <a:ext uri="{FF2B5EF4-FFF2-40B4-BE49-F238E27FC236}">
                  <a16:creationId xmlns:a16="http://schemas.microsoft.com/office/drawing/2014/main" id="{EF8E10DC-B2D4-4219-B6F7-758E6FC9322A}"/>
                </a:ext>
              </a:extLst>
            </p:cNvPr>
            <p:cNvSpPr txBox="1"/>
            <p:nvPr/>
          </p:nvSpPr>
          <p:spPr>
            <a:xfrm>
              <a:off x="0" y="0"/>
              <a:ext cx="8729100" cy="2954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3599" marR="0" lvl="1" indent="-431800" algn="l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99"/>
                <a:buFont typeface="Open Sans"/>
                <a:buChar char="•"/>
              </a:pPr>
              <a:r>
                <a:rPr lang="en-US" sz="3999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Mengulangi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kedua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langkah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di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atas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sampai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soal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999" dirty="0" err="1">
                  <a:latin typeface="Open Sans"/>
                  <a:ea typeface="Open Sans"/>
                  <a:cs typeface="Open Sans"/>
                  <a:sym typeface="Open Sans"/>
                </a:rPr>
                <a:t>ke</a:t>
              </a:r>
              <a:r>
                <a:rPr lang="en-US" sz="3999" dirty="0">
                  <a:latin typeface="Open Sans"/>
                  <a:ea typeface="Open Sans"/>
                  <a:cs typeface="Open Sans"/>
                  <a:sym typeface="Open Sans"/>
                </a:rPr>
                <a:t> 4.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5" name="Google Shape;636;p16">
              <a:extLst>
                <a:ext uri="{FF2B5EF4-FFF2-40B4-BE49-F238E27FC236}">
                  <a16:creationId xmlns:a16="http://schemas.microsoft.com/office/drawing/2014/main" id="{A34639BD-1BF1-4DFD-91A2-BE7080609355}"/>
                </a:ext>
              </a:extLst>
            </p:cNvPr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76" name="Google Shape;637;p16">
                <a:extLst>
                  <a:ext uri="{FF2B5EF4-FFF2-40B4-BE49-F238E27FC236}">
                    <a16:creationId xmlns:a16="http://schemas.microsoft.com/office/drawing/2014/main" id="{AD1BC819-6475-49BE-BC6D-D99CB35BE46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</p:sp>
          <p:sp>
            <p:nvSpPr>
              <p:cNvPr id="77" name="Google Shape;638;p16">
                <a:extLst>
                  <a:ext uri="{FF2B5EF4-FFF2-40B4-BE49-F238E27FC236}">
                    <a16:creationId xmlns:a16="http://schemas.microsoft.com/office/drawing/2014/main" id="{6FB30B53-2EC0-412E-8D3F-436B7B80F27B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615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23"/>
          <p:cNvGrpSpPr/>
          <p:nvPr/>
        </p:nvGrpSpPr>
        <p:grpSpPr>
          <a:xfrm>
            <a:off x="0" y="-44567"/>
            <a:ext cx="9448800" cy="10331567"/>
            <a:chOff x="0" y="0"/>
            <a:chExt cx="1643211" cy="2721071"/>
          </a:xfrm>
        </p:grpSpPr>
        <p:sp>
          <p:nvSpPr>
            <p:cNvPr id="986" name="Google Shape;986;p23"/>
            <p:cNvSpPr/>
            <p:nvPr/>
          </p:nvSpPr>
          <p:spPr>
            <a:xfrm>
              <a:off x="0" y="0"/>
              <a:ext cx="1643211" cy="2721071"/>
            </a:xfrm>
            <a:custGeom>
              <a:avLst/>
              <a:gdLst/>
              <a:ahLst/>
              <a:cxnLst/>
              <a:rect l="l" t="t" r="r" b="b"/>
              <a:pathLst>
                <a:path w="1643211" h="2721071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21071"/>
                  </a:lnTo>
                  <a:lnTo>
                    <a:pt x="0" y="2721071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987" name="Google Shape;987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0" name="Google Shape;990;p23"/>
          <p:cNvPicPr preferRelativeResize="0"/>
          <p:nvPr/>
        </p:nvPicPr>
        <p:blipFill>
          <a:blip r:embed="rId3"/>
          <a:srcRect t="4643" b="4643"/>
          <a:stretch/>
        </p:blipFill>
        <p:spPr>
          <a:xfrm>
            <a:off x="245443" y="2342303"/>
            <a:ext cx="8834283" cy="5602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1" name="Google Shape;991;p23"/>
          <p:cNvGrpSpPr/>
          <p:nvPr/>
        </p:nvGrpSpPr>
        <p:grpSpPr>
          <a:xfrm>
            <a:off x="16232469" y="6225540"/>
            <a:ext cx="4713043" cy="7667830"/>
            <a:chOff x="0" y="0"/>
            <a:chExt cx="6284057" cy="10223773"/>
          </a:xfrm>
        </p:grpSpPr>
        <p:grpSp>
          <p:nvGrpSpPr>
            <p:cNvPr id="992" name="Google Shape;992;p23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993" name="Google Shape;993;p2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5" name="Google Shape;995;p23"/>
            <p:cNvGrpSpPr/>
            <p:nvPr/>
          </p:nvGrpSpPr>
          <p:grpSpPr>
            <a:xfrm rot="10800000">
              <a:off x="420671" y="478925"/>
              <a:ext cx="5442715" cy="9265924"/>
              <a:chOff x="0" y="0"/>
              <a:chExt cx="660400" cy="1124295"/>
            </a:xfrm>
          </p:grpSpPr>
          <p:sp>
            <p:nvSpPr>
              <p:cNvPr id="996" name="Google Shape;996;p2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8" name="Google Shape;998;p23"/>
            <p:cNvGrpSpPr/>
            <p:nvPr/>
          </p:nvGrpSpPr>
          <p:grpSpPr>
            <a:xfrm rot="10800000">
              <a:off x="890341" y="1035154"/>
              <a:ext cx="4503375" cy="8153465"/>
              <a:chOff x="0" y="0"/>
              <a:chExt cx="660400" cy="1195670"/>
            </a:xfrm>
          </p:grpSpPr>
          <p:sp>
            <p:nvSpPr>
              <p:cNvPr id="999" name="Google Shape;999;p2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23"/>
            <p:cNvGrpSpPr/>
            <p:nvPr/>
          </p:nvGrpSpPr>
          <p:grpSpPr>
            <a:xfrm rot="10800000">
              <a:off x="1367205" y="1586841"/>
              <a:ext cx="3549646" cy="7050091"/>
              <a:chOff x="0" y="0"/>
              <a:chExt cx="660400" cy="1311646"/>
            </a:xfrm>
          </p:grpSpPr>
          <p:sp>
            <p:nvSpPr>
              <p:cNvPr id="1002" name="Google Shape;1002;p2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23"/>
            <p:cNvGrpSpPr/>
            <p:nvPr/>
          </p:nvGrpSpPr>
          <p:grpSpPr>
            <a:xfrm rot="10800000">
              <a:off x="1767947" y="2038058"/>
              <a:ext cx="2748163" cy="6147657"/>
              <a:chOff x="0" y="0"/>
              <a:chExt cx="660400" cy="1477319"/>
            </a:xfrm>
          </p:grpSpPr>
          <p:sp>
            <p:nvSpPr>
              <p:cNvPr id="1005" name="Google Shape;1005;p2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23"/>
            <p:cNvGrpSpPr/>
            <p:nvPr/>
          </p:nvGrpSpPr>
          <p:grpSpPr>
            <a:xfrm rot="10800000">
              <a:off x="2115757" y="2469461"/>
              <a:ext cx="2052543" cy="5284852"/>
              <a:chOff x="0" y="0"/>
              <a:chExt cx="660400" cy="1700386"/>
            </a:xfrm>
          </p:grpSpPr>
          <p:sp>
            <p:nvSpPr>
              <p:cNvPr id="1008" name="Google Shape;1008;p2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0" name="Google Shape;1010;p23"/>
          <p:cNvCxnSpPr/>
          <p:nvPr/>
        </p:nvCxnSpPr>
        <p:spPr>
          <a:xfrm>
            <a:off x="0" y="671815"/>
            <a:ext cx="6239068" cy="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1" name="Google Shape;1011;p23"/>
          <p:cNvCxnSpPr/>
          <p:nvPr/>
        </p:nvCxnSpPr>
        <p:spPr>
          <a:xfrm>
            <a:off x="0" y="9469140"/>
            <a:ext cx="6239068" cy="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3" name="Google Shape;1013;p23"/>
          <p:cNvSpPr txBox="1"/>
          <p:nvPr/>
        </p:nvSpPr>
        <p:spPr>
          <a:xfrm>
            <a:off x="10277147" y="879403"/>
            <a:ext cx="7467542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latin typeface="Alice"/>
                <a:ea typeface="Alice"/>
                <a:sym typeface="Alice"/>
              </a:rPr>
              <a:t>SKETSA ANTARMUKA</a:t>
            </a:r>
            <a:endParaRPr lang="en-US" sz="8000" dirty="0"/>
          </a:p>
        </p:txBody>
      </p:sp>
      <p:grpSp>
        <p:nvGrpSpPr>
          <p:cNvPr id="982" name="Google Shape;982;p23"/>
          <p:cNvGrpSpPr/>
          <p:nvPr/>
        </p:nvGrpSpPr>
        <p:grpSpPr>
          <a:xfrm>
            <a:off x="-104873" y="671815"/>
            <a:ext cx="10136577" cy="8797323"/>
            <a:chOff x="0" y="0"/>
            <a:chExt cx="3510478" cy="3207464"/>
          </a:xfrm>
        </p:grpSpPr>
        <p:sp>
          <p:nvSpPr>
            <p:cNvPr id="983" name="Google Shape;983;p23"/>
            <p:cNvSpPr/>
            <p:nvPr/>
          </p:nvSpPr>
          <p:spPr>
            <a:xfrm>
              <a:off x="0" y="0"/>
              <a:ext cx="3510478" cy="3207464"/>
            </a:xfrm>
            <a:custGeom>
              <a:avLst/>
              <a:gdLst/>
              <a:ahLst/>
              <a:cxnLst/>
              <a:rect l="l" t="t" r="r" b="b"/>
              <a:pathLst>
                <a:path w="3510478" h="3207464" extrusionOk="0">
                  <a:moveTo>
                    <a:pt x="0" y="0"/>
                  </a:moveTo>
                  <a:lnTo>
                    <a:pt x="3510478" y="0"/>
                  </a:lnTo>
                  <a:lnTo>
                    <a:pt x="3510478" y="3207464"/>
                  </a:lnTo>
                  <a:lnTo>
                    <a:pt x="0" y="3207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4" name="Google Shape;984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447E46-32E9-4AE0-908C-40A55EC0A6BD}"/>
              </a:ext>
            </a:extLst>
          </p:cNvPr>
          <p:cNvSpPr txBox="1"/>
          <p:nvPr/>
        </p:nvSpPr>
        <p:spPr>
          <a:xfrm>
            <a:off x="10550972" y="3783766"/>
            <a:ext cx="5639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Menyambut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pengguna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ucapan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selamat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datang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. Lalu,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menampilkan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soal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meminta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jawaban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Ditutup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skor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dirty="0" err="1">
                <a:latin typeface="Open Sans"/>
                <a:ea typeface="Open Sans"/>
                <a:cs typeface="Open Sans"/>
                <a:sym typeface="Open Sans"/>
              </a:rPr>
              <a:t>akhir</a:t>
            </a:r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23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23"/>
          <p:cNvGrpSpPr/>
          <p:nvPr/>
        </p:nvGrpSpPr>
        <p:grpSpPr>
          <a:xfrm>
            <a:off x="-104872" y="671815"/>
            <a:ext cx="9680546" cy="8844950"/>
            <a:chOff x="0" y="0"/>
            <a:chExt cx="3510478" cy="3207464"/>
          </a:xfrm>
        </p:grpSpPr>
        <p:sp>
          <p:nvSpPr>
            <p:cNvPr id="983" name="Google Shape;983;p23"/>
            <p:cNvSpPr/>
            <p:nvPr/>
          </p:nvSpPr>
          <p:spPr>
            <a:xfrm>
              <a:off x="0" y="0"/>
              <a:ext cx="3510478" cy="3207464"/>
            </a:xfrm>
            <a:custGeom>
              <a:avLst/>
              <a:gdLst/>
              <a:ahLst/>
              <a:cxnLst/>
              <a:rect l="l" t="t" r="r" b="b"/>
              <a:pathLst>
                <a:path w="3510478" h="3207464" extrusionOk="0">
                  <a:moveTo>
                    <a:pt x="0" y="0"/>
                  </a:moveTo>
                  <a:lnTo>
                    <a:pt x="3510478" y="0"/>
                  </a:lnTo>
                  <a:lnTo>
                    <a:pt x="3510478" y="3207464"/>
                  </a:lnTo>
                  <a:lnTo>
                    <a:pt x="0" y="3207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4" name="Google Shape;984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23"/>
          <p:cNvGrpSpPr/>
          <p:nvPr/>
        </p:nvGrpSpPr>
        <p:grpSpPr>
          <a:xfrm>
            <a:off x="0" y="-44567"/>
            <a:ext cx="6239068" cy="10331567"/>
            <a:chOff x="0" y="0"/>
            <a:chExt cx="1643211" cy="2721071"/>
          </a:xfrm>
        </p:grpSpPr>
        <p:sp>
          <p:nvSpPr>
            <p:cNvPr id="986" name="Google Shape;986;p23"/>
            <p:cNvSpPr/>
            <p:nvPr/>
          </p:nvSpPr>
          <p:spPr>
            <a:xfrm>
              <a:off x="0" y="0"/>
              <a:ext cx="1643211" cy="2721071"/>
            </a:xfrm>
            <a:custGeom>
              <a:avLst/>
              <a:gdLst/>
              <a:ahLst/>
              <a:cxnLst/>
              <a:rect l="l" t="t" r="r" b="b"/>
              <a:pathLst>
                <a:path w="1643211" h="2721071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21071"/>
                  </a:lnTo>
                  <a:lnTo>
                    <a:pt x="0" y="2721071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987" name="Google Shape;987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0" name="Google Shape;990;p23"/>
          <p:cNvPicPr preferRelativeResize="0"/>
          <p:nvPr/>
        </p:nvPicPr>
        <p:blipFill rotWithShape="1">
          <a:blip r:embed="rId3"/>
          <a:srcRect t="-339" b="-425"/>
          <a:stretch/>
        </p:blipFill>
        <p:spPr>
          <a:xfrm>
            <a:off x="245443" y="1932975"/>
            <a:ext cx="8834283" cy="63776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1" name="Google Shape;991;p23"/>
          <p:cNvGrpSpPr/>
          <p:nvPr/>
        </p:nvGrpSpPr>
        <p:grpSpPr>
          <a:xfrm>
            <a:off x="15912429" y="5143500"/>
            <a:ext cx="4713043" cy="7667830"/>
            <a:chOff x="0" y="0"/>
            <a:chExt cx="6284057" cy="10223773"/>
          </a:xfrm>
        </p:grpSpPr>
        <p:grpSp>
          <p:nvGrpSpPr>
            <p:cNvPr id="992" name="Google Shape;992;p23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993" name="Google Shape;993;p2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5" name="Google Shape;995;p23"/>
            <p:cNvGrpSpPr/>
            <p:nvPr/>
          </p:nvGrpSpPr>
          <p:grpSpPr>
            <a:xfrm rot="10800000">
              <a:off x="420671" y="478925"/>
              <a:ext cx="5442715" cy="9265924"/>
              <a:chOff x="0" y="0"/>
              <a:chExt cx="660400" cy="1124295"/>
            </a:xfrm>
          </p:grpSpPr>
          <p:sp>
            <p:nvSpPr>
              <p:cNvPr id="996" name="Google Shape;996;p2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8" name="Google Shape;998;p23"/>
            <p:cNvGrpSpPr/>
            <p:nvPr/>
          </p:nvGrpSpPr>
          <p:grpSpPr>
            <a:xfrm rot="10800000">
              <a:off x="890341" y="1035154"/>
              <a:ext cx="4503375" cy="8153465"/>
              <a:chOff x="0" y="0"/>
              <a:chExt cx="660400" cy="1195670"/>
            </a:xfrm>
          </p:grpSpPr>
          <p:sp>
            <p:nvSpPr>
              <p:cNvPr id="999" name="Google Shape;999;p2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23"/>
            <p:cNvGrpSpPr/>
            <p:nvPr/>
          </p:nvGrpSpPr>
          <p:grpSpPr>
            <a:xfrm rot="10800000">
              <a:off x="1367205" y="1586841"/>
              <a:ext cx="3549646" cy="7050091"/>
              <a:chOff x="0" y="0"/>
              <a:chExt cx="660400" cy="1311646"/>
            </a:xfrm>
          </p:grpSpPr>
          <p:sp>
            <p:nvSpPr>
              <p:cNvPr id="1002" name="Google Shape;1002;p2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23"/>
            <p:cNvGrpSpPr/>
            <p:nvPr/>
          </p:nvGrpSpPr>
          <p:grpSpPr>
            <a:xfrm rot="10800000">
              <a:off x="1767947" y="2038058"/>
              <a:ext cx="2748163" cy="6147657"/>
              <a:chOff x="0" y="0"/>
              <a:chExt cx="660400" cy="1477319"/>
            </a:xfrm>
          </p:grpSpPr>
          <p:sp>
            <p:nvSpPr>
              <p:cNvPr id="1005" name="Google Shape;1005;p2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23"/>
            <p:cNvGrpSpPr/>
            <p:nvPr/>
          </p:nvGrpSpPr>
          <p:grpSpPr>
            <a:xfrm rot="10800000">
              <a:off x="2115757" y="2469461"/>
              <a:ext cx="2052543" cy="5284852"/>
              <a:chOff x="0" y="0"/>
              <a:chExt cx="660400" cy="1700386"/>
            </a:xfrm>
          </p:grpSpPr>
          <p:sp>
            <p:nvSpPr>
              <p:cNvPr id="1008" name="Google Shape;1008;p2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0" name="Google Shape;1010;p23"/>
          <p:cNvCxnSpPr/>
          <p:nvPr/>
        </p:nvCxnSpPr>
        <p:spPr>
          <a:xfrm>
            <a:off x="0" y="671815"/>
            <a:ext cx="6239068" cy="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1" name="Google Shape;1011;p23"/>
          <p:cNvCxnSpPr/>
          <p:nvPr/>
        </p:nvCxnSpPr>
        <p:spPr>
          <a:xfrm>
            <a:off x="0" y="9469140"/>
            <a:ext cx="6239068" cy="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3" name="Google Shape;1013;p23"/>
          <p:cNvSpPr txBox="1"/>
          <p:nvPr/>
        </p:nvSpPr>
        <p:spPr>
          <a:xfrm>
            <a:off x="10031705" y="3041533"/>
            <a:ext cx="7467542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latin typeface="Alice"/>
                <a:ea typeface="Alice"/>
                <a:sym typeface="Alice"/>
              </a:rPr>
              <a:t>CODINGAN DI EMU8086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20"/>
          <p:cNvGrpSpPr/>
          <p:nvPr/>
        </p:nvGrpSpPr>
        <p:grpSpPr>
          <a:xfrm>
            <a:off x="15384711" y="-7367874"/>
            <a:ext cx="6568145" cy="10644284"/>
            <a:chOff x="1" y="1"/>
            <a:chExt cx="8757526" cy="14192379"/>
          </a:xfrm>
        </p:grpSpPr>
        <p:grpSp>
          <p:nvGrpSpPr>
            <p:cNvPr id="860" name="Google Shape;860;p20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861" name="Google Shape;861;p2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3" name="Google Shape;863;p20"/>
            <p:cNvGrpSpPr/>
            <p:nvPr/>
          </p:nvGrpSpPr>
          <p:grpSpPr>
            <a:xfrm rot="-13330">
              <a:off x="648402" y="705475"/>
              <a:ext cx="7537530" cy="12832230"/>
              <a:chOff x="0" y="0"/>
              <a:chExt cx="660400" cy="1124295"/>
            </a:xfrm>
          </p:grpSpPr>
          <p:sp>
            <p:nvSpPr>
              <p:cNvPr id="864" name="Google Shape;864;p2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20"/>
            <p:cNvGrpSpPr/>
            <p:nvPr/>
          </p:nvGrpSpPr>
          <p:grpSpPr>
            <a:xfrm rot="-13330">
              <a:off x="1299019" y="1526588"/>
              <a:ext cx="6236652" cy="11291604"/>
              <a:chOff x="0" y="0"/>
              <a:chExt cx="660400" cy="1195670"/>
            </a:xfrm>
          </p:grpSpPr>
          <p:sp>
            <p:nvSpPr>
              <p:cNvPr id="867" name="Google Shape;867;p2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9" name="Google Shape;869;p20"/>
            <p:cNvGrpSpPr/>
            <p:nvPr/>
          </p:nvGrpSpPr>
          <p:grpSpPr>
            <a:xfrm rot="-13330">
              <a:off x="1959040" y="2341986"/>
              <a:ext cx="4915848" cy="9763559"/>
              <a:chOff x="0" y="0"/>
              <a:chExt cx="660400" cy="1311646"/>
            </a:xfrm>
          </p:grpSpPr>
          <p:sp>
            <p:nvSpPr>
              <p:cNvPr id="870" name="Google Shape;870;p2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20"/>
            <p:cNvGrpSpPr/>
            <p:nvPr/>
          </p:nvGrpSpPr>
          <p:grpSpPr>
            <a:xfrm rot="-13330">
              <a:off x="2514030" y="2969157"/>
              <a:ext cx="3805887" cy="8513792"/>
              <a:chOff x="0" y="0"/>
              <a:chExt cx="660400" cy="1477319"/>
            </a:xfrm>
          </p:grpSpPr>
          <p:sp>
            <p:nvSpPr>
              <p:cNvPr id="873" name="Google Shape;873;p2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5" name="Google Shape;875;p20"/>
            <p:cNvGrpSpPr/>
            <p:nvPr/>
          </p:nvGrpSpPr>
          <p:grpSpPr>
            <a:xfrm rot="-13330">
              <a:off x="2995591" y="3536797"/>
              <a:ext cx="2842534" cy="7318907"/>
              <a:chOff x="0" y="0"/>
              <a:chExt cx="660400" cy="1700386"/>
            </a:xfrm>
          </p:grpSpPr>
          <p:sp>
            <p:nvSpPr>
              <p:cNvPr id="876" name="Google Shape;876;p2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8" name="Google Shape;878;p20"/>
          <p:cNvGrpSpPr/>
          <p:nvPr/>
        </p:nvGrpSpPr>
        <p:grpSpPr>
          <a:xfrm>
            <a:off x="-3263509" y="6649625"/>
            <a:ext cx="6527018" cy="10619055"/>
            <a:chOff x="0" y="0"/>
            <a:chExt cx="8702690" cy="14158740"/>
          </a:xfrm>
        </p:grpSpPr>
        <p:grpSp>
          <p:nvGrpSpPr>
            <p:cNvPr id="879" name="Google Shape;879;p20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80" name="Google Shape;880;p2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2" name="Google Shape;882;p20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83" name="Google Shape;883;p2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20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86" name="Google Shape;886;p2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8" name="Google Shape;888;p20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89" name="Google Shape;889;p2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1" name="Google Shape;891;p20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92" name="Google Shape;892;p2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4" name="Google Shape;894;p20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95" name="Google Shape;895;p2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03" name="Google Shape;903;p20"/>
          <p:cNvPicPr preferRelativeResize="0"/>
          <p:nvPr/>
        </p:nvPicPr>
        <p:blipFill rotWithShape="1">
          <a:blip r:embed="rId3"/>
          <a:srcRect t="-431" b="-609"/>
          <a:stretch/>
        </p:blipFill>
        <p:spPr>
          <a:xfrm>
            <a:off x="1580741" y="916317"/>
            <a:ext cx="15126517" cy="845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D40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18"/>
          <p:cNvGrpSpPr/>
          <p:nvPr/>
        </p:nvGrpSpPr>
        <p:grpSpPr>
          <a:xfrm>
            <a:off x="-2780907" y="-3332311"/>
            <a:ext cx="6568144" cy="10644284"/>
            <a:chOff x="1" y="1"/>
            <a:chExt cx="8757526" cy="14192379"/>
          </a:xfrm>
        </p:grpSpPr>
        <p:grpSp>
          <p:nvGrpSpPr>
            <p:cNvPr id="726" name="Google Shape;726;p18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727" name="Google Shape;727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18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730" name="Google Shape;730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18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733" name="Google Shape;733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18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736" name="Google Shape;736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18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18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742" name="Google Shape;742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4" name="Google Shape;744;p18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745" name="Google Shape;745;p18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746" name="Google Shape;746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18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749" name="Google Shape;749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752" name="Google Shape;752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18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755" name="Google Shape;755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8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758" name="Google Shape;758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0" name="Google Shape;760;p18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761" name="Google Shape;761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3" name="Google Shape;763;p1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764" name="Google Shape;764;p1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65" name="Google Shape;765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D7CC965-428C-4FD5-8DA6-7C9B09EF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29" y="1818749"/>
            <a:ext cx="12075945" cy="64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5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9"/>
          <p:cNvGrpSpPr/>
          <p:nvPr/>
        </p:nvGrpSpPr>
        <p:grpSpPr>
          <a:xfrm rot="10786669">
            <a:off x="15095518" y="-7266357"/>
            <a:ext cx="6527018" cy="10619055"/>
            <a:chOff x="0" y="0"/>
            <a:chExt cx="8702690" cy="14158740"/>
          </a:xfrm>
        </p:grpSpPr>
        <p:grpSp>
          <p:nvGrpSpPr>
            <p:cNvPr id="803" name="Google Shape;803;p19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2" name="Google Shape;832;p19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833" name="Google Shape;833;p1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19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839" name="Google Shape;839;p1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19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842" name="Google Shape;842;p1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19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845" name="Google Shape;845;p1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848" name="Google Shape;848;p1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1F2CD5-11E0-4413-B2DD-7D6DE1783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"/>
          <a:stretch/>
        </p:blipFill>
        <p:spPr>
          <a:xfrm>
            <a:off x="3452219" y="1019514"/>
            <a:ext cx="11852794" cy="85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4147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and Gold Minimalistic Newsletter Presentation ">
  <a:themeElements>
    <a:clrScheme name="Office">
      <a:dk1>
        <a:srgbClr val="191919"/>
      </a:dk1>
      <a:lt1>
        <a:srgbClr val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167</Words>
  <Application>Microsoft Office PowerPoint</Application>
  <PresentationFormat>Custom</PresentationFormat>
  <Paragraphs>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Alice</vt:lpstr>
      <vt:lpstr>Open Sans</vt:lpstr>
      <vt:lpstr>Calibri</vt:lpstr>
      <vt:lpstr>Bahnschrift Condensed</vt:lpstr>
      <vt:lpstr>Blue and Gold Minimalistic Newsletter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15</cp:revision>
  <dcterms:modified xsi:type="dcterms:W3CDTF">2023-01-08T14:47:21Z</dcterms:modified>
</cp:coreProperties>
</file>