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7" r:id="rId3"/>
    <p:sldId id="283" r:id="rId4"/>
    <p:sldId id="284" r:id="rId5"/>
    <p:sldId id="281" r:id="rId6"/>
    <p:sldId id="272" r:id="rId7"/>
    <p:sldId id="285" r:id="rId8"/>
    <p:sldId id="286" r:id="rId9"/>
    <p:sldId id="282" r:id="rId10"/>
    <p:sldId id="276" r:id="rId11"/>
    <p:sldId id="279" r:id="rId12"/>
    <p:sldId id="280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8" autoAdjust="0"/>
    <p:restoredTop sz="94675"/>
  </p:normalViewPr>
  <p:slideViewPr>
    <p:cSldViewPr snapToGrid="0" snapToObjects="1">
      <p:cViewPr>
        <p:scale>
          <a:sx n="110" d="100"/>
          <a:sy n="110" d="100"/>
        </p:scale>
        <p:origin x="-11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C4F4-650A-9B4E-80EF-A71CC18E6BC8}" type="datetimeFigureOut">
              <a:rPr lang="de-DE" smtClean="0"/>
              <a:t>04.02.2016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9663B-D2FA-EA44-805F-2B2F91FBF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5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6FB0-6040-574C-A37A-108E411ADDD1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4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EB88-3935-8D4E-8274-21D13C87D734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9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166E-07F1-9648-8E0D-F66C389A6D4C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75A-8B69-064F-AAF5-F90E872009EE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D71C-D3B4-824E-8673-7136B246FEA3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91379-B686-EC49-9F91-85D744EC9806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10A5-723F-8C4E-8EAC-1F28CCC545CE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8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2C5B-9387-F146-A109-289F4913B5CC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2585-E8E8-AF44-8A21-1B7F4F629C20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B7B8FA-BF92-AF45-BA5B-880C6DCE299B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0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32C6-7E6C-9C4F-BA75-64ABC3780DFB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2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1B503C-E87C-5745-AE61-568AE40BD076}" type="datetime1">
              <a:rPr lang="de-DE" smtClean="0"/>
              <a:t>04.02.2016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b="1" dirty="0" smtClean="0">
                <a:solidFill>
                  <a:schemeClr val="tx1"/>
                </a:solidFill>
              </a:rPr>
              <a:t>Studie zur Evakuierung</a:t>
            </a:r>
            <a:r>
              <a:rPr lang="de-DE" sz="4000" dirty="0" smtClean="0">
                <a:solidFill>
                  <a:schemeClr val="tx1"/>
                </a:solidFill>
              </a:rPr>
              <a:t>	</a:t>
            </a:r>
            <a:endParaRPr lang="de-DE" sz="4000" dirty="0">
              <a:solidFill>
                <a:schemeClr val="tx1"/>
              </a:solidFill>
            </a:endParaRP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10171" r="-110" b="29361"/>
          <a:stretch/>
        </p:blipFill>
        <p:spPr>
          <a:xfrm>
            <a:off x="0" y="0"/>
            <a:ext cx="12191985" cy="4915076"/>
          </a:xfrm>
        </p:spPr>
      </p:pic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de-DE" sz="8000" dirty="0" smtClean="0"/>
              <a:t>Psychologen: Karo, Magdalena, Nora, </a:t>
            </a:r>
            <a:r>
              <a:rPr lang="de-DE" sz="8000" dirty="0"/>
              <a:t>Sofie </a:t>
            </a:r>
            <a:r>
              <a:rPr lang="de-DE" sz="8000" dirty="0" smtClean="0"/>
              <a:t>&amp; </a:t>
            </a:r>
            <a:r>
              <a:rPr lang="de-DE" sz="8000" dirty="0"/>
              <a:t>Sophia </a:t>
            </a:r>
            <a:endParaRPr lang="de-DE" sz="8000" dirty="0" smtClean="0"/>
          </a:p>
          <a:p>
            <a:pPr>
              <a:lnSpc>
                <a:spcPct val="120000"/>
              </a:lnSpc>
            </a:pPr>
            <a:r>
              <a:rPr lang="de-DE" sz="8000" dirty="0" smtClean="0"/>
              <a:t>Medieninformatiker: </a:t>
            </a:r>
            <a:r>
              <a:rPr lang="de-DE" sz="8000" dirty="0"/>
              <a:t>Paul &amp; Philip </a:t>
            </a:r>
          </a:p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1070459" y="5448014"/>
            <a:ext cx="10058717" cy="475710"/>
          </a:xfrm>
        </p:spPr>
        <p:txBody>
          <a:bodyPr/>
          <a:lstStyle/>
          <a:p>
            <a:pPr algn="ctr"/>
            <a:r>
              <a:rPr lang="de-DE" dirty="0" smtClean="0"/>
              <a:t>Vielen Dank auch diesmal wieder an unsere Spinnendesignerin und Animateurin Sabrina!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22826"/>
              </p:ext>
            </p:extLst>
          </p:nvPr>
        </p:nvGraphicFramePr>
        <p:xfrm>
          <a:off x="1096963" y="1846263"/>
          <a:ext cx="10115520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57760"/>
                <a:gridCol w="505776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Philip</a:t>
                      </a:r>
                      <a:endParaRPr lang="de-DE" sz="1800" dirty="0"/>
                    </a:p>
                  </a:txBody>
                  <a:tcPr marL="44897" marR="4489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Design des „mittelschweren“ Labyrinths</a:t>
                      </a:r>
                      <a:endParaRPr lang="de-DE" sz="1800" dirty="0"/>
                    </a:p>
                  </a:txBody>
                  <a:tcPr marL="44897" marR="448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Einrichtung</a:t>
                      </a:r>
                      <a:r>
                        <a:rPr lang="de-DE" sz="1800" baseline="0" dirty="0" smtClean="0"/>
                        <a:t> des korrekten Versuchsablaufs (Verbindung des Menüs und der Labyrinthe)</a:t>
                      </a:r>
                      <a:endParaRPr lang="de-DE" sz="1800" dirty="0" smtClean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Umstrukturierung der </a:t>
                      </a:r>
                      <a:r>
                        <a:rPr lang="de-DE" sz="1800" dirty="0" err="1" smtClean="0"/>
                        <a:t>Blueprint</a:t>
                      </a:r>
                      <a:r>
                        <a:rPr lang="de-DE" sz="1800" dirty="0" smtClean="0"/>
                        <a:t> Architektur</a:t>
                      </a:r>
                      <a:endParaRPr lang="de-DE" sz="1800" dirty="0"/>
                    </a:p>
                  </a:txBody>
                  <a:tcPr marL="44897" marR="448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Senden von Markern beim Sehen eines Reizes</a:t>
                      </a:r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„Umdrehen“ des</a:t>
                      </a:r>
                      <a:r>
                        <a:rPr lang="de-DE" sz="1800" baseline="0" dirty="0" smtClean="0"/>
                        <a:t> „sehr schweren“ Labyrinths</a:t>
                      </a:r>
                      <a:endParaRPr lang="de-DE" sz="1800" dirty="0" smtClean="0"/>
                    </a:p>
                  </a:txBody>
                  <a:tcPr marL="44897" marR="448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Fade-in und Fade</a:t>
                      </a:r>
                      <a:r>
                        <a:rPr lang="de-DE" sz="1800" baseline="0" dirty="0" smtClean="0"/>
                        <a:t>-out Animationen</a:t>
                      </a:r>
                      <a:endParaRPr lang="de-DE" sz="1800" dirty="0" smtClean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Implementieren eines Startmenüs</a:t>
                      </a:r>
                      <a:endParaRPr lang="de-DE" sz="1800" dirty="0"/>
                    </a:p>
                  </a:txBody>
                  <a:tcPr marL="44897" marR="44897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Präsentation</a:t>
                      </a:r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Platzierung der Objekte in allen 6 Labyrinthen</a:t>
                      </a:r>
                    </a:p>
                  </a:txBody>
                  <a:tcPr marL="44897" marR="448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Testen, Übergabe</a:t>
                      </a:r>
                      <a:r>
                        <a:rPr lang="de-DE" sz="1800" baseline="0" dirty="0" smtClean="0"/>
                        <a:t> an die Psychologinnen und Feedback umsetzen</a:t>
                      </a:r>
                      <a:endParaRPr lang="de-DE" sz="1800" dirty="0"/>
                    </a:p>
                  </a:txBody>
                  <a:tcPr marL="44897" marR="44897"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44897" marR="448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0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de-DE" sz="4000" dirty="0" smtClean="0"/>
              <a:t>Aufgetretene Probleme / </a:t>
            </a:r>
            <a:r>
              <a:rPr lang="de-DE" sz="4000" dirty="0" err="1"/>
              <a:t>Lessons</a:t>
            </a:r>
            <a:r>
              <a:rPr lang="de-DE" sz="4000" dirty="0"/>
              <a:t> </a:t>
            </a:r>
            <a:r>
              <a:rPr lang="de-DE" sz="4000" dirty="0" err="1"/>
              <a:t>learned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Anforderungen und genauer Ablauf der 3 Experimente erst kurz vor Weihnachten endgültig festgelegt; u.a. Verwerfen der bis dahin entworfenen Labyrinthe nötig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Anzeige eines 2D Menüs nicht möglich wenn eine VR Brille angeschlossen ist; obwohl der Proband die Brille erst nach dem Menü aufgesetzt bekommen soll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Testen (und Übergabe) mit der </a:t>
            </a:r>
            <a:r>
              <a:rPr lang="de-DE" sz="2000" dirty="0" err="1" smtClean="0"/>
              <a:t>Oculus</a:t>
            </a:r>
            <a:r>
              <a:rPr lang="de-DE" sz="2000" dirty="0" smtClean="0"/>
              <a:t> nur im Labor möglich; Versionskonflikt von Unreal und der </a:t>
            </a:r>
            <a:r>
              <a:rPr lang="de-DE" sz="2000" dirty="0" err="1" smtClean="0"/>
              <a:t>Oculus</a:t>
            </a:r>
            <a:r>
              <a:rPr lang="de-DE" sz="2000" dirty="0" smtClean="0"/>
              <a:t> SDK (in Verbindung mit einem anderen Experiment)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Auftreiben eines funktionieren Controllers (und diesen zum Laufen bringen)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Terminfindung zur Übergabe sehr schwierig, einen Termin zu finden an dem alle Psychologinnen und Medieninformatiker Zeit haben und das Labor frei ist, schlicht unmöglich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de-DE" sz="4000" dirty="0" smtClean="0"/>
              <a:t>Ausblick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Donnerstag 28.01.: (endlich) Übergabe an die Psychologinnen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Ab 29.01.: Testen durch die Psychologinnen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Zusätzlich zu den Psychologie Fragebögen ein User </a:t>
            </a:r>
            <a:r>
              <a:rPr lang="de-DE" sz="2000" dirty="0" smtClean="0"/>
              <a:t>Experience und Game Experience </a:t>
            </a:r>
            <a:r>
              <a:rPr lang="de-DE" sz="2000" dirty="0" smtClean="0"/>
              <a:t>Fragebogen von uns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/>
              <a:t>Nach Abschluss des Versuchs Auswertung </a:t>
            </a:r>
            <a:r>
              <a:rPr lang="de-DE" sz="2000" dirty="0" smtClean="0"/>
              <a:t>dieser Fragebögen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Stand Psychos</a:t>
            </a:r>
            <a:endParaRPr lang="de-DE" b="1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097280" y="2436425"/>
            <a:ext cx="10058400" cy="402336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de-DE" dirty="0" smtClean="0"/>
              <a:t>Agenda</a:t>
            </a:r>
          </a:p>
          <a:p>
            <a:pPr marL="457200" indent="-457200">
              <a:buClrTx/>
              <a:buAutoNum type="arabicPeriod"/>
            </a:pPr>
            <a:r>
              <a:rPr lang="de-DE" b="1" dirty="0" smtClean="0"/>
              <a:t>SPSS: Variablen und Syntax</a:t>
            </a:r>
          </a:p>
          <a:p>
            <a:pPr marL="457200" indent="-457200">
              <a:buClrTx/>
              <a:buAutoNum type="arabicPeriod"/>
            </a:pPr>
            <a:endParaRPr lang="de-DE" b="1" dirty="0" smtClean="0"/>
          </a:p>
          <a:p>
            <a:pPr marL="457200" indent="-457200">
              <a:buClrTx/>
              <a:buAutoNum type="arabicPeriod"/>
            </a:pPr>
            <a:r>
              <a:rPr lang="de-DE" dirty="0" smtClean="0"/>
              <a:t>Testungen: Freitag, 12.02. und Samstag, 13.02.</a:t>
            </a:r>
          </a:p>
          <a:p>
            <a:pPr marL="578358" lvl="1" indent="-285750">
              <a:buClrTx/>
              <a:buFont typeface="Wingdings" panose="05000000000000000000" pitchFamily="2" charset="2"/>
              <a:buChar char="ü"/>
            </a:pPr>
            <a:r>
              <a:rPr lang="de-DE" dirty="0" smtClean="0"/>
              <a:t>Labor reserviert</a:t>
            </a:r>
          </a:p>
          <a:p>
            <a:pPr marL="457200" indent="-457200">
              <a:buClrTx/>
              <a:buAutoNum type="arabicPeriod"/>
            </a:pPr>
            <a:endParaRPr lang="de-DE" dirty="0" smtClean="0"/>
          </a:p>
          <a:p>
            <a:pPr marL="457200" indent="-457200">
              <a:buClrTx/>
              <a:buAutoNum type="arabicPeriod"/>
            </a:pPr>
            <a:r>
              <a:rPr lang="de-DE" dirty="0" smtClean="0"/>
              <a:t>Auswertung</a:t>
            </a:r>
          </a:p>
          <a:p>
            <a:pPr marL="457200" indent="-457200">
              <a:buClrTx/>
              <a:buAutoNum type="arabicPeriod"/>
            </a:pPr>
            <a:r>
              <a:rPr lang="de-DE" dirty="0" err="1" smtClean="0"/>
              <a:t>Exposéverfassung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7233314" y="2784145"/>
            <a:ext cx="367124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rgbClr val="FF0000"/>
                </a:solidFill>
              </a:rPr>
              <a:t>Fragebögen: Invertieren </a:t>
            </a:r>
            <a:r>
              <a:rPr lang="de-DE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Manual?</a:t>
            </a:r>
          </a:p>
          <a:p>
            <a:r>
              <a:rPr lang="de-DE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Gruppen ausschließen vs. einzelne Variablenwerte ausschließen?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233314" y="3819014"/>
            <a:ext cx="367124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rgbClr val="FF0000"/>
                </a:solidFill>
              </a:rPr>
              <a:t>Medieninformatiker dabei?</a:t>
            </a:r>
          </a:p>
          <a:p>
            <a:r>
              <a:rPr lang="de-DE" i="1" dirty="0" smtClean="0">
                <a:solidFill>
                  <a:srgbClr val="FF0000"/>
                </a:solidFill>
              </a:rPr>
              <a:t>Laborprobleme (</a:t>
            </a:r>
            <a:r>
              <a:rPr lang="de-DE" i="1" dirty="0" err="1" smtClean="0">
                <a:solidFill>
                  <a:srgbClr val="FF0000"/>
                </a:solidFill>
              </a:rPr>
              <a:t>Oculus</a:t>
            </a:r>
            <a:r>
              <a:rPr lang="de-DE" i="1" dirty="0" smtClean="0">
                <a:solidFill>
                  <a:srgbClr val="FF0000"/>
                </a:solidFill>
              </a:rPr>
              <a:t>-Programm etc</a:t>
            </a:r>
            <a:r>
              <a:rPr lang="de-DE" i="1" dirty="0">
                <a:solidFill>
                  <a:srgbClr val="FF0000"/>
                </a:solidFill>
              </a:rPr>
              <a:t>.</a:t>
            </a:r>
            <a:r>
              <a:rPr lang="de-DE" i="1" dirty="0" smtClean="0">
                <a:solidFill>
                  <a:srgbClr val="FF0000"/>
                </a:solidFill>
              </a:rPr>
              <a:t>) gelöst?</a:t>
            </a:r>
            <a:endParaRPr lang="de-DE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5" y="121144"/>
            <a:ext cx="11069676" cy="65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1" y="162851"/>
            <a:ext cx="10994366" cy="63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Gliederung Medieninformatiker: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 startAt="5"/>
            </a:pPr>
            <a:r>
              <a:rPr lang="de-DE" dirty="0" smtClean="0"/>
              <a:t>Screenshots</a:t>
            </a:r>
          </a:p>
          <a:p>
            <a:pPr marL="457200" indent="-457200">
              <a:buClrTx/>
              <a:buFont typeface="+mj-lt"/>
              <a:buAutoNum type="arabicPeriod" startAt="5"/>
            </a:pPr>
            <a:r>
              <a:rPr lang="de-DE" dirty="0" smtClean="0"/>
              <a:t>Technischer Ablauf Experiment 1/2</a:t>
            </a:r>
          </a:p>
          <a:p>
            <a:pPr marL="457200" indent="-457200">
              <a:buClrTx/>
              <a:buFont typeface="+mj-lt"/>
              <a:buAutoNum type="arabicPeriod" startAt="5"/>
            </a:pPr>
            <a:r>
              <a:rPr lang="de-DE" dirty="0"/>
              <a:t>Technischer Ablauf Experiment </a:t>
            </a:r>
            <a:r>
              <a:rPr lang="de-DE" dirty="0" smtClean="0"/>
              <a:t>3</a:t>
            </a:r>
          </a:p>
          <a:p>
            <a:pPr marL="457200" indent="-457200">
              <a:buClrTx/>
              <a:buFont typeface="+mj-lt"/>
              <a:buAutoNum type="arabicPeriod" startAt="5"/>
            </a:pPr>
            <a:r>
              <a:rPr lang="de-DE" dirty="0" smtClean="0"/>
              <a:t>Arbeitsaufteilung</a:t>
            </a:r>
          </a:p>
          <a:p>
            <a:pPr marL="457200" indent="-457200">
              <a:buClrTx/>
              <a:buFont typeface="+mj-lt"/>
              <a:buAutoNum type="arabicPeriod" startAt="5"/>
            </a:pPr>
            <a:r>
              <a:rPr lang="de-DE" dirty="0" smtClean="0"/>
              <a:t>Aufgetretene </a:t>
            </a:r>
            <a:r>
              <a:rPr lang="de-DE" dirty="0"/>
              <a:t>Probleme /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marL="457200" indent="-457200">
              <a:buClrTx/>
              <a:buFont typeface="+mj-lt"/>
              <a:buAutoNum type="arabicPeriod" startAt="5"/>
            </a:pPr>
            <a:r>
              <a:rPr lang="de-DE" dirty="0" smtClean="0"/>
              <a:t>Ausblick</a:t>
            </a:r>
          </a:p>
          <a:p>
            <a:pPr marL="457200" indent="-457200">
              <a:buClrTx/>
              <a:buFont typeface="+mj-lt"/>
              <a:buAutoNum type="arabicPeriod" startAt="5"/>
            </a:pPr>
            <a:r>
              <a:rPr lang="de-DE" dirty="0" smtClean="0"/>
              <a:t>Prototyp zum ausprobieren (ohne VR)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i.ytimg.com/vi/8EHXuUxEiEs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92" y="199811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Screenshots: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94829" y="1909637"/>
            <a:ext cx="11498786" cy="4107226"/>
            <a:chOff x="408166" y="1737359"/>
            <a:chExt cx="11498786" cy="4107226"/>
          </a:xfrm>
        </p:grpSpPr>
        <p:pic>
          <p:nvPicPr>
            <p:cNvPr id="1026" name="Picture 2" descr="C:\Users\Philip\Desktop\LabyrinthAssets\screenshots\Screenshot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66" y="1737359"/>
              <a:ext cx="3819277" cy="20553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Philip\Desktop\LabyrinthAssets\screenshots\Screensh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443" y="1737359"/>
              <a:ext cx="3836280" cy="20553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Philip\Desktop\LabyrinthAssets\screenshots\Screenshot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723" y="1737359"/>
              <a:ext cx="3843229" cy="20553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Philip\Desktop\LabyrinthAssets\screenshots\Screenshot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66" y="3792708"/>
              <a:ext cx="3820143" cy="20515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Philip\Desktop\LabyrinthAssets\screenshots\Screenshot5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309" y="3792707"/>
              <a:ext cx="3831826" cy="20515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Philip\Desktop\LabyrinthAssets\screenshots\Screenshot6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723" y="3792708"/>
              <a:ext cx="3843229" cy="20518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44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Technischer Ablauf Experiment </a:t>
            </a:r>
            <a:r>
              <a:rPr lang="de-DE" dirty="0" smtClean="0"/>
              <a:t>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Der Versuchsleiter startet das Experiment über das Hauptmenü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bekommt im Testraum die VR Brille aufgesetzt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Nach einer kurzen Einführung drückt der Versuchsleiter ENTER und das Bild auf der Brille wird schwarz (fade out)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Das Bild der Brille „</a:t>
            </a:r>
            <a:r>
              <a:rPr lang="de-DE" dirty="0" err="1" smtClean="0"/>
              <a:t>fadet</a:t>
            </a:r>
            <a:r>
              <a:rPr lang="de-DE" dirty="0" smtClean="0"/>
              <a:t> in“ und die Versuchsperson befindet sich im nächsten Labyrinth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kommt in Sichtweite des Feuers/Mülleimers/Spinne und ein Marker wird an das Programm gesendet, mit dem der Versuchsleiter die Körperdaten der Versuchsperson aufzeichnet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findet den Ausgang aus dem aktuellen Labyrinth, der Versuchsleiter drück ENTER und das nächste Labyrinth wird gestartet (wieder mit fade out/in)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Schritte 4-6 werden insgesamt 6 mal mit 6 verschiedenen Labyrinthen ausgeführt. Jeder der drei Reize kommt jeweils zweimal zum Einsatz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findet den Ausgang aus dem letzten Labyrinth, der Versuchsleiter drückt ENTER, der Bildschirm wird schwarz, ein erneutes Drücken von ENTER beendet das Programm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Technischer Ablauf Experiment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803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Der Versuchsleiter startet das Experiment über das Hauptmenü </a:t>
            </a:r>
            <a:r>
              <a:rPr lang="de-DE" dirty="0" smtClean="0">
                <a:solidFill>
                  <a:srgbClr val="FF0000"/>
                </a:solidFill>
              </a:rPr>
              <a:t>und bestimmt dabei ob Notausgangsschilder, Feueralarm oder </a:t>
            </a:r>
            <a:r>
              <a:rPr lang="de-DE" dirty="0" err="1" smtClean="0">
                <a:solidFill>
                  <a:srgbClr val="FF0000"/>
                </a:solidFill>
              </a:rPr>
              <a:t>Distraktoren</a:t>
            </a:r>
            <a:r>
              <a:rPr lang="de-DE" dirty="0" smtClean="0">
                <a:solidFill>
                  <a:srgbClr val="FF0000"/>
                </a:solidFill>
              </a:rPr>
              <a:t> aktiviert sind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bekommt im Testraum die VR Brille aufgesetzt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Nach einer kurzen Einführung drückt der Versuchsleiter ENTER und das Bild auf der Brille wird schwarz (fade out)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Das Bild der Brille „</a:t>
            </a:r>
            <a:r>
              <a:rPr lang="de-DE" dirty="0" err="1" smtClean="0"/>
              <a:t>fadet</a:t>
            </a:r>
            <a:r>
              <a:rPr lang="de-DE" dirty="0" smtClean="0"/>
              <a:t> in“ und die Versuchsperson befindet sich im nächsten Labyrinth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kommt in Sichtweite des Feuers/Mülleimers/Spinne und ein Marker wird an das Programm gesendet, mit dem der Versuchsleiter die Körperdaten der Versuchsperson aufzeichnet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findet den Ausgang aus dem aktuellen Labyrinth, der Versuchsleiter drück ENTER und das nächste Labyrinth wird gestartet (wieder mit fade out/in)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Schritte 4-6 werden insgesamt </a:t>
            </a:r>
            <a:r>
              <a:rPr lang="de-DE" dirty="0" smtClean="0">
                <a:solidFill>
                  <a:srgbClr val="FF0000"/>
                </a:solidFill>
              </a:rPr>
              <a:t>dreimal </a:t>
            </a:r>
            <a:r>
              <a:rPr lang="de-DE" smtClean="0">
                <a:solidFill>
                  <a:srgbClr val="FF0000"/>
                </a:solidFill>
              </a:rPr>
              <a:t>mit dreimal </a:t>
            </a:r>
            <a:r>
              <a:rPr lang="de-DE" dirty="0" smtClean="0">
                <a:solidFill>
                  <a:srgbClr val="FF0000"/>
                </a:solidFill>
              </a:rPr>
              <a:t>verschiedenen Labyrinthen</a:t>
            </a:r>
            <a:r>
              <a:rPr lang="de-DE" dirty="0" smtClean="0"/>
              <a:t> ausgeführt. Jeder der drei Reize kommt jeweils </a:t>
            </a:r>
            <a:r>
              <a:rPr lang="de-DE" dirty="0" smtClean="0">
                <a:solidFill>
                  <a:srgbClr val="FF0000"/>
                </a:solidFill>
              </a:rPr>
              <a:t>einmal</a:t>
            </a:r>
            <a:r>
              <a:rPr lang="de-DE" dirty="0" smtClean="0"/>
              <a:t> zum Einsatz,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de-DE" dirty="0" smtClean="0"/>
              <a:t>Die Versuchsperson findet den Ausgang aus dem letzten Labyrinth, der Versuchsleiter drückt ENTER, der Bildschirm wird schwarz, ein erneutes Drücken von ENTER beendet das Programm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4381517"/>
              </p:ext>
            </p:extLst>
          </p:nvPr>
        </p:nvGraphicFramePr>
        <p:xfrm>
          <a:off x="1096961" y="1846263"/>
          <a:ext cx="10115522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15522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Paul</a:t>
                      </a:r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Design des „sehr</a:t>
                      </a:r>
                      <a:r>
                        <a:rPr lang="de-DE" sz="1800" baseline="0" dirty="0" smtClean="0"/>
                        <a:t> schweren“ Labyrinths</a:t>
                      </a:r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Spiegeln des</a:t>
                      </a:r>
                      <a:r>
                        <a:rPr lang="de-DE" sz="1800" baseline="0" dirty="0" smtClean="0"/>
                        <a:t> „sehr schweren“ Labyrinthes</a:t>
                      </a:r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Spiegeln</a:t>
                      </a:r>
                      <a:r>
                        <a:rPr lang="de-DE" sz="1800" baseline="0" dirty="0" smtClean="0"/>
                        <a:t> des „mittelschweren“ Labyrinths</a:t>
                      </a:r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„Umdrehen“ des „sehr schweren“ Labyrinths</a:t>
                      </a:r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Implementieren</a:t>
                      </a:r>
                      <a:r>
                        <a:rPr lang="de-DE" sz="1800" baseline="0" dirty="0" smtClean="0"/>
                        <a:t> einer Übersichtskarte vor jedem Labyrinth</a:t>
                      </a:r>
                      <a:endParaRPr lang="de-DE" sz="1800" dirty="0" smtClean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Auswertung des </a:t>
                      </a:r>
                      <a:r>
                        <a:rPr lang="de-DE" sz="1800" dirty="0" smtClean="0"/>
                        <a:t>UX und GEQ </a:t>
                      </a:r>
                      <a:r>
                        <a:rPr lang="de-DE" sz="1800" dirty="0" smtClean="0"/>
                        <a:t>Fragebogens (</a:t>
                      </a:r>
                      <a:r>
                        <a:rPr lang="de-DE" sz="1800" dirty="0" err="1" smtClean="0"/>
                        <a:t>To</a:t>
                      </a:r>
                      <a:r>
                        <a:rPr lang="de-DE" sz="1800" dirty="0" smtClean="0"/>
                        <a:t> Do)</a:t>
                      </a:r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44897" marR="44897"/>
                </a:tc>
              </a:tr>
              <a:tr h="36000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44897" marR="44897"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716</Words>
  <Application>Microsoft Office PowerPoint</Application>
  <PresentationFormat>Benutzerdefiniert</PresentationFormat>
  <Paragraphs>89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Rückblick</vt:lpstr>
      <vt:lpstr>Studie zur Evakuierung </vt:lpstr>
      <vt:lpstr>Stand Psychos</vt:lpstr>
      <vt:lpstr>PowerPoint-Präsentation</vt:lpstr>
      <vt:lpstr>PowerPoint-Präsentation</vt:lpstr>
      <vt:lpstr>Gliederung Medieninformatiker:</vt:lpstr>
      <vt:lpstr>Screenshots:</vt:lpstr>
      <vt:lpstr>Technischer Ablauf Experiment 1/2</vt:lpstr>
      <vt:lpstr>Technischer Ablauf Experiment 3</vt:lpstr>
      <vt:lpstr>Arbeitsaufteilung</vt:lpstr>
      <vt:lpstr>Arbeitsaufteilung</vt:lpstr>
      <vt:lpstr>Aufgetretene Probleme / Lessons learned</vt:lpstr>
      <vt:lpstr>Ausblick</vt:lpstr>
      <vt:lpstr>Prototyp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 zur Evakuierung</dc:title>
  <dc:creator>wus20139</dc:creator>
  <cp:lastModifiedBy>Philip Braun</cp:lastModifiedBy>
  <cp:revision>71</cp:revision>
  <dcterms:created xsi:type="dcterms:W3CDTF">2015-12-09T13:35:04Z</dcterms:created>
  <dcterms:modified xsi:type="dcterms:W3CDTF">2016-02-04T09:18:53Z</dcterms:modified>
</cp:coreProperties>
</file>