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VISHAL 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312220072</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6000750" cy="288988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4" name="Table 3"/>
          <p:cNvGraphicFramePr/>
          <p:nvPr/>
        </p:nvGraphicFramePr>
        <p:xfrm>
          <a:off x="3095625" y="1481138"/>
          <a:ext cx="6000750" cy="389572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7" name="Table 6"/>
          <p:cNvGraphicFramePr/>
          <p:nvPr/>
        </p:nvGraphicFramePr>
        <p:xfrm>
          <a:off x="2495550" y="1481138"/>
          <a:ext cx="7200900" cy="3238500"/>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8351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pic>
        <p:nvPicPr>
          <p:cNvPr id="8" name="Chart_4"/>
          <p:cNvPicPr/>
          <p:nvPr/>
        </p:nvPicPr>
        <p:blipFill>
          <a:blip r:embed="rId2"/>
          <a:stretch>
            <a:fillRect/>
          </a:stretch>
        </p:blipFill>
        <p:spPr>
          <a:xfrm>
            <a:off x="1358900" y="2722880"/>
            <a:ext cx="5865495" cy="37655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4385</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Calibri</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53</cp:revision>
  <dcterms:created xsi:type="dcterms:W3CDTF">2024-09-30T16:54:00Z</dcterms:created>
  <dcterms:modified xsi:type="dcterms:W3CDTF">2024-09-30T18:41:58Z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AEDE30EE2ECC4FC68CBE2442BCD3DC38_13</vt:lpwstr>
  </property>
  <property fmtid="{D5CDD505-2E9C-101B-9397-08002B2CF9AE}" pid="3" name="KSOProductBuildVer">
    <vt:lpwstr>1033-12.2.0.18283</vt:lpwstr>
  </property>
</Properties>
</file>