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SemiBold"/>
      <p:regular r:id="rId30"/>
      <p:bold r:id="rId31"/>
      <p:italic r:id="rId32"/>
      <p:boldItalic r:id="rId33"/>
    </p:embeddedFont>
    <p:embeddedFont>
      <p:font typeface="Catamaran"/>
      <p:regular r:id="rId34"/>
      <p:bold r:id="rId35"/>
    </p:embeddedFont>
    <p:embeddedFont>
      <p:font typeface="Montserrat"/>
      <p:regular r:id="rId36"/>
      <p:bold r:id="rId37"/>
      <p:italic r:id="rId38"/>
      <p:boldItalic r:id="rId39"/>
    </p:embeddedFont>
    <p:embeddedFont>
      <p:font typeface="Montserrat Black"/>
      <p:bold r:id="rId40"/>
      <p:boldItalic r:id="rId41"/>
    </p:embeddedFont>
    <p:embeddedFont>
      <p:font typeface="Bebas Neu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fntdata"/><Relationship Id="rId20" Type="http://schemas.openxmlformats.org/officeDocument/2006/relationships/slide" Target="slides/slide14.xml"/><Relationship Id="rId42" Type="http://schemas.openxmlformats.org/officeDocument/2006/relationships/font" Target="fonts/BebasNeue-regular.fntdata"/><Relationship Id="rId41" Type="http://schemas.openxmlformats.org/officeDocument/2006/relationships/font" Target="fonts/MontserratBlack-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11" Type="http://schemas.openxmlformats.org/officeDocument/2006/relationships/slide" Target="slides/slide5.xml"/><Relationship Id="rId33" Type="http://schemas.openxmlformats.org/officeDocument/2006/relationships/font" Target="fonts/MontserratSemiBold-boldItalic.fntdata"/><Relationship Id="rId10" Type="http://schemas.openxmlformats.org/officeDocument/2006/relationships/slide" Target="slides/slide4.xml"/><Relationship Id="rId32" Type="http://schemas.openxmlformats.org/officeDocument/2006/relationships/font" Target="fonts/MontserratSemiBold-italic.fntdata"/><Relationship Id="rId13" Type="http://schemas.openxmlformats.org/officeDocument/2006/relationships/slide" Target="slides/slide7.xml"/><Relationship Id="rId35" Type="http://schemas.openxmlformats.org/officeDocument/2006/relationships/font" Target="fonts/Catamaran-bold.fntdata"/><Relationship Id="rId12" Type="http://schemas.openxmlformats.org/officeDocument/2006/relationships/slide" Target="slides/slide6.xml"/><Relationship Id="rId34" Type="http://schemas.openxmlformats.org/officeDocument/2006/relationships/font" Target="fonts/Catamaran-regular.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3c70b86f74_2_4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23c70b86f74_2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c70b86f74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c70b86f74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3c70b86f74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3c70b86f74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3c70b86f74_2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23c70b86f74_2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3cacb81a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3cacb81a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c70b86f74_2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23c70b86f74_2_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3c70b86f74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3c70b86f74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3c70b86f7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23c70b86f7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3c70b86f74_2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23c70b86f74_2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3c70b86f7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23c70b86f74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3c70b86f74_2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23c70b86f74_2_1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c70b86f74_2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23c70b86f74_2_5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take a first look of both data, we did EDA.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3c70b86f7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3c70b86f7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3c70b86f74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3c70b86f74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3cacb81a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3cacb81a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3cacb81a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23cacb81a0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c70b86f74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3c70b86f74_2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first take a look at the shape and data types of both df. And used head to take a first look. Then, we vis</a:t>
            </a:r>
            <a:r>
              <a:rPr lang="en"/>
              <a:t>ualize the distribution of the components in the df: states, city, and zip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c70b86f74_6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23c70b86f74_6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can see that the distribution of states of PA,FL,MO,TN, IN are almost same.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3c70b86f74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23c70b86f74_6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can see there are dup</a:t>
            </a:r>
            <a:r>
              <a:rPr lang="en"/>
              <a:t>licate city before cleaning, such as with different case of Philadelphia, tampa and saint louis. So we need to further clean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3c70b86f74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23c70b86f74_6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can see that the zip code data type is different and the top zip codes are mostly different too. We need data </a:t>
            </a:r>
            <a:r>
              <a:rPr lang="en"/>
              <a:t>cleaning to make further investigate. However, it gives us an idea to use zip codes and postal codes as the cut-in point during matching.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c70b86f74_2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23c70b86f74_2_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3c70b86f74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3c70b86f74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3c70b86f7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3c70b86f7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240514" y="2087192"/>
            <a:ext cx="1460031" cy="3181633"/>
            <a:chOff x="-240514" y="2087192"/>
            <a:chExt cx="1460031" cy="3181633"/>
          </a:xfrm>
        </p:grpSpPr>
        <p:sp>
          <p:nvSpPr>
            <p:cNvPr id="55" name="Google Shape;55;p14"/>
            <p:cNvSpPr/>
            <p:nvPr/>
          </p:nvSpPr>
          <p:spPr>
            <a:xfrm rot="10800000">
              <a:off x="-240514" y="3388832"/>
              <a:ext cx="1460031" cy="1879993"/>
            </a:xfrm>
            <a:custGeom>
              <a:rect b="b" l="l" r="r" t="t"/>
              <a:pathLst>
                <a:path extrusionOk="0" fill="none" h="25897" w="20112">
                  <a:moveTo>
                    <a:pt x="10056" y="25896"/>
                  </a:moveTo>
                  <a:lnTo>
                    <a:pt x="10056" y="25896"/>
                  </a:lnTo>
                  <a:cubicBezTo>
                    <a:pt x="15609" y="25896"/>
                    <a:pt x="20112" y="21394"/>
                    <a:pt x="20112" y="15841"/>
                  </a:cubicBezTo>
                  <a:lnTo>
                    <a:pt x="20112" y="1"/>
                  </a:lnTo>
                  <a:lnTo>
                    <a:pt x="1" y="1"/>
                  </a:lnTo>
                  <a:lnTo>
                    <a:pt x="1" y="15841"/>
                  </a:lnTo>
                  <a:cubicBezTo>
                    <a:pt x="1" y="21394"/>
                    <a:pt x="4502" y="25896"/>
                    <a:pt x="10056" y="25896"/>
                  </a:cubicBezTo>
                  <a:close/>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rot="10800000">
              <a:off x="230420" y="2087192"/>
              <a:ext cx="518180" cy="1301623"/>
              <a:chOff x="4015600" y="2153250"/>
              <a:chExt cx="140825" cy="353750"/>
            </a:xfrm>
          </p:grpSpPr>
          <p:sp>
            <p:nvSpPr>
              <p:cNvPr id="57" name="Google Shape;57;p14"/>
              <p:cNvSpPr/>
              <p:nvPr/>
            </p:nvSpPr>
            <p:spPr>
              <a:xfrm>
                <a:off x="4085975" y="2153250"/>
                <a:ext cx="25" cy="353750"/>
              </a:xfrm>
              <a:custGeom>
                <a:rect b="b" l="l" r="r" t="t"/>
                <a:pathLst>
                  <a:path extrusionOk="0" fill="none" h="14150" w="1">
                    <a:moveTo>
                      <a:pt x="1" y="14150"/>
                    </a:moveTo>
                    <a:lnTo>
                      <a:pt x="1" y="1"/>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015600" y="2415275"/>
                <a:ext cx="140825" cy="25"/>
              </a:xfrm>
              <a:custGeom>
                <a:rect b="b" l="l" r="r" t="t"/>
                <a:pathLst>
                  <a:path extrusionOk="0" fill="none" h="1" w="5633">
                    <a:moveTo>
                      <a:pt x="0" y="0"/>
                    </a:moveTo>
                    <a:lnTo>
                      <a:pt x="5633"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4056125" y="2385950"/>
                <a:ext cx="59775" cy="59825"/>
              </a:xfrm>
              <a:custGeom>
                <a:rect b="b" l="l" r="r" t="t"/>
                <a:pathLst>
                  <a:path extrusionOk="0" fill="none" h="2393" w="2391">
                    <a:moveTo>
                      <a:pt x="2391" y="2393"/>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056125" y="2385950"/>
                <a:ext cx="59775" cy="59825"/>
              </a:xfrm>
              <a:custGeom>
                <a:rect b="b" l="l" r="r" t="t"/>
                <a:pathLst>
                  <a:path extrusionOk="0" fill="none" h="2393" w="2391">
                    <a:moveTo>
                      <a:pt x="0" y="2393"/>
                    </a:moveTo>
                    <a:lnTo>
                      <a:pt x="2391"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 name="Google Shape;61;p14"/>
          <p:cNvGrpSpPr/>
          <p:nvPr/>
        </p:nvGrpSpPr>
        <p:grpSpPr>
          <a:xfrm>
            <a:off x="7923842" y="-127858"/>
            <a:ext cx="1460031" cy="3181633"/>
            <a:chOff x="7923842" y="-127858"/>
            <a:chExt cx="1460031" cy="3181633"/>
          </a:xfrm>
        </p:grpSpPr>
        <p:sp>
          <p:nvSpPr>
            <p:cNvPr id="62" name="Google Shape;62;p14"/>
            <p:cNvSpPr/>
            <p:nvPr/>
          </p:nvSpPr>
          <p:spPr>
            <a:xfrm>
              <a:off x="7923842" y="-127858"/>
              <a:ext cx="1460031" cy="1879993"/>
            </a:xfrm>
            <a:custGeom>
              <a:rect b="b" l="l" r="r" t="t"/>
              <a:pathLst>
                <a:path extrusionOk="0" fill="none" h="25897" w="20112">
                  <a:moveTo>
                    <a:pt x="10056" y="25896"/>
                  </a:moveTo>
                  <a:lnTo>
                    <a:pt x="10056" y="25896"/>
                  </a:lnTo>
                  <a:cubicBezTo>
                    <a:pt x="15609" y="25896"/>
                    <a:pt x="20112" y="21394"/>
                    <a:pt x="20112" y="15841"/>
                  </a:cubicBezTo>
                  <a:lnTo>
                    <a:pt x="20112" y="1"/>
                  </a:lnTo>
                  <a:lnTo>
                    <a:pt x="1" y="1"/>
                  </a:lnTo>
                  <a:lnTo>
                    <a:pt x="1" y="15841"/>
                  </a:lnTo>
                  <a:cubicBezTo>
                    <a:pt x="1" y="21394"/>
                    <a:pt x="4502" y="25896"/>
                    <a:pt x="10056" y="25896"/>
                  </a:cubicBezTo>
                  <a:close/>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4"/>
            <p:cNvGrpSpPr/>
            <p:nvPr/>
          </p:nvGrpSpPr>
          <p:grpSpPr>
            <a:xfrm>
              <a:off x="8394759" y="1752152"/>
              <a:ext cx="518180" cy="1301623"/>
              <a:chOff x="4015600" y="2153250"/>
              <a:chExt cx="140825" cy="353750"/>
            </a:xfrm>
          </p:grpSpPr>
          <p:sp>
            <p:nvSpPr>
              <p:cNvPr id="64" name="Google Shape;64;p14"/>
              <p:cNvSpPr/>
              <p:nvPr/>
            </p:nvSpPr>
            <p:spPr>
              <a:xfrm>
                <a:off x="4085975" y="2153250"/>
                <a:ext cx="25" cy="353750"/>
              </a:xfrm>
              <a:custGeom>
                <a:rect b="b" l="l" r="r" t="t"/>
                <a:pathLst>
                  <a:path extrusionOk="0" fill="none" h="14150" w="1">
                    <a:moveTo>
                      <a:pt x="1" y="14150"/>
                    </a:moveTo>
                    <a:lnTo>
                      <a:pt x="1" y="1"/>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4015600" y="2415275"/>
                <a:ext cx="140825" cy="25"/>
              </a:xfrm>
              <a:custGeom>
                <a:rect b="b" l="l" r="r" t="t"/>
                <a:pathLst>
                  <a:path extrusionOk="0" fill="none" h="1" w="5633">
                    <a:moveTo>
                      <a:pt x="0" y="0"/>
                    </a:moveTo>
                    <a:lnTo>
                      <a:pt x="5633"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056125" y="2385950"/>
                <a:ext cx="59775" cy="59825"/>
              </a:xfrm>
              <a:custGeom>
                <a:rect b="b" l="l" r="r" t="t"/>
                <a:pathLst>
                  <a:path extrusionOk="0" fill="none" h="2393" w="2391">
                    <a:moveTo>
                      <a:pt x="2391" y="2393"/>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4056125" y="2385950"/>
                <a:ext cx="59775" cy="59825"/>
              </a:xfrm>
              <a:custGeom>
                <a:rect b="b" l="l" r="r" t="t"/>
                <a:pathLst>
                  <a:path extrusionOk="0" fill="none" h="2393" w="2391">
                    <a:moveTo>
                      <a:pt x="0" y="2393"/>
                    </a:moveTo>
                    <a:lnTo>
                      <a:pt x="2391"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 name="Google Shape;68;p14"/>
          <p:cNvSpPr txBox="1"/>
          <p:nvPr>
            <p:ph type="ctrTitle"/>
          </p:nvPr>
        </p:nvSpPr>
        <p:spPr>
          <a:xfrm>
            <a:off x="1559550" y="834750"/>
            <a:ext cx="6024300" cy="2812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8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69" name="Google Shape;69;p14"/>
          <p:cNvSpPr txBox="1"/>
          <p:nvPr>
            <p:ph idx="1" type="subTitle"/>
          </p:nvPr>
        </p:nvSpPr>
        <p:spPr>
          <a:xfrm>
            <a:off x="1669500" y="3647550"/>
            <a:ext cx="58044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grpSp>
        <p:nvGrpSpPr>
          <p:cNvPr id="72" name="Google Shape;72;p15"/>
          <p:cNvGrpSpPr/>
          <p:nvPr/>
        </p:nvGrpSpPr>
        <p:grpSpPr>
          <a:xfrm>
            <a:off x="237036" y="1641370"/>
            <a:ext cx="346528" cy="3502142"/>
            <a:chOff x="3665550" y="1907725"/>
            <a:chExt cx="140825" cy="1423172"/>
          </a:xfrm>
        </p:grpSpPr>
        <p:sp>
          <p:nvSpPr>
            <p:cNvPr id="73" name="Google Shape;73;p15"/>
            <p:cNvSpPr/>
            <p:nvPr/>
          </p:nvSpPr>
          <p:spPr>
            <a:xfrm>
              <a:off x="3735950" y="1907725"/>
              <a:ext cx="25" cy="1423172"/>
            </a:xfrm>
            <a:custGeom>
              <a:rect b="b" l="l" r="r" t="t"/>
              <a:pathLst>
                <a:path extrusionOk="0" fill="none" h="27152" w="1">
                  <a:moveTo>
                    <a:pt x="1" y="27151"/>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3665550" y="1999425"/>
              <a:ext cx="140825" cy="25"/>
            </a:xfrm>
            <a:custGeom>
              <a:rect b="b" l="l" r="r" t="t"/>
              <a:pathLst>
                <a:path extrusionOk="0" fill="none" h="1" w="5633">
                  <a:moveTo>
                    <a:pt x="1" y="1"/>
                  </a:moveTo>
                  <a:lnTo>
                    <a:pt x="5632"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3706050" y="1970125"/>
              <a:ext cx="59825" cy="59775"/>
            </a:xfrm>
            <a:custGeom>
              <a:rect b="b" l="l" r="r" t="t"/>
              <a:pathLst>
                <a:path extrusionOk="0" fill="none" h="2391" w="2393">
                  <a:moveTo>
                    <a:pt x="2393" y="2391"/>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3706050" y="1970125"/>
              <a:ext cx="59825" cy="59775"/>
            </a:xfrm>
            <a:custGeom>
              <a:rect b="b" l="l" r="r" t="t"/>
              <a:pathLst>
                <a:path extrusionOk="0" fill="none" h="2391" w="2393">
                  <a:moveTo>
                    <a:pt x="0" y="2391"/>
                  </a:moveTo>
                  <a:lnTo>
                    <a:pt x="2393"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5"/>
          <p:cNvGrpSpPr/>
          <p:nvPr/>
        </p:nvGrpSpPr>
        <p:grpSpPr>
          <a:xfrm rot="10800000">
            <a:off x="8560436" y="-5"/>
            <a:ext cx="346528" cy="3502142"/>
            <a:chOff x="3665550" y="1907725"/>
            <a:chExt cx="140825" cy="1423172"/>
          </a:xfrm>
        </p:grpSpPr>
        <p:sp>
          <p:nvSpPr>
            <p:cNvPr id="78" name="Google Shape;78;p15"/>
            <p:cNvSpPr/>
            <p:nvPr/>
          </p:nvSpPr>
          <p:spPr>
            <a:xfrm>
              <a:off x="3735950" y="1907725"/>
              <a:ext cx="25" cy="1423172"/>
            </a:xfrm>
            <a:custGeom>
              <a:rect b="b" l="l" r="r" t="t"/>
              <a:pathLst>
                <a:path extrusionOk="0" fill="none" h="27152" w="1">
                  <a:moveTo>
                    <a:pt x="1" y="27151"/>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3665550" y="1999425"/>
              <a:ext cx="140825" cy="25"/>
            </a:xfrm>
            <a:custGeom>
              <a:rect b="b" l="l" r="r" t="t"/>
              <a:pathLst>
                <a:path extrusionOk="0" fill="none" h="1" w="5633">
                  <a:moveTo>
                    <a:pt x="1" y="1"/>
                  </a:moveTo>
                  <a:lnTo>
                    <a:pt x="5632"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3706050" y="1970125"/>
              <a:ext cx="59825" cy="59775"/>
            </a:xfrm>
            <a:custGeom>
              <a:rect b="b" l="l" r="r" t="t"/>
              <a:pathLst>
                <a:path extrusionOk="0" fill="none" h="2391" w="2393">
                  <a:moveTo>
                    <a:pt x="2393" y="2391"/>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3706050" y="1970125"/>
              <a:ext cx="59825" cy="59775"/>
            </a:xfrm>
            <a:custGeom>
              <a:rect b="b" l="l" r="r" t="t"/>
              <a:pathLst>
                <a:path extrusionOk="0" fill="none" h="2391" w="2393">
                  <a:moveTo>
                    <a:pt x="0" y="2391"/>
                  </a:moveTo>
                  <a:lnTo>
                    <a:pt x="2393"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2" name="Shape 82"/>
        <p:cNvGrpSpPr/>
        <p:nvPr/>
      </p:nvGrpSpPr>
      <p:grpSpPr>
        <a:xfrm>
          <a:off x="0" y="0"/>
          <a:ext cx="0" cy="0"/>
          <a:chOff x="0" y="0"/>
          <a:chExt cx="0" cy="0"/>
        </a:xfrm>
      </p:grpSpPr>
      <p:cxnSp>
        <p:nvCxnSpPr>
          <p:cNvPr id="83" name="Google Shape;83;p16"/>
          <p:cNvCxnSpPr/>
          <p:nvPr/>
        </p:nvCxnSpPr>
        <p:spPr>
          <a:xfrm>
            <a:off x="-9575" y="240900"/>
            <a:ext cx="4869300" cy="0"/>
          </a:xfrm>
          <a:prstGeom prst="straightConnector1">
            <a:avLst/>
          </a:prstGeom>
          <a:noFill/>
          <a:ln cap="flat" cmpd="sng" w="19050">
            <a:solidFill>
              <a:schemeClr val="lt2"/>
            </a:solidFill>
            <a:prstDash val="solid"/>
            <a:round/>
            <a:headEnd len="sm" w="sm" type="none"/>
            <a:tailEnd len="med" w="med" type="oval"/>
          </a:ln>
        </p:spPr>
      </p:cxnSp>
      <p:cxnSp>
        <p:nvCxnSpPr>
          <p:cNvPr id="84" name="Google Shape;84;p16"/>
          <p:cNvCxnSpPr/>
          <p:nvPr/>
        </p:nvCxnSpPr>
        <p:spPr>
          <a:xfrm>
            <a:off x="4274700" y="4911325"/>
            <a:ext cx="4869300" cy="0"/>
          </a:xfrm>
          <a:prstGeom prst="straightConnector1">
            <a:avLst/>
          </a:prstGeom>
          <a:noFill/>
          <a:ln cap="flat" cmpd="sng" w="19050">
            <a:solidFill>
              <a:schemeClr val="lt2"/>
            </a:solidFill>
            <a:prstDash val="solid"/>
            <a:round/>
            <a:headEnd len="med" w="med" type="oval"/>
            <a:tailEnd len="sm" w="sm" type="none"/>
          </a:ln>
        </p:spPr>
      </p:cxnSp>
      <p:grpSp>
        <p:nvGrpSpPr>
          <p:cNvPr id="85" name="Google Shape;85;p16"/>
          <p:cNvGrpSpPr/>
          <p:nvPr/>
        </p:nvGrpSpPr>
        <p:grpSpPr>
          <a:xfrm>
            <a:off x="8223425" y="329538"/>
            <a:ext cx="410950" cy="410925"/>
            <a:chOff x="5275800" y="1597475"/>
            <a:chExt cx="410950" cy="410925"/>
          </a:xfrm>
        </p:grpSpPr>
        <p:sp>
          <p:nvSpPr>
            <p:cNvPr id="86" name="Google Shape;86;p16"/>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6"/>
          <p:cNvSpPr txBox="1"/>
          <p:nvPr>
            <p:ph type="title"/>
          </p:nvPr>
        </p:nvSpPr>
        <p:spPr>
          <a:xfrm>
            <a:off x="720000" y="1237225"/>
            <a:ext cx="24114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96" name="Google Shape;96;p16"/>
          <p:cNvSpPr txBox="1"/>
          <p:nvPr>
            <p:ph idx="1" type="subTitle"/>
          </p:nvPr>
        </p:nvSpPr>
        <p:spPr>
          <a:xfrm>
            <a:off x="720168" y="2236785"/>
            <a:ext cx="24165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6"/>
          <p:cNvSpPr txBox="1"/>
          <p:nvPr>
            <p:ph idx="2" type="title"/>
          </p:nvPr>
        </p:nvSpPr>
        <p:spPr>
          <a:xfrm>
            <a:off x="3368825" y="1237225"/>
            <a:ext cx="24114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98" name="Google Shape;98;p16"/>
          <p:cNvSpPr txBox="1"/>
          <p:nvPr>
            <p:ph idx="3" type="subTitle"/>
          </p:nvPr>
        </p:nvSpPr>
        <p:spPr>
          <a:xfrm>
            <a:off x="3368813" y="2236785"/>
            <a:ext cx="24165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6"/>
          <p:cNvSpPr txBox="1"/>
          <p:nvPr>
            <p:ph idx="4" type="title"/>
          </p:nvPr>
        </p:nvSpPr>
        <p:spPr>
          <a:xfrm>
            <a:off x="6017450" y="1237225"/>
            <a:ext cx="24165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100" name="Google Shape;100;p16"/>
          <p:cNvSpPr txBox="1"/>
          <p:nvPr>
            <p:ph idx="5" type="subTitle"/>
          </p:nvPr>
        </p:nvSpPr>
        <p:spPr>
          <a:xfrm>
            <a:off x="6012350" y="2236785"/>
            <a:ext cx="2411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6"/>
          <p:cNvSpPr txBox="1"/>
          <p:nvPr>
            <p:ph idx="6" type="title"/>
          </p:nvPr>
        </p:nvSpPr>
        <p:spPr>
          <a:xfrm>
            <a:off x="720000" y="3043400"/>
            <a:ext cx="24114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102" name="Google Shape;102;p16"/>
          <p:cNvSpPr txBox="1"/>
          <p:nvPr>
            <p:ph idx="7" type="subTitle"/>
          </p:nvPr>
        </p:nvSpPr>
        <p:spPr>
          <a:xfrm>
            <a:off x="720168" y="4047500"/>
            <a:ext cx="24165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6"/>
          <p:cNvSpPr txBox="1"/>
          <p:nvPr>
            <p:ph idx="8" type="title"/>
          </p:nvPr>
        </p:nvSpPr>
        <p:spPr>
          <a:xfrm>
            <a:off x="3368825" y="3043400"/>
            <a:ext cx="24114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104" name="Google Shape;104;p16"/>
          <p:cNvSpPr txBox="1"/>
          <p:nvPr>
            <p:ph idx="9" type="subTitle"/>
          </p:nvPr>
        </p:nvSpPr>
        <p:spPr>
          <a:xfrm>
            <a:off x="3368813" y="4047500"/>
            <a:ext cx="24165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6"/>
          <p:cNvSpPr txBox="1"/>
          <p:nvPr>
            <p:ph idx="13" type="title"/>
          </p:nvPr>
        </p:nvSpPr>
        <p:spPr>
          <a:xfrm>
            <a:off x="6017450" y="3043400"/>
            <a:ext cx="24165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000"/>
              <a:buNone/>
              <a:defRPr b="1" sz="2400">
                <a:latin typeface="Montserrat"/>
                <a:ea typeface="Montserrat"/>
                <a:cs typeface="Montserrat"/>
                <a:sym typeface="Montserrat"/>
              </a:defRPr>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106" name="Google Shape;106;p16"/>
          <p:cNvSpPr txBox="1"/>
          <p:nvPr>
            <p:ph idx="14" type="subTitle"/>
          </p:nvPr>
        </p:nvSpPr>
        <p:spPr>
          <a:xfrm>
            <a:off x="6012350" y="4047500"/>
            <a:ext cx="2411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108" name="Google Shape;108;p16"/>
          <p:cNvSpPr txBox="1"/>
          <p:nvPr>
            <p:ph idx="16" type="subTitle"/>
          </p:nvPr>
        </p:nvSpPr>
        <p:spPr>
          <a:xfrm>
            <a:off x="715100" y="1830625"/>
            <a:ext cx="24165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 name="Google Shape;109;p16"/>
          <p:cNvSpPr txBox="1"/>
          <p:nvPr>
            <p:ph idx="17" type="subTitle"/>
          </p:nvPr>
        </p:nvSpPr>
        <p:spPr>
          <a:xfrm>
            <a:off x="3368810" y="1830625"/>
            <a:ext cx="24165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0" name="Google Shape;110;p16"/>
          <p:cNvSpPr txBox="1"/>
          <p:nvPr>
            <p:ph idx="18" type="subTitle"/>
          </p:nvPr>
        </p:nvSpPr>
        <p:spPr>
          <a:xfrm>
            <a:off x="6017402" y="1830625"/>
            <a:ext cx="2411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 name="Google Shape;111;p16"/>
          <p:cNvSpPr txBox="1"/>
          <p:nvPr>
            <p:ph idx="19" type="subTitle"/>
          </p:nvPr>
        </p:nvSpPr>
        <p:spPr>
          <a:xfrm>
            <a:off x="715100" y="3636800"/>
            <a:ext cx="24165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 name="Google Shape;112;p16"/>
          <p:cNvSpPr txBox="1"/>
          <p:nvPr>
            <p:ph idx="20" type="subTitle"/>
          </p:nvPr>
        </p:nvSpPr>
        <p:spPr>
          <a:xfrm>
            <a:off x="3368810" y="3636800"/>
            <a:ext cx="24165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 name="Google Shape;113;p16"/>
          <p:cNvSpPr txBox="1"/>
          <p:nvPr>
            <p:ph idx="21" type="subTitle"/>
          </p:nvPr>
        </p:nvSpPr>
        <p:spPr>
          <a:xfrm>
            <a:off x="6017402" y="3636799"/>
            <a:ext cx="2411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4" name="Shape 114"/>
        <p:cNvGrpSpPr/>
        <p:nvPr/>
      </p:nvGrpSpPr>
      <p:grpSpPr>
        <a:xfrm>
          <a:off x="0" y="0"/>
          <a:ext cx="0" cy="0"/>
          <a:chOff x="0" y="0"/>
          <a:chExt cx="0" cy="0"/>
        </a:xfrm>
      </p:grpSpPr>
      <p:grpSp>
        <p:nvGrpSpPr>
          <p:cNvPr id="115" name="Google Shape;115;p17"/>
          <p:cNvGrpSpPr/>
          <p:nvPr/>
        </p:nvGrpSpPr>
        <p:grpSpPr>
          <a:xfrm>
            <a:off x="250968" y="-24"/>
            <a:ext cx="623446" cy="4129640"/>
            <a:chOff x="403368" y="-24"/>
            <a:chExt cx="623446" cy="4129640"/>
          </a:xfrm>
        </p:grpSpPr>
        <p:sp>
          <p:nvSpPr>
            <p:cNvPr id="116" name="Google Shape;116;p17"/>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715080" y="-24"/>
              <a:ext cx="49" cy="3115218"/>
            </a:xfrm>
            <a:custGeom>
              <a:rect b="b" l="l" r="r" t="t"/>
              <a:pathLst>
                <a:path extrusionOk="0" fill="none" h="63745" w="1">
                  <a:moveTo>
                    <a:pt x="0" y="63745"/>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7"/>
          <p:cNvGrpSpPr/>
          <p:nvPr/>
        </p:nvGrpSpPr>
        <p:grpSpPr>
          <a:xfrm rot="10800000">
            <a:off x="8269568" y="1013852"/>
            <a:ext cx="623446" cy="4129640"/>
            <a:chOff x="403368" y="-24"/>
            <a:chExt cx="623446" cy="4129640"/>
          </a:xfrm>
        </p:grpSpPr>
        <p:sp>
          <p:nvSpPr>
            <p:cNvPr id="123" name="Google Shape;123;p17"/>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715080" y="-24"/>
              <a:ext cx="49" cy="3115218"/>
            </a:xfrm>
            <a:custGeom>
              <a:rect b="b" l="l" r="r" t="t"/>
              <a:pathLst>
                <a:path extrusionOk="0" fill="none" h="63745" w="1">
                  <a:moveTo>
                    <a:pt x="0" y="63745"/>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7"/>
          <p:cNvSpPr txBox="1"/>
          <p:nvPr>
            <p:ph idx="1" type="subTitle"/>
          </p:nvPr>
        </p:nvSpPr>
        <p:spPr>
          <a:xfrm>
            <a:off x="4962350" y="1894650"/>
            <a:ext cx="3466500" cy="135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17"/>
          <p:cNvSpPr txBox="1"/>
          <p:nvPr>
            <p:ph type="title"/>
          </p:nvPr>
        </p:nvSpPr>
        <p:spPr>
          <a:xfrm>
            <a:off x="715100" y="1894650"/>
            <a:ext cx="3466500" cy="13542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SzPts val="3400"/>
              <a:buNone/>
              <a:defRPr sz="4200"/>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18"/>
          <p:cNvGrpSpPr/>
          <p:nvPr/>
        </p:nvGrpSpPr>
        <p:grpSpPr>
          <a:xfrm>
            <a:off x="548975" y="367788"/>
            <a:ext cx="332250" cy="334425"/>
            <a:chOff x="4618500" y="3002875"/>
            <a:chExt cx="332250" cy="334425"/>
          </a:xfrm>
        </p:grpSpPr>
        <p:sp>
          <p:nvSpPr>
            <p:cNvPr id="133" name="Google Shape;133;p18"/>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8"/>
          <p:cNvGrpSpPr/>
          <p:nvPr/>
        </p:nvGrpSpPr>
        <p:grpSpPr>
          <a:xfrm>
            <a:off x="8262775" y="4441275"/>
            <a:ext cx="332250" cy="334425"/>
            <a:chOff x="4618500" y="3002875"/>
            <a:chExt cx="332250" cy="334425"/>
          </a:xfrm>
        </p:grpSpPr>
        <p:sp>
          <p:nvSpPr>
            <p:cNvPr id="139" name="Google Shape;139;p18"/>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4" name="Google Shape;144;p18"/>
          <p:cNvCxnSpPr/>
          <p:nvPr/>
        </p:nvCxnSpPr>
        <p:spPr>
          <a:xfrm>
            <a:off x="714400" y="893299"/>
            <a:ext cx="0" cy="3725100"/>
          </a:xfrm>
          <a:prstGeom prst="straightConnector1">
            <a:avLst/>
          </a:prstGeom>
          <a:noFill/>
          <a:ln cap="flat" cmpd="sng" w="19050">
            <a:solidFill>
              <a:schemeClr val="accent2"/>
            </a:solidFill>
            <a:prstDash val="solid"/>
            <a:round/>
            <a:headEnd len="sm" w="sm" type="none"/>
            <a:tailEnd len="sm" w="sm" type="none"/>
          </a:ln>
        </p:spPr>
      </p:cxnSp>
      <p:cxnSp>
        <p:nvCxnSpPr>
          <p:cNvPr id="145" name="Google Shape;145;p18"/>
          <p:cNvCxnSpPr/>
          <p:nvPr/>
        </p:nvCxnSpPr>
        <p:spPr>
          <a:xfrm>
            <a:off x="8428900" y="536125"/>
            <a:ext cx="0" cy="3724800"/>
          </a:xfrm>
          <a:prstGeom prst="straightConnector1">
            <a:avLst/>
          </a:prstGeom>
          <a:noFill/>
          <a:ln cap="flat" cmpd="sng" w="19050">
            <a:solidFill>
              <a:schemeClr val="accent2"/>
            </a:solidFill>
            <a:prstDash val="solid"/>
            <a:round/>
            <a:headEnd len="sm" w="sm" type="none"/>
            <a:tailEnd len="sm" w="sm" type="none"/>
          </a:ln>
        </p:spPr>
      </p:cxnSp>
      <p:cxnSp>
        <p:nvCxnSpPr>
          <p:cNvPr id="146" name="Google Shape;146;p18"/>
          <p:cNvCxnSpPr/>
          <p:nvPr/>
        </p:nvCxnSpPr>
        <p:spPr>
          <a:xfrm>
            <a:off x="1076675" y="531025"/>
            <a:ext cx="3383100" cy="0"/>
          </a:xfrm>
          <a:prstGeom prst="straightConnector1">
            <a:avLst/>
          </a:prstGeom>
          <a:noFill/>
          <a:ln cap="flat" cmpd="sng" w="19050">
            <a:solidFill>
              <a:schemeClr val="accent2"/>
            </a:solidFill>
            <a:prstDash val="solid"/>
            <a:round/>
            <a:headEnd len="sm" w="sm" type="none"/>
            <a:tailEnd len="sm" w="sm" type="none"/>
          </a:ln>
        </p:spPr>
      </p:cxnSp>
      <p:cxnSp>
        <p:nvCxnSpPr>
          <p:cNvPr id="147" name="Google Shape;147;p18"/>
          <p:cNvCxnSpPr/>
          <p:nvPr/>
        </p:nvCxnSpPr>
        <p:spPr>
          <a:xfrm>
            <a:off x="4628150" y="4608500"/>
            <a:ext cx="3383100" cy="0"/>
          </a:xfrm>
          <a:prstGeom prst="straightConnector1">
            <a:avLst/>
          </a:prstGeom>
          <a:noFill/>
          <a:ln cap="flat" cmpd="sng" w="19050">
            <a:solidFill>
              <a:schemeClr val="accent2"/>
            </a:solidFill>
            <a:prstDash val="solid"/>
            <a:round/>
            <a:headEnd len="sm" w="sm" type="none"/>
            <a:tailEnd len="sm" w="sm" type="none"/>
          </a:ln>
        </p:spPr>
      </p:cxnSp>
      <p:sp>
        <p:nvSpPr>
          <p:cNvPr id="148" name="Google Shape;148;p18"/>
          <p:cNvSpPr txBox="1"/>
          <p:nvPr>
            <p:ph type="title"/>
          </p:nvPr>
        </p:nvSpPr>
        <p:spPr>
          <a:xfrm>
            <a:off x="979575" y="1364238"/>
            <a:ext cx="3987600" cy="6741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600"/>
              <a:buNone/>
              <a:defRPr/>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149" name="Google Shape;149;p18"/>
          <p:cNvSpPr txBox="1"/>
          <p:nvPr>
            <p:ph idx="1" type="subTitle"/>
          </p:nvPr>
        </p:nvSpPr>
        <p:spPr>
          <a:xfrm>
            <a:off x="984475" y="2143763"/>
            <a:ext cx="4013100" cy="1371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19"/>
          <p:cNvSpPr/>
          <p:nvPr/>
        </p:nvSpPr>
        <p:spPr>
          <a:xfrm rot="-5400000">
            <a:off x="889700" y="-978219"/>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rot="5400000">
            <a:off x="7682125" y="3671431"/>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19"/>
          <p:cNvGrpSpPr/>
          <p:nvPr/>
        </p:nvGrpSpPr>
        <p:grpSpPr>
          <a:xfrm>
            <a:off x="8223425" y="329538"/>
            <a:ext cx="410950" cy="410925"/>
            <a:chOff x="5275800" y="1597475"/>
            <a:chExt cx="410950" cy="410925"/>
          </a:xfrm>
        </p:grpSpPr>
        <p:sp>
          <p:nvSpPr>
            <p:cNvPr id="154" name="Google Shape;154;p19"/>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19"/>
          <p:cNvSpPr txBox="1"/>
          <p:nvPr>
            <p:ph type="title"/>
          </p:nvPr>
        </p:nvSpPr>
        <p:spPr>
          <a:xfrm>
            <a:off x="720000" y="2179625"/>
            <a:ext cx="77040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164" name="Google Shape;164;p19"/>
          <p:cNvSpPr txBox="1"/>
          <p:nvPr>
            <p:ph idx="2" type="title"/>
          </p:nvPr>
        </p:nvSpPr>
        <p:spPr>
          <a:xfrm>
            <a:off x="2996550" y="1337825"/>
            <a:ext cx="31509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6000"/>
              <a:buNone/>
              <a:defRPr sz="6000"/>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p:txBody>
      </p:sp>
      <p:sp>
        <p:nvSpPr>
          <p:cNvPr id="165" name="Google Shape;165;p19"/>
          <p:cNvSpPr txBox="1"/>
          <p:nvPr>
            <p:ph idx="1" type="subTitle"/>
          </p:nvPr>
        </p:nvSpPr>
        <p:spPr>
          <a:xfrm>
            <a:off x="720025" y="3606050"/>
            <a:ext cx="7704000" cy="43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6" name="Shape 166"/>
        <p:cNvGrpSpPr/>
        <p:nvPr/>
      </p:nvGrpSpPr>
      <p:grpSpPr>
        <a:xfrm>
          <a:off x="0" y="0"/>
          <a:ext cx="0" cy="0"/>
          <a:chOff x="0" y="0"/>
          <a:chExt cx="0" cy="0"/>
        </a:xfrm>
      </p:grpSpPr>
      <p:cxnSp>
        <p:nvCxnSpPr>
          <p:cNvPr id="167" name="Google Shape;167;p20"/>
          <p:cNvCxnSpPr/>
          <p:nvPr/>
        </p:nvCxnSpPr>
        <p:spPr>
          <a:xfrm>
            <a:off x="716950" y="4600125"/>
            <a:ext cx="7722600" cy="0"/>
          </a:xfrm>
          <a:prstGeom prst="straightConnector1">
            <a:avLst/>
          </a:prstGeom>
          <a:noFill/>
          <a:ln cap="flat" cmpd="sng" w="19050">
            <a:solidFill>
              <a:schemeClr val="dk2"/>
            </a:solidFill>
            <a:prstDash val="solid"/>
            <a:round/>
            <a:headEnd len="med" w="med" type="oval"/>
            <a:tailEnd len="med" w="med" type="oval"/>
          </a:ln>
        </p:spPr>
      </p:cxnSp>
      <p:sp>
        <p:nvSpPr>
          <p:cNvPr id="168" name="Google Shape;168;p2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169" name="Google Shape;169;p20"/>
          <p:cNvSpPr txBox="1"/>
          <p:nvPr>
            <p:ph idx="1" type="body"/>
          </p:nvPr>
        </p:nvSpPr>
        <p:spPr>
          <a:xfrm>
            <a:off x="720000" y="1631425"/>
            <a:ext cx="3769200" cy="2937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170" name="Google Shape;170;p20"/>
          <p:cNvSpPr/>
          <p:nvPr>
            <p:ph idx="2" type="pic"/>
          </p:nvPr>
        </p:nvSpPr>
        <p:spPr>
          <a:xfrm>
            <a:off x="5508425" y="1330575"/>
            <a:ext cx="2283300" cy="28110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2_1_1">
    <p:spTree>
      <p:nvGrpSpPr>
        <p:cNvPr id="171" name="Shape 171"/>
        <p:cNvGrpSpPr/>
        <p:nvPr/>
      </p:nvGrpSpPr>
      <p:grpSpPr>
        <a:xfrm>
          <a:off x="0" y="0"/>
          <a:ext cx="0" cy="0"/>
          <a:chOff x="0" y="0"/>
          <a:chExt cx="0" cy="0"/>
        </a:xfrm>
      </p:grpSpPr>
      <p:sp>
        <p:nvSpPr>
          <p:cNvPr id="172" name="Google Shape;172;p2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grpSp>
        <p:nvGrpSpPr>
          <p:cNvPr id="173" name="Google Shape;173;p21"/>
          <p:cNvGrpSpPr/>
          <p:nvPr/>
        </p:nvGrpSpPr>
        <p:grpSpPr>
          <a:xfrm>
            <a:off x="332580" y="2063068"/>
            <a:ext cx="155451" cy="3091510"/>
            <a:chOff x="714230" y="2051917"/>
            <a:chExt cx="155451" cy="3091510"/>
          </a:xfrm>
        </p:grpSpPr>
        <p:sp>
          <p:nvSpPr>
            <p:cNvPr id="174" name="Google Shape;174;p21"/>
            <p:cNvSpPr/>
            <p:nvPr/>
          </p:nvSpPr>
          <p:spPr>
            <a:xfrm rot="10800000">
              <a:off x="724050" y="2051917"/>
              <a:ext cx="135874" cy="135874"/>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rot="10800000">
              <a:off x="791950" y="2170516"/>
              <a:ext cx="37" cy="245272"/>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rot="10800000">
              <a:off x="791950" y="2773069"/>
              <a:ext cx="37" cy="2370358"/>
            </a:xfrm>
            <a:custGeom>
              <a:rect b="b" l="l" r="r" t="t"/>
              <a:pathLst>
                <a:path extrusionOk="0" fill="none" h="63745" w="1">
                  <a:moveTo>
                    <a:pt x="0" y="63745"/>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rot="10800000">
              <a:off x="791950" y="2508940"/>
              <a:ext cx="37" cy="155451"/>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rot="5400000">
              <a:off x="791937" y="2516715"/>
              <a:ext cx="37" cy="155451"/>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1"/>
          <p:cNvGrpSpPr/>
          <p:nvPr/>
        </p:nvGrpSpPr>
        <p:grpSpPr>
          <a:xfrm>
            <a:off x="8655980" y="2063068"/>
            <a:ext cx="155451" cy="3091510"/>
            <a:chOff x="714230" y="2051917"/>
            <a:chExt cx="155451" cy="3091510"/>
          </a:xfrm>
        </p:grpSpPr>
        <p:sp>
          <p:nvSpPr>
            <p:cNvPr id="180" name="Google Shape;180;p21"/>
            <p:cNvSpPr/>
            <p:nvPr/>
          </p:nvSpPr>
          <p:spPr>
            <a:xfrm rot="10800000">
              <a:off x="724050" y="2051917"/>
              <a:ext cx="135874" cy="135874"/>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rot="10800000">
              <a:off x="791950" y="2170516"/>
              <a:ext cx="37" cy="245272"/>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rot="10800000">
              <a:off x="791950" y="2773069"/>
              <a:ext cx="37" cy="2370358"/>
            </a:xfrm>
            <a:custGeom>
              <a:rect b="b" l="l" r="r" t="t"/>
              <a:pathLst>
                <a:path extrusionOk="0" fill="none" h="63745" w="1">
                  <a:moveTo>
                    <a:pt x="0" y="63745"/>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rot="10800000">
              <a:off x="791950" y="2508940"/>
              <a:ext cx="37" cy="155451"/>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rot="5400000">
              <a:off x="791937" y="2516715"/>
              <a:ext cx="37" cy="155451"/>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5" name="Shape 185"/>
        <p:cNvGrpSpPr/>
        <p:nvPr/>
      </p:nvGrpSpPr>
      <p:grpSpPr>
        <a:xfrm>
          <a:off x="0" y="0"/>
          <a:ext cx="0" cy="0"/>
          <a:chOff x="0" y="0"/>
          <a:chExt cx="0" cy="0"/>
        </a:xfrm>
      </p:grpSpPr>
      <p:grpSp>
        <p:nvGrpSpPr>
          <p:cNvPr id="186" name="Google Shape;186;p22"/>
          <p:cNvGrpSpPr/>
          <p:nvPr/>
        </p:nvGrpSpPr>
        <p:grpSpPr>
          <a:xfrm>
            <a:off x="98568" y="-24"/>
            <a:ext cx="623446" cy="4129640"/>
            <a:chOff x="403368" y="-24"/>
            <a:chExt cx="623446" cy="4129640"/>
          </a:xfrm>
        </p:grpSpPr>
        <p:sp>
          <p:nvSpPr>
            <p:cNvPr id="187" name="Google Shape;187;p22"/>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2"/>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2"/>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2"/>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2"/>
          <p:cNvGrpSpPr/>
          <p:nvPr/>
        </p:nvGrpSpPr>
        <p:grpSpPr>
          <a:xfrm rot="10800000">
            <a:off x="8421968" y="1013852"/>
            <a:ext cx="623446" cy="4129640"/>
            <a:chOff x="403368" y="-24"/>
            <a:chExt cx="623446" cy="4129640"/>
          </a:xfrm>
        </p:grpSpPr>
        <p:sp>
          <p:nvSpPr>
            <p:cNvPr id="194" name="Google Shape;194;p22"/>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2"/>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2"/>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22"/>
          <p:cNvSpPr txBox="1"/>
          <p:nvPr>
            <p:ph idx="1" type="subTitle"/>
          </p:nvPr>
        </p:nvSpPr>
        <p:spPr>
          <a:xfrm>
            <a:off x="1181425" y="2303125"/>
            <a:ext cx="2907600" cy="186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1" name="Google Shape;201;p22"/>
          <p:cNvSpPr txBox="1"/>
          <p:nvPr>
            <p:ph idx="2" type="subTitle"/>
          </p:nvPr>
        </p:nvSpPr>
        <p:spPr>
          <a:xfrm>
            <a:off x="4836300" y="2303125"/>
            <a:ext cx="2907600" cy="186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 name="Google Shape;202;p22"/>
          <p:cNvSpPr txBox="1"/>
          <p:nvPr>
            <p:ph type="title"/>
          </p:nvPr>
        </p:nvSpPr>
        <p:spPr>
          <a:xfrm>
            <a:off x="720000" y="1703763"/>
            <a:ext cx="3615900" cy="572700"/>
          </a:xfrm>
          <a:prstGeom prst="rect">
            <a:avLst/>
          </a:prstGeom>
          <a:noFill/>
          <a:ln>
            <a:noFill/>
          </a:ln>
        </p:spPr>
        <p:txBody>
          <a:bodyPr anchorCtr="0" anchor="b" bIns="91425" lIns="91425" spcFirstLastPara="1" rIns="91425" wrap="square" tIns="91425">
            <a:noAutofit/>
          </a:bodyPr>
          <a:lstStyle>
            <a:lvl1pPr lvl="0" algn="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203" name="Google Shape;203;p22"/>
          <p:cNvSpPr txBox="1"/>
          <p:nvPr>
            <p:ph idx="3" type="title"/>
          </p:nvPr>
        </p:nvSpPr>
        <p:spPr>
          <a:xfrm>
            <a:off x="4808150" y="1703763"/>
            <a:ext cx="3615900" cy="572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04" name="Shape 204"/>
        <p:cNvGrpSpPr/>
        <p:nvPr/>
      </p:nvGrpSpPr>
      <p:grpSpPr>
        <a:xfrm>
          <a:off x="0" y="0"/>
          <a:ext cx="0" cy="0"/>
          <a:chOff x="0" y="0"/>
          <a:chExt cx="0" cy="0"/>
        </a:xfrm>
      </p:grpSpPr>
      <p:grpSp>
        <p:nvGrpSpPr>
          <p:cNvPr id="205" name="Google Shape;205;p23"/>
          <p:cNvGrpSpPr/>
          <p:nvPr/>
        </p:nvGrpSpPr>
        <p:grpSpPr>
          <a:xfrm flipH="1">
            <a:off x="8415175" y="215388"/>
            <a:ext cx="332250" cy="334425"/>
            <a:chOff x="4618500" y="3002875"/>
            <a:chExt cx="332250" cy="334425"/>
          </a:xfrm>
        </p:grpSpPr>
        <p:sp>
          <p:nvSpPr>
            <p:cNvPr id="206" name="Google Shape;206;p23"/>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23"/>
          <p:cNvGrpSpPr/>
          <p:nvPr/>
        </p:nvGrpSpPr>
        <p:grpSpPr>
          <a:xfrm flipH="1">
            <a:off x="396575" y="4593675"/>
            <a:ext cx="332250" cy="334425"/>
            <a:chOff x="4618500" y="3002875"/>
            <a:chExt cx="332250" cy="334425"/>
          </a:xfrm>
        </p:grpSpPr>
        <p:sp>
          <p:nvSpPr>
            <p:cNvPr id="212" name="Google Shape;212;p23"/>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7" name="Google Shape;217;p23"/>
          <p:cNvCxnSpPr/>
          <p:nvPr/>
        </p:nvCxnSpPr>
        <p:spPr>
          <a:xfrm>
            <a:off x="8582000" y="740899"/>
            <a:ext cx="0" cy="3725100"/>
          </a:xfrm>
          <a:prstGeom prst="straightConnector1">
            <a:avLst/>
          </a:prstGeom>
          <a:noFill/>
          <a:ln cap="flat" cmpd="sng" w="19050">
            <a:solidFill>
              <a:schemeClr val="accent2"/>
            </a:solidFill>
            <a:prstDash val="solid"/>
            <a:round/>
            <a:headEnd len="sm" w="sm" type="none"/>
            <a:tailEnd len="sm" w="sm" type="none"/>
          </a:ln>
        </p:spPr>
      </p:cxnSp>
      <p:cxnSp>
        <p:nvCxnSpPr>
          <p:cNvPr id="218" name="Google Shape;218;p23"/>
          <p:cNvCxnSpPr/>
          <p:nvPr/>
        </p:nvCxnSpPr>
        <p:spPr>
          <a:xfrm>
            <a:off x="562700" y="688525"/>
            <a:ext cx="0" cy="3724800"/>
          </a:xfrm>
          <a:prstGeom prst="straightConnector1">
            <a:avLst/>
          </a:prstGeom>
          <a:noFill/>
          <a:ln cap="flat" cmpd="sng" w="19050">
            <a:solidFill>
              <a:schemeClr val="accent2"/>
            </a:solidFill>
            <a:prstDash val="solid"/>
            <a:round/>
            <a:headEnd len="sm" w="sm" type="none"/>
            <a:tailEnd len="sm" w="sm" type="none"/>
          </a:ln>
        </p:spPr>
      </p:cxnSp>
      <p:cxnSp>
        <p:nvCxnSpPr>
          <p:cNvPr id="219" name="Google Shape;219;p23"/>
          <p:cNvCxnSpPr/>
          <p:nvPr/>
        </p:nvCxnSpPr>
        <p:spPr>
          <a:xfrm rot="10800000">
            <a:off x="4836625" y="378625"/>
            <a:ext cx="3383100" cy="0"/>
          </a:xfrm>
          <a:prstGeom prst="straightConnector1">
            <a:avLst/>
          </a:prstGeom>
          <a:noFill/>
          <a:ln cap="flat" cmpd="sng" w="19050">
            <a:solidFill>
              <a:schemeClr val="accent2"/>
            </a:solidFill>
            <a:prstDash val="solid"/>
            <a:round/>
            <a:headEnd len="sm" w="sm" type="none"/>
            <a:tailEnd len="sm" w="sm" type="none"/>
          </a:ln>
        </p:spPr>
      </p:cxnSp>
      <p:cxnSp>
        <p:nvCxnSpPr>
          <p:cNvPr id="220" name="Google Shape;220;p23"/>
          <p:cNvCxnSpPr/>
          <p:nvPr/>
        </p:nvCxnSpPr>
        <p:spPr>
          <a:xfrm rot="10800000">
            <a:off x="980350" y="4760900"/>
            <a:ext cx="3383100" cy="0"/>
          </a:xfrm>
          <a:prstGeom prst="straightConnector1">
            <a:avLst/>
          </a:prstGeom>
          <a:noFill/>
          <a:ln cap="flat" cmpd="sng" w="19050">
            <a:solidFill>
              <a:schemeClr val="accent2"/>
            </a:solidFill>
            <a:prstDash val="solid"/>
            <a:round/>
            <a:headEnd len="sm" w="sm" type="none"/>
            <a:tailEnd len="sm" w="sm" type="none"/>
          </a:ln>
        </p:spPr>
      </p:cxnSp>
      <p:sp>
        <p:nvSpPr>
          <p:cNvPr id="221" name="Google Shape;221;p23"/>
          <p:cNvSpPr txBox="1"/>
          <p:nvPr>
            <p:ph idx="1" type="subTitle"/>
          </p:nvPr>
        </p:nvSpPr>
        <p:spPr>
          <a:xfrm>
            <a:off x="720000" y="2471175"/>
            <a:ext cx="23364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2" name="Google Shape;222;p23"/>
          <p:cNvSpPr txBox="1"/>
          <p:nvPr>
            <p:ph idx="2" type="subTitle"/>
          </p:nvPr>
        </p:nvSpPr>
        <p:spPr>
          <a:xfrm>
            <a:off x="720000" y="2923116"/>
            <a:ext cx="23364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3" name="Google Shape;223;p23"/>
          <p:cNvSpPr txBox="1"/>
          <p:nvPr>
            <p:ph idx="3" type="subTitle"/>
          </p:nvPr>
        </p:nvSpPr>
        <p:spPr>
          <a:xfrm>
            <a:off x="3403800" y="2923116"/>
            <a:ext cx="23364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4" name="Google Shape;224;p23"/>
          <p:cNvSpPr txBox="1"/>
          <p:nvPr>
            <p:ph idx="4" type="subTitle"/>
          </p:nvPr>
        </p:nvSpPr>
        <p:spPr>
          <a:xfrm>
            <a:off x="6087600" y="2923116"/>
            <a:ext cx="23364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2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226" name="Google Shape;226;p23"/>
          <p:cNvSpPr txBox="1"/>
          <p:nvPr>
            <p:ph idx="5" type="subTitle"/>
          </p:nvPr>
        </p:nvSpPr>
        <p:spPr>
          <a:xfrm>
            <a:off x="3403800" y="2471175"/>
            <a:ext cx="23364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7" name="Google Shape;227;p23"/>
          <p:cNvSpPr txBox="1"/>
          <p:nvPr>
            <p:ph idx="6" type="subTitle"/>
          </p:nvPr>
        </p:nvSpPr>
        <p:spPr>
          <a:xfrm>
            <a:off x="6087600" y="2471175"/>
            <a:ext cx="23364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8" name="Shape 228"/>
        <p:cNvGrpSpPr/>
        <p:nvPr/>
      </p:nvGrpSpPr>
      <p:grpSpPr>
        <a:xfrm>
          <a:off x="0" y="0"/>
          <a:ext cx="0" cy="0"/>
          <a:chOff x="0" y="0"/>
          <a:chExt cx="0" cy="0"/>
        </a:xfrm>
      </p:grpSpPr>
      <p:sp>
        <p:nvSpPr>
          <p:cNvPr id="229" name="Google Shape;229;p24"/>
          <p:cNvSpPr txBox="1"/>
          <p:nvPr>
            <p:ph idx="1" type="subTitle"/>
          </p:nvPr>
        </p:nvSpPr>
        <p:spPr>
          <a:xfrm>
            <a:off x="1181425" y="2303125"/>
            <a:ext cx="2907600" cy="17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0" name="Google Shape;230;p24"/>
          <p:cNvSpPr txBox="1"/>
          <p:nvPr>
            <p:ph idx="2" type="subTitle"/>
          </p:nvPr>
        </p:nvSpPr>
        <p:spPr>
          <a:xfrm>
            <a:off x="4836300" y="2303125"/>
            <a:ext cx="2907600" cy="17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1" name="Google Shape;231;p24"/>
          <p:cNvSpPr txBox="1"/>
          <p:nvPr>
            <p:ph type="title"/>
          </p:nvPr>
        </p:nvSpPr>
        <p:spPr>
          <a:xfrm>
            <a:off x="1290763" y="1871725"/>
            <a:ext cx="2907600" cy="5727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3400"/>
              <a:buNone/>
              <a:defRPr/>
            </a:lvl1pPr>
            <a:lvl2pPr lvl="1" algn="ctr">
              <a:lnSpc>
                <a:spcPct val="90000"/>
              </a:lnSpc>
              <a:spcBef>
                <a:spcPts val="0"/>
              </a:spcBef>
              <a:spcAft>
                <a:spcPts val="0"/>
              </a:spcAft>
              <a:buSzPts val="3400"/>
              <a:buNone/>
              <a:defRPr/>
            </a:lvl2pPr>
            <a:lvl3pPr lvl="2" algn="ctr">
              <a:lnSpc>
                <a:spcPct val="90000"/>
              </a:lnSpc>
              <a:spcBef>
                <a:spcPts val="0"/>
              </a:spcBef>
              <a:spcAft>
                <a:spcPts val="0"/>
              </a:spcAft>
              <a:buSzPts val="3400"/>
              <a:buNone/>
              <a:defRPr/>
            </a:lvl3pPr>
            <a:lvl4pPr lvl="3" algn="ctr">
              <a:lnSpc>
                <a:spcPct val="90000"/>
              </a:lnSpc>
              <a:spcBef>
                <a:spcPts val="0"/>
              </a:spcBef>
              <a:spcAft>
                <a:spcPts val="0"/>
              </a:spcAft>
              <a:buSzPts val="3400"/>
              <a:buNone/>
              <a:defRPr/>
            </a:lvl4pPr>
            <a:lvl5pPr lvl="4" algn="ctr">
              <a:lnSpc>
                <a:spcPct val="90000"/>
              </a:lnSpc>
              <a:spcBef>
                <a:spcPts val="0"/>
              </a:spcBef>
              <a:spcAft>
                <a:spcPts val="0"/>
              </a:spcAft>
              <a:buSzPts val="3400"/>
              <a:buNone/>
              <a:defRPr/>
            </a:lvl5pPr>
            <a:lvl6pPr lvl="5" algn="ctr">
              <a:lnSpc>
                <a:spcPct val="90000"/>
              </a:lnSpc>
              <a:spcBef>
                <a:spcPts val="0"/>
              </a:spcBef>
              <a:spcAft>
                <a:spcPts val="0"/>
              </a:spcAft>
              <a:buSzPts val="3400"/>
              <a:buNone/>
              <a:defRPr/>
            </a:lvl6pPr>
            <a:lvl7pPr lvl="6" algn="ctr">
              <a:lnSpc>
                <a:spcPct val="90000"/>
              </a:lnSpc>
              <a:spcBef>
                <a:spcPts val="0"/>
              </a:spcBef>
              <a:spcAft>
                <a:spcPts val="0"/>
              </a:spcAft>
              <a:buSzPts val="3400"/>
              <a:buNone/>
              <a:defRPr/>
            </a:lvl7pPr>
            <a:lvl8pPr lvl="7" algn="ctr">
              <a:lnSpc>
                <a:spcPct val="90000"/>
              </a:lnSpc>
              <a:spcBef>
                <a:spcPts val="0"/>
              </a:spcBef>
              <a:spcAft>
                <a:spcPts val="0"/>
              </a:spcAft>
              <a:buSzPts val="3400"/>
              <a:buNone/>
              <a:defRPr/>
            </a:lvl8pPr>
            <a:lvl9pPr lvl="8" algn="ctr">
              <a:lnSpc>
                <a:spcPct val="90000"/>
              </a:lnSpc>
              <a:spcBef>
                <a:spcPts val="0"/>
              </a:spcBef>
              <a:spcAft>
                <a:spcPts val="0"/>
              </a:spcAft>
              <a:buSzPts val="3400"/>
              <a:buNone/>
              <a:defRPr/>
            </a:lvl9pPr>
          </a:lstStyle>
          <a:p/>
        </p:txBody>
      </p:sp>
      <p:sp>
        <p:nvSpPr>
          <p:cNvPr id="232" name="Google Shape;232;p24"/>
          <p:cNvSpPr txBox="1"/>
          <p:nvPr>
            <p:ph idx="3" type="title"/>
          </p:nvPr>
        </p:nvSpPr>
        <p:spPr>
          <a:xfrm>
            <a:off x="4945638" y="1871725"/>
            <a:ext cx="2907600" cy="5727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3400"/>
              <a:buNone/>
              <a:defRPr>
                <a:latin typeface="Montserrat Black"/>
                <a:ea typeface="Montserrat Black"/>
                <a:cs typeface="Montserrat Black"/>
                <a:sym typeface="Montserrat Black"/>
              </a:defRPr>
            </a:lvl1pPr>
            <a:lvl2pPr lvl="1" algn="ctr">
              <a:lnSpc>
                <a:spcPct val="90000"/>
              </a:lnSpc>
              <a:spcBef>
                <a:spcPts val="0"/>
              </a:spcBef>
              <a:spcAft>
                <a:spcPts val="0"/>
              </a:spcAft>
              <a:buSzPts val="3400"/>
              <a:buNone/>
              <a:defRPr/>
            </a:lvl2pPr>
            <a:lvl3pPr lvl="2" algn="ctr">
              <a:lnSpc>
                <a:spcPct val="90000"/>
              </a:lnSpc>
              <a:spcBef>
                <a:spcPts val="0"/>
              </a:spcBef>
              <a:spcAft>
                <a:spcPts val="0"/>
              </a:spcAft>
              <a:buSzPts val="3400"/>
              <a:buNone/>
              <a:defRPr/>
            </a:lvl3pPr>
            <a:lvl4pPr lvl="3" algn="ctr">
              <a:lnSpc>
                <a:spcPct val="90000"/>
              </a:lnSpc>
              <a:spcBef>
                <a:spcPts val="0"/>
              </a:spcBef>
              <a:spcAft>
                <a:spcPts val="0"/>
              </a:spcAft>
              <a:buSzPts val="3400"/>
              <a:buNone/>
              <a:defRPr/>
            </a:lvl4pPr>
            <a:lvl5pPr lvl="4" algn="ctr">
              <a:lnSpc>
                <a:spcPct val="90000"/>
              </a:lnSpc>
              <a:spcBef>
                <a:spcPts val="0"/>
              </a:spcBef>
              <a:spcAft>
                <a:spcPts val="0"/>
              </a:spcAft>
              <a:buSzPts val="3400"/>
              <a:buNone/>
              <a:defRPr/>
            </a:lvl5pPr>
            <a:lvl6pPr lvl="5" algn="ctr">
              <a:lnSpc>
                <a:spcPct val="90000"/>
              </a:lnSpc>
              <a:spcBef>
                <a:spcPts val="0"/>
              </a:spcBef>
              <a:spcAft>
                <a:spcPts val="0"/>
              </a:spcAft>
              <a:buSzPts val="3400"/>
              <a:buNone/>
              <a:defRPr/>
            </a:lvl6pPr>
            <a:lvl7pPr lvl="6" algn="ctr">
              <a:lnSpc>
                <a:spcPct val="90000"/>
              </a:lnSpc>
              <a:spcBef>
                <a:spcPts val="0"/>
              </a:spcBef>
              <a:spcAft>
                <a:spcPts val="0"/>
              </a:spcAft>
              <a:buSzPts val="3400"/>
              <a:buNone/>
              <a:defRPr/>
            </a:lvl7pPr>
            <a:lvl8pPr lvl="7" algn="ctr">
              <a:lnSpc>
                <a:spcPct val="90000"/>
              </a:lnSpc>
              <a:spcBef>
                <a:spcPts val="0"/>
              </a:spcBef>
              <a:spcAft>
                <a:spcPts val="0"/>
              </a:spcAft>
              <a:buSzPts val="3400"/>
              <a:buNone/>
              <a:defRPr/>
            </a:lvl8pPr>
            <a:lvl9pPr lvl="8" algn="ctr">
              <a:lnSpc>
                <a:spcPct val="90000"/>
              </a:lnSpc>
              <a:spcBef>
                <a:spcPts val="0"/>
              </a:spcBef>
              <a:spcAft>
                <a:spcPts val="0"/>
              </a:spcAft>
              <a:buSzPts val="3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3" name="Shape 233"/>
        <p:cNvGrpSpPr/>
        <p:nvPr/>
      </p:nvGrpSpPr>
      <p:grpSpPr>
        <a:xfrm>
          <a:off x="0" y="0"/>
          <a:ext cx="0" cy="0"/>
          <a:chOff x="0" y="0"/>
          <a:chExt cx="0" cy="0"/>
        </a:xfrm>
      </p:grpSpPr>
      <p:sp>
        <p:nvSpPr>
          <p:cNvPr id="234" name="Google Shape;234;p25"/>
          <p:cNvSpPr txBox="1"/>
          <p:nvPr>
            <p:ph type="title"/>
          </p:nvPr>
        </p:nvSpPr>
        <p:spPr>
          <a:xfrm>
            <a:off x="715100" y="535000"/>
            <a:ext cx="7713900" cy="6867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sz="2700"/>
            </a:lvl1pPr>
            <a:lvl2pPr lvl="1" algn="ctr">
              <a:lnSpc>
                <a:spcPct val="90000"/>
              </a:lnSpc>
              <a:spcBef>
                <a:spcPts val="0"/>
              </a:spcBef>
              <a:spcAft>
                <a:spcPts val="0"/>
              </a:spcAft>
              <a:buSzPts val="3400"/>
              <a:buNone/>
              <a:defRPr/>
            </a:lvl2pPr>
            <a:lvl3pPr lvl="2" algn="ctr">
              <a:lnSpc>
                <a:spcPct val="90000"/>
              </a:lnSpc>
              <a:spcBef>
                <a:spcPts val="0"/>
              </a:spcBef>
              <a:spcAft>
                <a:spcPts val="0"/>
              </a:spcAft>
              <a:buSzPts val="3400"/>
              <a:buNone/>
              <a:defRPr/>
            </a:lvl3pPr>
            <a:lvl4pPr lvl="3" algn="ctr">
              <a:lnSpc>
                <a:spcPct val="90000"/>
              </a:lnSpc>
              <a:spcBef>
                <a:spcPts val="0"/>
              </a:spcBef>
              <a:spcAft>
                <a:spcPts val="0"/>
              </a:spcAft>
              <a:buSzPts val="3400"/>
              <a:buNone/>
              <a:defRPr/>
            </a:lvl4pPr>
            <a:lvl5pPr lvl="4" algn="ctr">
              <a:lnSpc>
                <a:spcPct val="90000"/>
              </a:lnSpc>
              <a:spcBef>
                <a:spcPts val="0"/>
              </a:spcBef>
              <a:spcAft>
                <a:spcPts val="0"/>
              </a:spcAft>
              <a:buSzPts val="3400"/>
              <a:buNone/>
              <a:defRPr/>
            </a:lvl5pPr>
            <a:lvl6pPr lvl="5" algn="ctr">
              <a:lnSpc>
                <a:spcPct val="90000"/>
              </a:lnSpc>
              <a:spcBef>
                <a:spcPts val="0"/>
              </a:spcBef>
              <a:spcAft>
                <a:spcPts val="0"/>
              </a:spcAft>
              <a:buSzPts val="3400"/>
              <a:buNone/>
              <a:defRPr/>
            </a:lvl6pPr>
            <a:lvl7pPr lvl="6" algn="ctr">
              <a:lnSpc>
                <a:spcPct val="90000"/>
              </a:lnSpc>
              <a:spcBef>
                <a:spcPts val="0"/>
              </a:spcBef>
              <a:spcAft>
                <a:spcPts val="0"/>
              </a:spcAft>
              <a:buSzPts val="3400"/>
              <a:buNone/>
              <a:defRPr/>
            </a:lvl7pPr>
            <a:lvl8pPr lvl="7" algn="ctr">
              <a:lnSpc>
                <a:spcPct val="90000"/>
              </a:lnSpc>
              <a:spcBef>
                <a:spcPts val="0"/>
              </a:spcBef>
              <a:spcAft>
                <a:spcPts val="0"/>
              </a:spcAft>
              <a:buSzPts val="3400"/>
              <a:buNone/>
              <a:defRPr/>
            </a:lvl8pPr>
            <a:lvl9pPr lvl="8" algn="ctr">
              <a:lnSpc>
                <a:spcPct val="90000"/>
              </a:lnSpc>
              <a:spcBef>
                <a:spcPts val="0"/>
              </a:spcBef>
              <a:spcAft>
                <a:spcPts val="0"/>
              </a:spcAft>
              <a:buSzPts val="3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_1_1">
    <p:spTree>
      <p:nvGrpSpPr>
        <p:cNvPr id="235" name="Shape 235"/>
        <p:cNvGrpSpPr/>
        <p:nvPr/>
      </p:nvGrpSpPr>
      <p:grpSpPr>
        <a:xfrm>
          <a:off x="0" y="0"/>
          <a:ext cx="0" cy="0"/>
          <a:chOff x="0" y="0"/>
          <a:chExt cx="0" cy="0"/>
        </a:xfrm>
      </p:grpSpPr>
      <p:sp>
        <p:nvSpPr>
          <p:cNvPr id="236" name="Google Shape;236;p26"/>
          <p:cNvSpPr/>
          <p:nvPr/>
        </p:nvSpPr>
        <p:spPr>
          <a:xfrm flipH="1" rot="5400000">
            <a:off x="7682125" y="-978219"/>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flipH="1" rot="-5400000">
            <a:off x="889700" y="3671431"/>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26"/>
          <p:cNvGrpSpPr/>
          <p:nvPr/>
        </p:nvGrpSpPr>
        <p:grpSpPr>
          <a:xfrm flipH="1">
            <a:off x="509625" y="329538"/>
            <a:ext cx="410950" cy="410925"/>
            <a:chOff x="5275800" y="1597475"/>
            <a:chExt cx="410950" cy="410925"/>
          </a:xfrm>
        </p:grpSpPr>
        <p:sp>
          <p:nvSpPr>
            <p:cNvPr id="239" name="Google Shape;239;p26"/>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6"/>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26"/>
          <p:cNvSpPr txBox="1"/>
          <p:nvPr>
            <p:ph type="title"/>
          </p:nvPr>
        </p:nvSpPr>
        <p:spPr>
          <a:xfrm>
            <a:off x="715100" y="1902100"/>
            <a:ext cx="7713900" cy="1333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249" name="Google Shape;249;p26"/>
          <p:cNvSpPr txBox="1"/>
          <p:nvPr>
            <p:ph idx="2" type="title"/>
          </p:nvPr>
        </p:nvSpPr>
        <p:spPr>
          <a:xfrm>
            <a:off x="2996550" y="1005800"/>
            <a:ext cx="31509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6000"/>
              <a:buNone/>
              <a:defRPr sz="6000"/>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p:txBody>
      </p:sp>
      <p:sp>
        <p:nvSpPr>
          <p:cNvPr id="250" name="Google Shape;250;p26"/>
          <p:cNvSpPr txBox="1"/>
          <p:nvPr>
            <p:ph idx="1" type="subTitle"/>
          </p:nvPr>
        </p:nvSpPr>
        <p:spPr>
          <a:xfrm>
            <a:off x="715100" y="3768975"/>
            <a:ext cx="7713900" cy="53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51" name="Google Shape;251;p26"/>
          <p:cNvGrpSpPr/>
          <p:nvPr/>
        </p:nvGrpSpPr>
        <p:grpSpPr>
          <a:xfrm flipH="1">
            <a:off x="8223425" y="4403025"/>
            <a:ext cx="410950" cy="410925"/>
            <a:chOff x="5275800" y="1597475"/>
            <a:chExt cx="410950" cy="410925"/>
          </a:xfrm>
        </p:grpSpPr>
        <p:sp>
          <p:nvSpPr>
            <p:cNvPr id="252" name="Google Shape;252;p26"/>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6"/>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6"/>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6"/>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6"/>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6"/>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6"/>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2_1">
    <p:spTree>
      <p:nvGrpSpPr>
        <p:cNvPr id="261" name="Shape 261"/>
        <p:cNvGrpSpPr/>
        <p:nvPr/>
      </p:nvGrpSpPr>
      <p:grpSpPr>
        <a:xfrm>
          <a:off x="0" y="0"/>
          <a:ext cx="0" cy="0"/>
          <a:chOff x="0" y="0"/>
          <a:chExt cx="0" cy="0"/>
        </a:xfrm>
      </p:grpSpPr>
      <p:grpSp>
        <p:nvGrpSpPr>
          <p:cNvPr id="262" name="Google Shape;262;p27"/>
          <p:cNvGrpSpPr/>
          <p:nvPr/>
        </p:nvGrpSpPr>
        <p:grpSpPr>
          <a:xfrm>
            <a:off x="8223425" y="329538"/>
            <a:ext cx="410950" cy="410925"/>
            <a:chOff x="5275800" y="1597475"/>
            <a:chExt cx="410950" cy="410925"/>
          </a:xfrm>
        </p:grpSpPr>
        <p:sp>
          <p:nvSpPr>
            <p:cNvPr id="263" name="Google Shape;263;p27"/>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7"/>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2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grpSp>
        <p:nvGrpSpPr>
          <p:cNvPr id="273" name="Google Shape;273;p27"/>
          <p:cNvGrpSpPr/>
          <p:nvPr/>
        </p:nvGrpSpPr>
        <p:grpSpPr>
          <a:xfrm rot="-5400000">
            <a:off x="4348226" y="2068026"/>
            <a:ext cx="447547" cy="5538132"/>
            <a:chOff x="6083600" y="3072400"/>
            <a:chExt cx="125125" cy="1371300"/>
          </a:xfrm>
        </p:grpSpPr>
        <p:sp>
          <p:nvSpPr>
            <p:cNvPr id="274" name="Google Shape;274;p27"/>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6146150" y="3856075"/>
              <a:ext cx="25" cy="587625"/>
            </a:xfrm>
            <a:custGeom>
              <a:rect b="b" l="l" r="r" t="t"/>
              <a:pathLst>
                <a:path extrusionOk="0" fill="none" h="23505" w="1">
                  <a:moveTo>
                    <a:pt x="1" y="23505"/>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6146150" y="3072400"/>
              <a:ext cx="25" cy="587650"/>
            </a:xfrm>
            <a:custGeom>
              <a:rect b="b" l="l" r="r" t="t"/>
              <a:pathLst>
                <a:path extrusionOk="0" fill="none" h="23506" w="1">
                  <a:moveTo>
                    <a:pt x="1" y="23505"/>
                  </a:moveTo>
                  <a:lnTo>
                    <a:pt x="1"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80" name="Shape 280"/>
        <p:cNvGrpSpPr/>
        <p:nvPr/>
      </p:nvGrpSpPr>
      <p:grpSpPr>
        <a:xfrm>
          <a:off x="0" y="0"/>
          <a:ext cx="0" cy="0"/>
          <a:chOff x="0" y="0"/>
          <a:chExt cx="0" cy="0"/>
        </a:xfrm>
      </p:grpSpPr>
      <p:grpSp>
        <p:nvGrpSpPr>
          <p:cNvPr id="281" name="Google Shape;281;p28"/>
          <p:cNvGrpSpPr/>
          <p:nvPr/>
        </p:nvGrpSpPr>
        <p:grpSpPr>
          <a:xfrm rot="-5400000">
            <a:off x="308633" y="3142120"/>
            <a:ext cx="1881224" cy="1818678"/>
            <a:chOff x="644551" y="2624979"/>
            <a:chExt cx="1881224" cy="1818678"/>
          </a:xfrm>
        </p:grpSpPr>
        <p:sp>
          <p:nvSpPr>
            <p:cNvPr id="282" name="Google Shape;282;p28"/>
            <p:cNvSpPr/>
            <p:nvPr/>
          </p:nvSpPr>
          <p:spPr>
            <a:xfrm>
              <a:off x="644551" y="2624979"/>
              <a:ext cx="105218" cy="105154"/>
            </a:xfrm>
            <a:custGeom>
              <a:rect b="b" l="l" r="r" t="t"/>
              <a:pathLst>
                <a:path extrusionOk="0" fill="none" h="1632" w="1633">
                  <a:moveTo>
                    <a:pt x="1632" y="1631"/>
                  </a:moveTo>
                  <a:lnTo>
                    <a:pt x="0"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644551" y="2624979"/>
              <a:ext cx="105218" cy="105154"/>
            </a:xfrm>
            <a:custGeom>
              <a:rect b="b" l="l" r="r" t="t"/>
              <a:pathLst>
                <a:path extrusionOk="0" fill="none" h="1632" w="1633">
                  <a:moveTo>
                    <a:pt x="0" y="1631"/>
                  </a:moveTo>
                  <a:lnTo>
                    <a:pt x="1632"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697065" y="2929171"/>
              <a:ext cx="64" cy="1514486"/>
            </a:xfrm>
            <a:custGeom>
              <a:rect b="b" l="l" r="r" t="t"/>
              <a:pathLst>
                <a:path extrusionOk="0" fill="none" h="23505" w="1">
                  <a:moveTo>
                    <a:pt x="1" y="23505"/>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rot="5400000">
              <a:off x="1768468" y="1919283"/>
              <a:ext cx="64" cy="1514550"/>
            </a:xfrm>
            <a:custGeom>
              <a:rect b="b" l="l" r="r" t="t"/>
              <a:pathLst>
                <a:path extrusionOk="0" fill="none" h="23506" w="1">
                  <a:moveTo>
                    <a:pt x="1" y="23505"/>
                  </a:moveTo>
                  <a:lnTo>
                    <a:pt x="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28"/>
          <p:cNvGrpSpPr/>
          <p:nvPr/>
        </p:nvGrpSpPr>
        <p:grpSpPr>
          <a:xfrm rot="5400000">
            <a:off x="6958448" y="174947"/>
            <a:ext cx="1881224" cy="1818678"/>
            <a:chOff x="644551" y="2624979"/>
            <a:chExt cx="1881224" cy="1818678"/>
          </a:xfrm>
        </p:grpSpPr>
        <p:sp>
          <p:nvSpPr>
            <p:cNvPr id="287" name="Google Shape;287;p28"/>
            <p:cNvSpPr/>
            <p:nvPr/>
          </p:nvSpPr>
          <p:spPr>
            <a:xfrm>
              <a:off x="644551" y="2624979"/>
              <a:ext cx="105218" cy="105154"/>
            </a:xfrm>
            <a:custGeom>
              <a:rect b="b" l="l" r="r" t="t"/>
              <a:pathLst>
                <a:path extrusionOk="0" fill="none" h="1632" w="1633">
                  <a:moveTo>
                    <a:pt x="1632" y="1631"/>
                  </a:moveTo>
                  <a:lnTo>
                    <a:pt x="0"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644551" y="2624979"/>
              <a:ext cx="105218" cy="105154"/>
            </a:xfrm>
            <a:custGeom>
              <a:rect b="b" l="l" r="r" t="t"/>
              <a:pathLst>
                <a:path extrusionOk="0" fill="none" h="1632" w="1633">
                  <a:moveTo>
                    <a:pt x="0" y="1631"/>
                  </a:moveTo>
                  <a:lnTo>
                    <a:pt x="1632"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697065" y="2929171"/>
              <a:ext cx="64" cy="1514486"/>
            </a:xfrm>
            <a:custGeom>
              <a:rect b="b" l="l" r="r" t="t"/>
              <a:pathLst>
                <a:path extrusionOk="0" fill="none" h="23505" w="1">
                  <a:moveTo>
                    <a:pt x="1" y="23505"/>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rot="5400000">
              <a:off x="1768468" y="1919283"/>
              <a:ext cx="64" cy="1514550"/>
            </a:xfrm>
            <a:custGeom>
              <a:rect b="b" l="l" r="r" t="t"/>
              <a:pathLst>
                <a:path extrusionOk="0" fill="none" h="23506" w="1">
                  <a:moveTo>
                    <a:pt x="1" y="23505"/>
                  </a:moveTo>
                  <a:lnTo>
                    <a:pt x="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28"/>
          <p:cNvSpPr txBox="1"/>
          <p:nvPr>
            <p:ph idx="1" type="subTitle"/>
          </p:nvPr>
        </p:nvSpPr>
        <p:spPr>
          <a:xfrm>
            <a:off x="795608" y="2046300"/>
            <a:ext cx="3365100" cy="1050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2" name="Google Shape;292;p2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2">
    <p:spTree>
      <p:nvGrpSpPr>
        <p:cNvPr id="293" name="Shape 293"/>
        <p:cNvGrpSpPr/>
        <p:nvPr/>
      </p:nvGrpSpPr>
      <p:grpSpPr>
        <a:xfrm>
          <a:off x="0" y="0"/>
          <a:ext cx="0" cy="0"/>
          <a:chOff x="0" y="0"/>
          <a:chExt cx="0" cy="0"/>
        </a:xfrm>
      </p:grpSpPr>
      <p:grpSp>
        <p:nvGrpSpPr>
          <p:cNvPr id="294" name="Google Shape;294;p29"/>
          <p:cNvGrpSpPr/>
          <p:nvPr/>
        </p:nvGrpSpPr>
        <p:grpSpPr>
          <a:xfrm rot="-5400000">
            <a:off x="351849" y="2989238"/>
            <a:ext cx="1989925" cy="1928344"/>
            <a:chOff x="535850" y="2515313"/>
            <a:chExt cx="1989925" cy="1928344"/>
          </a:xfrm>
        </p:grpSpPr>
        <p:sp>
          <p:nvSpPr>
            <p:cNvPr id="295" name="Google Shape;295;p29"/>
            <p:cNvSpPr/>
            <p:nvPr/>
          </p:nvSpPr>
          <p:spPr>
            <a:xfrm>
              <a:off x="697065" y="2515313"/>
              <a:ext cx="64" cy="322485"/>
            </a:xfrm>
            <a:custGeom>
              <a:rect b="b" l="l" r="r" t="t"/>
              <a:pathLst>
                <a:path extrusionOk="0" fill="none" h="5005" w="1">
                  <a:moveTo>
                    <a:pt x="1" y="5004"/>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9"/>
            <p:cNvSpPr/>
            <p:nvPr/>
          </p:nvSpPr>
          <p:spPr>
            <a:xfrm>
              <a:off x="535850" y="2676526"/>
              <a:ext cx="322485" cy="64"/>
            </a:xfrm>
            <a:custGeom>
              <a:rect b="b" l="l" r="r" t="t"/>
              <a:pathLst>
                <a:path extrusionOk="0" fill="none" h="1" w="5005">
                  <a:moveTo>
                    <a:pt x="1" y="0"/>
                  </a:moveTo>
                  <a:lnTo>
                    <a:pt x="500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9"/>
            <p:cNvSpPr/>
            <p:nvPr/>
          </p:nvSpPr>
          <p:spPr>
            <a:xfrm>
              <a:off x="644551" y="2624979"/>
              <a:ext cx="105218" cy="105154"/>
            </a:xfrm>
            <a:custGeom>
              <a:rect b="b" l="l" r="r" t="t"/>
              <a:pathLst>
                <a:path extrusionOk="0" fill="none" h="1632" w="1633">
                  <a:moveTo>
                    <a:pt x="1632" y="1631"/>
                  </a:moveTo>
                  <a:lnTo>
                    <a:pt x="0"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a:off x="644551" y="2624979"/>
              <a:ext cx="105218" cy="105154"/>
            </a:xfrm>
            <a:custGeom>
              <a:rect b="b" l="l" r="r" t="t"/>
              <a:pathLst>
                <a:path extrusionOk="0" fill="none" h="1632" w="1633">
                  <a:moveTo>
                    <a:pt x="0" y="1631"/>
                  </a:moveTo>
                  <a:lnTo>
                    <a:pt x="1632"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a:off x="697065" y="2929171"/>
              <a:ext cx="64" cy="1514486"/>
            </a:xfrm>
            <a:custGeom>
              <a:rect b="b" l="l" r="r" t="t"/>
              <a:pathLst>
                <a:path extrusionOk="0" fill="none" h="23505" w="1">
                  <a:moveTo>
                    <a:pt x="1" y="23505"/>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9"/>
            <p:cNvSpPr/>
            <p:nvPr/>
          </p:nvSpPr>
          <p:spPr>
            <a:xfrm rot="5400000">
              <a:off x="1768468" y="1919283"/>
              <a:ext cx="64" cy="1514550"/>
            </a:xfrm>
            <a:custGeom>
              <a:rect b="b" l="l" r="r" t="t"/>
              <a:pathLst>
                <a:path extrusionOk="0" fill="none" h="23506" w="1">
                  <a:moveTo>
                    <a:pt x="1" y="23505"/>
                  </a:moveTo>
                  <a:lnTo>
                    <a:pt x="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29"/>
          <p:cNvGrpSpPr/>
          <p:nvPr/>
        </p:nvGrpSpPr>
        <p:grpSpPr>
          <a:xfrm rot="5400000">
            <a:off x="6806530" y="218164"/>
            <a:ext cx="1989925" cy="1928344"/>
            <a:chOff x="535850" y="2515313"/>
            <a:chExt cx="1989925" cy="1928344"/>
          </a:xfrm>
        </p:grpSpPr>
        <p:sp>
          <p:nvSpPr>
            <p:cNvPr id="302" name="Google Shape;302;p29"/>
            <p:cNvSpPr/>
            <p:nvPr/>
          </p:nvSpPr>
          <p:spPr>
            <a:xfrm>
              <a:off x="697065" y="2515313"/>
              <a:ext cx="64" cy="322485"/>
            </a:xfrm>
            <a:custGeom>
              <a:rect b="b" l="l" r="r" t="t"/>
              <a:pathLst>
                <a:path extrusionOk="0" fill="none" h="5005" w="1">
                  <a:moveTo>
                    <a:pt x="1" y="5004"/>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9"/>
            <p:cNvSpPr/>
            <p:nvPr/>
          </p:nvSpPr>
          <p:spPr>
            <a:xfrm>
              <a:off x="535850" y="2676526"/>
              <a:ext cx="322485" cy="64"/>
            </a:xfrm>
            <a:custGeom>
              <a:rect b="b" l="l" r="r" t="t"/>
              <a:pathLst>
                <a:path extrusionOk="0" fill="none" h="1" w="5005">
                  <a:moveTo>
                    <a:pt x="1" y="0"/>
                  </a:moveTo>
                  <a:lnTo>
                    <a:pt x="500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9"/>
            <p:cNvSpPr/>
            <p:nvPr/>
          </p:nvSpPr>
          <p:spPr>
            <a:xfrm>
              <a:off x="644551" y="2624979"/>
              <a:ext cx="105218" cy="105154"/>
            </a:xfrm>
            <a:custGeom>
              <a:rect b="b" l="l" r="r" t="t"/>
              <a:pathLst>
                <a:path extrusionOk="0" fill="none" h="1632" w="1633">
                  <a:moveTo>
                    <a:pt x="1632" y="1631"/>
                  </a:moveTo>
                  <a:lnTo>
                    <a:pt x="0"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9"/>
            <p:cNvSpPr/>
            <p:nvPr/>
          </p:nvSpPr>
          <p:spPr>
            <a:xfrm>
              <a:off x="644551" y="2624979"/>
              <a:ext cx="105218" cy="105154"/>
            </a:xfrm>
            <a:custGeom>
              <a:rect b="b" l="l" r="r" t="t"/>
              <a:pathLst>
                <a:path extrusionOk="0" fill="none" h="1632" w="1633">
                  <a:moveTo>
                    <a:pt x="0" y="1631"/>
                  </a:moveTo>
                  <a:lnTo>
                    <a:pt x="1632"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9"/>
            <p:cNvSpPr/>
            <p:nvPr/>
          </p:nvSpPr>
          <p:spPr>
            <a:xfrm>
              <a:off x="697065" y="2929171"/>
              <a:ext cx="64" cy="1514486"/>
            </a:xfrm>
            <a:custGeom>
              <a:rect b="b" l="l" r="r" t="t"/>
              <a:pathLst>
                <a:path extrusionOk="0" fill="none" h="23505" w="1">
                  <a:moveTo>
                    <a:pt x="1" y="23505"/>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9"/>
            <p:cNvSpPr/>
            <p:nvPr/>
          </p:nvSpPr>
          <p:spPr>
            <a:xfrm rot="5400000">
              <a:off x="1768468" y="1919283"/>
              <a:ext cx="64" cy="1514550"/>
            </a:xfrm>
            <a:custGeom>
              <a:rect b="b" l="l" r="r" t="t"/>
              <a:pathLst>
                <a:path extrusionOk="0" fill="none" h="23506" w="1">
                  <a:moveTo>
                    <a:pt x="1" y="23505"/>
                  </a:moveTo>
                  <a:lnTo>
                    <a:pt x="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2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1_1_1_3">
    <p:spTree>
      <p:nvGrpSpPr>
        <p:cNvPr id="309" name="Shape 309"/>
        <p:cNvGrpSpPr/>
        <p:nvPr/>
      </p:nvGrpSpPr>
      <p:grpSpPr>
        <a:xfrm>
          <a:off x="0" y="0"/>
          <a:ext cx="0" cy="0"/>
          <a:chOff x="0" y="0"/>
          <a:chExt cx="0" cy="0"/>
        </a:xfrm>
      </p:grpSpPr>
      <p:sp>
        <p:nvSpPr>
          <p:cNvPr id="310" name="Google Shape;310;p30"/>
          <p:cNvSpPr/>
          <p:nvPr/>
        </p:nvSpPr>
        <p:spPr>
          <a:xfrm flipH="1">
            <a:off x="-35600" y="-38794"/>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0"/>
          <p:cNvSpPr/>
          <p:nvPr/>
        </p:nvSpPr>
        <p:spPr>
          <a:xfrm flipH="1" rot="10800000">
            <a:off x="8619200" y="2743481"/>
            <a:ext cx="572175" cy="2446302"/>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30"/>
          <p:cNvGrpSpPr/>
          <p:nvPr/>
        </p:nvGrpSpPr>
        <p:grpSpPr>
          <a:xfrm flipH="1">
            <a:off x="8223425" y="329538"/>
            <a:ext cx="410950" cy="410925"/>
            <a:chOff x="5275800" y="1597475"/>
            <a:chExt cx="410950" cy="410925"/>
          </a:xfrm>
        </p:grpSpPr>
        <p:sp>
          <p:nvSpPr>
            <p:cNvPr id="313" name="Google Shape;313;p30"/>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0"/>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0"/>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0"/>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0"/>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0"/>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0"/>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0"/>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0"/>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30"/>
          <p:cNvSpPr txBox="1"/>
          <p:nvPr>
            <p:ph type="title"/>
          </p:nvPr>
        </p:nvSpPr>
        <p:spPr>
          <a:xfrm>
            <a:off x="1555950" y="1902100"/>
            <a:ext cx="6032100" cy="1333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323" name="Google Shape;323;p30"/>
          <p:cNvSpPr txBox="1"/>
          <p:nvPr>
            <p:ph idx="2" type="title"/>
          </p:nvPr>
        </p:nvSpPr>
        <p:spPr>
          <a:xfrm>
            <a:off x="2996550" y="1005800"/>
            <a:ext cx="31509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6000"/>
              <a:buNone/>
              <a:defRPr sz="6000"/>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p:txBody>
      </p:sp>
      <p:sp>
        <p:nvSpPr>
          <p:cNvPr id="324" name="Google Shape;324;p30"/>
          <p:cNvSpPr txBox="1"/>
          <p:nvPr>
            <p:ph idx="1" type="subTitle"/>
          </p:nvPr>
        </p:nvSpPr>
        <p:spPr>
          <a:xfrm>
            <a:off x="1555950" y="3768975"/>
            <a:ext cx="6032100" cy="53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25" name="Google Shape;325;p30"/>
          <p:cNvGrpSpPr/>
          <p:nvPr/>
        </p:nvGrpSpPr>
        <p:grpSpPr>
          <a:xfrm flipH="1">
            <a:off x="509625" y="4403025"/>
            <a:ext cx="410950" cy="410925"/>
            <a:chOff x="5275800" y="1597475"/>
            <a:chExt cx="410950" cy="410925"/>
          </a:xfrm>
        </p:grpSpPr>
        <p:sp>
          <p:nvSpPr>
            <p:cNvPr id="326" name="Google Shape;326;p30"/>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0"/>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0"/>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0"/>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0"/>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0"/>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0"/>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0"/>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0"/>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solidFill>
              <a:srgbClr val="FCA8A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5" name="Shape 335"/>
        <p:cNvGrpSpPr/>
        <p:nvPr/>
      </p:nvGrpSpPr>
      <p:grpSpPr>
        <a:xfrm>
          <a:off x="0" y="0"/>
          <a:ext cx="0" cy="0"/>
          <a:chOff x="0" y="0"/>
          <a:chExt cx="0" cy="0"/>
        </a:xfrm>
      </p:grpSpPr>
      <p:cxnSp>
        <p:nvCxnSpPr>
          <p:cNvPr id="336" name="Google Shape;336;p31"/>
          <p:cNvCxnSpPr/>
          <p:nvPr/>
        </p:nvCxnSpPr>
        <p:spPr>
          <a:xfrm>
            <a:off x="716950" y="4773325"/>
            <a:ext cx="7703100" cy="0"/>
          </a:xfrm>
          <a:prstGeom prst="straightConnector1">
            <a:avLst/>
          </a:prstGeom>
          <a:noFill/>
          <a:ln cap="flat" cmpd="sng" w="19050">
            <a:solidFill>
              <a:schemeClr val="dk2"/>
            </a:solidFill>
            <a:prstDash val="solid"/>
            <a:round/>
            <a:headEnd len="med" w="med" type="diamond"/>
            <a:tailEnd len="med" w="med" type="diamond"/>
          </a:ln>
        </p:spPr>
      </p:cxnSp>
      <p:sp>
        <p:nvSpPr>
          <p:cNvPr id="337" name="Google Shape;337;p3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338" name="Google Shape;338;p31"/>
          <p:cNvSpPr txBox="1"/>
          <p:nvPr>
            <p:ph idx="1" type="subTitle"/>
          </p:nvPr>
        </p:nvSpPr>
        <p:spPr>
          <a:xfrm>
            <a:off x="720000" y="227267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31"/>
          <p:cNvSpPr txBox="1"/>
          <p:nvPr>
            <p:ph idx="2" type="subTitle"/>
          </p:nvPr>
        </p:nvSpPr>
        <p:spPr>
          <a:xfrm>
            <a:off x="3403800" y="227267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0" name="Google Shape;340;p31"/>
          <p:cNvSpPr txBox="1"/>
          <p:nvPr>
            <p:ph idx="3" type="subTitle"/>
          </p:nvPr>
        </p:nvSpPr>
        <p:spPr>
          <a:xfrm>
            <a:off x="6087600" y="227267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1" name="Google Shape;341;p31"/>
          <p:cNvSpPr txBox="1"/>
          <p:nvPr>
            <p:ph idx="4" type="subTitle"/>
          </p:nvPr>
        </p:nvSpPr>
        <p:spPr>
          <a:xfrm>
            <a:off x="720000" y="40357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2" name="Google Shape;342;p31"/>
          <p:cNvSpPr txBox="1"/>
          <p:nvPr>
            <p:ph idx="5" type="subTitle"/>
          </p:nvPr>
        </p:nvSpPr>
        <p:spPr>
          <a:xfrm>
            <a:off x="3403800" y="40357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3" name="Google Shape;343;p31"/>
          <p:cNvSpPr txBox="1"/>
          <p:nvPr>
            <p:ph idx="6" type="subTitle"/>
          </p:nvPr>
        </p:nvSpPr>
        <p:spPr>
          <a:xfrm>
            <a:off x="6087600" y="40357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4" name="Google Shape;344;p31"/>
          <p:cNvSpPr txBox="1"/>
          <p:nvPr>
            <p:ph idx="7" type="subTitle"/>
          </p:nvPr>
        </p:nvSpPr>
        <p:spPr>
          <a:xfrm>
            <a:off x="715100" y="195876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5" name="Google Shape;345;p31"/>
          <p:cNvSpPr txBox="1"/>
          <p:nvPr>
            <p:ph idx="8" type="subTitle"/>
          </p:nvPr>
        </p:nvSpPr>
        <p:spPr>
          <a:xfrm>
            <a:off x="3403800" y="195876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6" name="Google Shape;346;p31"/>
          <p:cNvSpPr txBox="1"/>
          <p:nvPr>
            <p:ph idx="9" type="subTitle"/>
          </p:nvPr>
        </p:nvSpPr>
        <p:spPr>
          <a:xfrm>
            <a:off x="6092500" y="195876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7" name="Google Shape;347;p31"/>
          <p:cNvSpPr txBox="1"/>
          <p:nvPr>
            <p:ph idx="13" type="subTitle"/>
          </p:nvPr>
        </p:nvSpPr>
        <p:spPr>
          <a:xfrm>
            <a:off x="715100" y="371731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8" name="Google Shape;348;p31"/>
          <p:cNvSpPr txBox="1"/>
          <p:nvPr>
            <p:ph idx="14" type="subTitle"/>
          </p:nvPr>
        </p:nvSpPr>
        <p:spPr>
          <a:xfrm>
            <a:off x="3403800" y="371731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9" name="Google Shape;349;p31"/>
          <p:cNvSpPr txBox="1"/>
          <p:nvPr>
            <p:ph idx="15" type="subTitle"/>
          </p:nvPr>
        </p:nvSpPr>
        <p:spPr>
          <a:xfrm>
            <a:off x="6092500" y="3717314"/>
            <a:ext cx="2336400" cy="4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50" name="Shape 350"/>
        <p:cNvGrpSpPr/>
        <p:nvPr/>
      </p:nvGrpSpPr>
      <p:grpSpPr>
        <a:xfrm>
          <a:off x="0" y="0"/>
          <a:ext cx="0" cy="0"/>
          <a:chOff x="0" y="0"/>
          <a:chExt cx="0" cy="0"/>
        </a:xfrm>
      </p:grpSpPr>
      <p:sp>
        <p:nvSpPr>
          <p:cNvPr id="351" name="Google Shape;351;p3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352" name="Google Shape;352;p32"/>
          <p:cNvSpPr txBox="1"/>
          <p:nvPr>
            <p:ph idx="1" type="subTitle"/>
          </p:nvPr>
        </p:nvSpPr>
        <p:spPr>
          <a:xfrm>
            <a:off x="720000" y="2622475"/>
            <a:ext cx="2336400" cy="42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3" name="Google Shape;353;p32"/>
          <p:cNvSpPr txBox="1"/>
          <p:nvPr>
            <p:ph idx="2" type="subTitle"/>
          </p:nvPr>
        </p:nvSpPr>
        <p:spPr>
          <a:xfrm>
            <a:off x="720000" y="2933653"/>
            <a:ext cx="23364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4" name="Google Shape;354;p32"/>
          <p:cNvSpPr txBox="1"/>
          <p:nvPr>
            <p:ph idx="3" type="subTitle"/>
          </p:nvPr>
        </p:nvSpPr>
        <p:spPr>
          <a:xfrm>
            <a:off x="3403800" y="2933653"/>
            <a:ext cx="23364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32"/>
          <p:cNvSpPr txBox="1"/>
          <p:nvPr>
            <p:ph idx="4" type="subTitle"/>
          </p:nvPr>
        </p:nvSpPr>
        <p:spPr>
          <a:xfrm>
            <a:off x="6087600" y="2933653"/>
            <a:ext cx="23364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6" name="Google Shape;356;p32"/>
          <p:cNvSpPr txBox="1"/>
          <p:nvPr>
            <p:ph idx="5" type="subTitle"/>
          </p:nvPr>
        </p:nvSpPr>
        <p:spPr>
          <a:xfrm>
            <a:off x="3403800" y="2622475"/>
            <a:ext cx="2336400" cy="42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7" name="Google Shape;357;p32"/>
          <p:cNvSpPr txBox="1"/>
          <p:nvPr>
            <p:ph idx="6" type="subTitle"/>
          </p:nvPr>
        </p:nvSpPr>
        <p:spPr>
          <a:xfrm>
            <a:off x="6087600" y="2622475"/>
            <a:ext cx="2336400" cy="42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358" name="Google Shape;358;p32"/>
          <p:cNvCxnSpPr/>
          <p:nvPr/>
        </p:nvCxnSpPr>
        <p:spPr>
          <a:xfrm>
            <a:off x="724925" y="4610000"/>
            <a:ext cx="7707900" cy="0"/>
          </a:xfrm>
          <a:prstGeom prst="straightConnector1">
            <a:avLst/>
          </a:prstGeom>
          <a:noFill/>
          <a:ln cap="flat" cmpd="sng" w="9525">
            <a:solidFill>
              <a:schemeClr val="lt1"/>
            </a:solidFill>
            <a:prstDash val="solid"/>
            <a:round/>
            <a:headEnd len="med" w="med" type="diamond"/>
            <a:tailEnd len="med" w="med" type="diamon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59" name="Shape 359"/>
        <p:cNvGrpSpPr/>
        <p:nvPr/>
      </p:nvGrpSpPr>
      <p:grpSpPr>
        <a:xfrm>
          <a:off x="0" y="0"/>
          <a:ext cx="0" cy="0"/>
          <a:chOff x="0" y="0"/>
          <a:chExt cx="0" cy="0"/>
        </a:xfrm>
      </p:grpSpPr>
      <p:sp>
        <p:nvSpPr>
          <p:cNvPr id="360" name="Google Shape;360;p33"/>
          <p:cNvSpPr txBox="1"/>
          <p:nvPr>
            <p:ph idx="1" type="subTitle"/>
          </p:nvPr>
        </p:nvSpPr>
        <p:spPr>
          <a:xfrm>
            <a:off x="715100" y="1864925"/>
            <a:ext cx="2867100" cy="404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33"/>
          <p:cNvSpPr txBox="1"/>
          <p:nvPr>
            <p:ph idx="2" type="subTitle"/>
          </p:nvPr>
        </p:nvSpPr>
        <p:spPr>
          <a:xfrm>
            <a:off x="715100" y="2207275"/>
            <a:ext cx="2867100" cy="54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2" name="Google Shape;362;p33"/>
          <p:cNvSpPr txBox="1"/>
          <p:nvPr>
            <p:ph idx="3" type="subTitle"/>
          </p:nvPr>
        </p:nvSpPr>
        <p:spPr>
          <a:xfrm>
            <a:off x="5561802" y="2207275"/>
            <a:ext cx="2867100" cy="54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3" name="Google Shape;363;p33"/>
          <p:cNvSpPr txBox="1"/>
          <p:nvPr>
            <p:ph idx="4" type="subTitle"/>
          </p:nvPr>
        </p:nvSpPr>
        <p:spPr>
          <a:xfrm>
            <a:off x="715100" y="3458750"/>
            <a:ext cx="2867100" cy="54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4" name="Google Shape;364;p33"/>
          <p:cNvSpPr txBox="1"/>
          <p:nvPr>
            <p:ph idx="5" type="subTitle"/>
          </p:nvPr>
        </p:nvSpPr>
        <p:spPr>
          <a:xfrm>
            <a:off x="5561802" y="3458750"/>
            <a:ext cx="2867100" cy="54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5" name="Google Shape;365;p3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366" name="Google Shape;366;p33"/>
          <p:cNvSpPr txBox="1"/>
          <p:nvPr>
            <p:ph idx="6" type="subTitle"/>
          </p:nvPr>
        </p:nvSpPr>
        <p:spPr>
          <a:xfrm>
            <a:off x="715100" y="3116525"/>
            <a:ext cx="2867100" cy="404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7" name="Google Shape;367;p33"/>
          <p:cNvSpPr txBox="1"/>
          <p:nvPr>
            <p:ph idx="7" type="subTitle"/>
          </p:nvPr>
        </p:nvSpPr>
        <p:spPr>
          <a:xfrm>
            <a:off x="5561800" y="1864925"/>
            <a:ext cx="2867100" cy="40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8" name="Google Shape;368;p33"/>
          <p:cNvSpPr txBox="1"/>
          <p:nvPr>
            <p:ph idx="8" type="subTitle"/>
          </p:nvPr>
        </p:nvSpPr>
        <p:spPr>
          <a:xfrm>
            <a:off x="5561800" y="3116525"/>
            <a:ext cx="2867100" cy="40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69" name="Google Shape;369;p33"/>
          <p:cNvGrpSpPr/>
          <p:nvPr/>
        </p:nvGrpSpPr>
        <p:grpSpPr>
          <a:xfrm>
            <a:off x="4233309" y="4322131"/>
            <a:ext cx="677382" cy="572735"/>
            <a:chOff x="4122450" y="2595825"/>
            <a:chExt cx="899100" cy="760200"/>
          </a:xfrm>
        </p:grpSpPr>
        <p:cxnSp>
          <p:nvCxnSpPr>
            <p:cNvPr id="370" name="Google Shape;370;p33"/>
            <p:cNvCxnSpPr/>
            <p:nvPr/>
          </p:nvCxnSpPr>
          <p:spPr>
            <a:xfrm>
              <a:off x="4572000" y="2595825"/>
              <a:ext cx="0" cy="760200"/>
            </a:xfrm>
            <a:prstGeom prst="straightConnector1">
              <a:avLst/>
            </a:prstGeom>
            <a:noFill/>
            <a:ln cap="flat" cmpd="sng" w="19050">
              <a:solidFill>
                <a:schemeClr val="lt1"/>
              </a:solidFill>
              <a:prstDash val="solid"/>
              <a:round/>
              <a:headEnd len="sm" w="sm" type="none"/>
              <a:tailEnd len="sm" w="sm" type="none"/>
            </a:ln>
          </p:spPr>
        </p:cxnSp>
        <p:cxnSp>
          <p:nvCxnSpPr>
            <p:cNvPr id="371" name="Google Shape;371;p33"/>
            <p:cNvCxnSpPr/>
            <p:nvPr/>
          </p:nvCxnSpPr>
          <p:spPr>
            <a:xfrm>
              <a:off x="4122450" y="2969525"/>
              <a:ext cx="899100" cy="0"/>
            </a:xfrm>
            <a:prstGeom prst="straightConnector1">
              <a:avLst/>
            </a:prstGeom>
            <a:noFill/>
            <a:ln cap="flat" cmpd="sng" w="19050">
              <a:solidFill>
                <a:schemeClr val="lt1"/>
              </a:solidFill>
              <a:prstDash val="solid"/>
              <a:round/>
              <a:headEnd len="sm" w="sm" type="none"/>
              <a:tailEnd len="sm" w="sm" type="none"/>
            </a:ln>
          </p:spPr>
        </p:cxnSp>
      </p:grpSp>
      <p:cxnSp>
        <p:nvCxnSpPr>
          <p:cNvPr id="372" name="Google Shape;372;p33"/>
          <p:cNvCxnSpPr/>
          <p:nvPr/>
        </p:nvCxnSpPr>
        <p:spPr>
          <a:xfrm rot="10800000">
            <a:off x="715100" y="4608500"/>
            <a:ext cx="2862900" cy="0"/>
          </a:xfrm>
          <a:prstGeom prst="straightConnector1">
            <a:avLst/>
          </a:prstGeom>
          <a:noFill/>
          <a:ln cap="flat" cmpd="sng" w="19050">
            <a:solidFill>
              <a:schemeClr val="lt1"/>
            </a:solidFill>
            <a:prstDash val="solid"/>
            <a:round/>
            <a:headEnd len="sm" w="sm" type="none"/>
            <a:tailEnd len="med" w="med" type="oval"/>
          </a:ln>
        </p:spPr>
      </p:cxnSp>
      <p:cxnSp>
        <p:nvCxnSpPr>
          <p:cNvPr id="373" name="Google Shape;373;p33"/>
          <p:cNvCxnSpPr/>
          <p:nvPr/>
        </p:nvCxnSpPr>
        <p:spPr>
          <a:xfrm>
            <a:off x="5563900" y="4608500"/>
            <a:ext cx="28629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74" name="Shape 374"/>
        <p:cNvGrpSpPr/>
        <p:nvPr/>
      </p:nvGrpSpPr>
      <p:grpSpPr>
        <a:xfrm>
          <a:off x="0" y="0"/>
          <a:ext cx="0" cy="0"/>
          <a:chOff x="0" y="0"/>
          <a:chExt cx="0" cy="0"/>
        </a:xfrm>
      </p:grpSpPr>
      <p:grpSp>
        <p:nvGrpSpPr>
          <p:cNvPr id="375" name="Google Shape;375;p34"/>
          <p:cNvGrpSpPr/>
          <p:nvPr/>
        </p:nvGrpSpPr>
        <p:grpSpPr>
          <a:xfrm>
            <a:off x="98568" y="-24"/>
            <a:ext cx="623446" cy="4129640"/>
            <a:chOff x="403368" y="-24"/>
            <a:chExt cx="623446" cy="4129640"/>
          </a:xfrm>
        </p:grpSpPr>
        <p:sp>
          <p:nvSpPr>
            <p:cNvPr id="376" name="Google Shape;376;p34"/>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4"/>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4"/>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4"/>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4"/>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4"/>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34"/>
          <p:cNvGrpSpPr/>
          <p:nvPr/>
        </p:nvGrpSpPr>
        <p:grpSpPr>
          <a:xfrm rot="10800000">
            <a:off x="8421968" y="1013852"/>
            <a:ext cx="623446" cy="4129640"/>
            <a:chOff x="403368" y="-24"/>
            <a:chExt cx="623446" cy="4129640"/>
          </a:xfrm>
        </p:grpSpPr>
        <p:sp>
          <p:nvSpPr>
            <p:cNvPr id="383" name="Google Shape;383;p34"/>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4"/>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4"/>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4"/>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4"/>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4"/>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34"/>
          <p:cNvSpPr txBox="1"/>
          <p:nvPr>
            <p:ph idx="1" type="subTitle"/>
          </p:nvPr>
        </p:nvSpPr>
        <p:spPr>
          <a:xfrm>
            <a:off x="1498813" y="3484883"/>
            <a:ext cx="2491500" cy="51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2pPr>
            <a:lvl3pPr lvl="2"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3pPr>
            <a:lvl4pPr lvl="3"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4pPr>
            <a:lvl5pPr lvl="4"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5pPr>
            <a:lvl6pPr lvl="5"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6pPr>
            <a:lvl7pPr lvl="6"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7pPr>
            <a:lvl8pPr lvl="7"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8pPr>
            <a:lvl9pPr lvl="8"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9pPr>
          </a:lstStyle>
          <a:p/>
        </p:txBody>
      </p:sp>
      <p:sp>
        <p:nvSpPr>
          <p:cNvPr id="390" name="Google Shape;390;p34"/>
          <p:cNvSpPr txBox="1"/>
          <p:nvPr>
            <p:ph idx="2" type="subTitle"/>
          </p:nvPr>
        </p:nvSpPr>
        <p:spPr>
          <a:xfrm>
            <a:off x="5153688" y="3523458"/>
            <a:ext cx="2491500" cy="51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2pPr>
            <a:lvl3pPr lvl="2"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3pPr>
            <a:lvl4pPr lvl="3"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4pPr>
            <a:lvl5pPr lvl="4"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5pPr>
            <a:lvl6pPr lvl="5"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6pPr>
            <a:lvl7pPr lvl="6"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7pPr>
            <a:lvl8pPr lvl="7"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8pPr>
            <a:lvl9pPr lvl="8" algn="ctr">
              <a:lnSpc>
                <a:spcPct val="100000"/>
              </a:lnSpc>
              <a:spcBef>
                <a:spcPts val="0"/>
              </a:spcBef>
              <a:spcAft>
                <a:spcPts val="0"/>
              </a:spcAft>
              <a:buSzPts val="1800"/>
              <a:buFont typeface="Montserrat SemiBold"/>
              <a:buNone/>
              <a:defRPr sz="1800">
                <a:latin typeface="Montserrat SemiBold"/>
                <a:ea typeface="Montserrat SemiBold"/>
                <a:cs typeface="Montserrat SemiBold"/>
                <a:sym typeface="Montserrat SemiBold"/>
              </a:defRPr>
            </a:lvl9pPr>
          </a:lstStyle>
          <a:p/>
        </p:txBody>
      </p:sp>
      <p:sp>
        <p:nvSpPr>
          <p:cNvPr id="391" name="Google Shape;391;p3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392" name="Google Shape;392;p34"/>
          <p:cNvSpPr txBox="1"/>
          <p:nvPr>
            <p:ph idx="3" type="subTitle"/>
          </p:nvPr>
        </p:nvSpPr>
        <p:spPr>
          <a:xfrm>
            <a:off x="1498825" y="4021525"/>
            <a:ext cx="2491500" cy="54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3" name="Google Shape;393;p34"/>
          <p:cNvSpPr txBox="1"/>
          <p:nvPr>
            <p:ph idx="4" type="subTitle"/>
          </p:nvPr>
        </p:nvSpPr>
        <p:spPr>
          <a:xfrm>
            <a:off x="5153700" y="4060100"/>
            <a:ext cx="2491500" cy="54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94" name="Shape 394"/>
        <p:cNvGrpSpPr/>
        <p:nvPr/>
      </p:nvGrpSpPr>
      <p:grpSpPr>
        <a:xfrm>
          <a:off x="0" y="0"/>
          <a:ext cx="0" cy="0"/>
          <a:chOff x="0" y="0"/>
          <a:chExt cx="0" cy="0"/>
        </a:xfrm>
      </p:grpSpPr>
      <p:sp>
        <p:nvSpPr>
          <p:cNvPr id="395" name="Google Shape;395;p35"/>
          <p:cNvSpPr txBox="1"/>
          <p:nvPr>
            <p:ph type="title"/>
          </p:nvPr>
        </p:nvSpPr>
        <p:spPr>
          <a:xfrm>
            <a:off x="1736950" y="3240300"/>
            <a:ext cx="5499000" cy="531900"/>
          </a:xfrm>
          <a:prstGeom prst="rect">
            <a:avLst/>
          </a:prstGeom>
          <a:noFill/>
          <a:ln>
            <a:noFill/>
          </a:ln>
        </p:spPr>
        <p:txBody>
          <a:bodyPr anchorCtr="0" anchor="t" bIns="91425" lIns="91425" spcFirstLastPara="1" rIns="91425" wrap="square" tIns="91425">
            <a:noAutofit/>
          </a:bodyPr>
          <a:lstStyle>
            <a:lvl1pPr lvl="0" algn="r">
              <a:lnSpc>
                <a:spcPct val="90000"/>
              </a:lnSpc>
              <a:spcBef>
                <a:spcPts val="0"/>
              </a:spcBef>
              <a:spcAft>
                <a:spcPts val="0"/>
              </a:spcAft>
              <a:buSzPts val="3000"/>
              <a:buNone/>
              <a:defRPr sz="2400"/>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p:txBody>
      </p:sp>
      <p:sp>
        <p:nvSpPr>
          <p:cNvPr id="396" name="Google Shape;396;p35"/>
          <p:cNvSpPr txBox="1"/>
          <p:nvPr>
            <p:ph idx="1" type="subTitle"/>
          </p:nvPr>
        </p:nvSpPr>
        <p:spPr>
          <a:xfrm>
            <a:off x="1736900" y="1507850"/>
            <a:ext cx="5499000" cy="1496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cxnSp>
        <p:nvCxnSpPr>
          <p:cNvPr id="397" name="Google Shape;397;p35"/>
          <p:cNvCxnSpPr/>
          <p:nvPr/>
        </p:nvCxnSpPr>
        <p:spPr>
          <a:xfrm>
            <a:off x="1045475" y="536625"/>
            <a:ext cx="6120000" cy="0"/>
          </a:xfrm>
          <a:prstGeom prst="straightConnector1">
            <a:avLst/>
          </a:prstGeom>
          <a:noFill/>
          <a:ln cap="flat" cmpd="sng" w="19050">
            <a:solidFill>
              <a:schemeClr val="accent1"/>
            </a:solidFill>
            <a:prstDash val="solid"/>
            <a:round/>
            <a:headEnd len="sm" w="sm" type="none"/>
            <a:tailEnd len="med" w="med" type="diamond"/>
          </a:ln>
        </p:spPr>
      </p:cxnSp>
      <p:cxnSp>
        <p:nvCxnSpPr>
          <p:cNvPr id="398" name="Google Shape;398;p35"/>
          <p:cNvCxnSpPr/>
          <p:nvPr/>
        </p:nvCxnSpPr>
        <p:spPr>
          <a:xfrm rot="10800000">
            <a:off x="1978502" y="4608500"/>
            <a:ext cx="6120000" cy="0"/>
          </a:xfrm>
          <a:prstGeom prst="straightConnector1">
            <a:avLst/>
          </a:prstGeom>
          <a:noFill/>
          <a:ln cap="flat" cmpd="sng" w="19050">
            <a:solidFill>
              <a:schemeClr val="accent2"/>
            </a:solidFill>
            <a:prstDash val="solid"/>
            <a:round/>
            <a:headEnd len="sm" w="sm" type="none"/>
            <a:tailEnd len="med" w="med" type="diamond"/>
          </a:ln>
        </p:spPr>
      </p:cxnSp>
      <p:grpSp>
        <p:nvGrpSpPr>
          <p:cNvPr id="399" name="Google Shape;399;p35"/>
          <p:cNvGrpSpPr/>
          <p:nvPr/>
        </p:nvGrpSpPr>
        <p:grpSpPr>
          <a:xfrm>
            <a:off x="509625" y="331163"/>
            <a:ext cx="410950" cy="410925"/>
            <a:chOff x="5275800" y="1597475"/>
            <a:chExt cx="410950" cy="410925"/>
          </a:xfrm>
        </p:grpSpPr>
        <p:sp>
          <p:nvSpPr>
            <p:cNvPr id="400" name="Google Shape;400;p35"/>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5"/>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5"/>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5"/>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5"/>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5"/>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5"/>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5"/>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5"/>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35"/>
          <p:cNvGrpSpPr/>
          <p:nvPr/>
        </p:nvGrpSpPr>
        <p:grpSpPr>
          <a:xfrm>
            <a:off x="8223425" y="4403025"/>
            <a:ext cx="410950" cy="410925"/>
            <a:chOff x="5275800" y="1597475"/>
            <a:chExt cx="410950" cy="410925"/>
          </a:xfrm>
        </p:grpSpPr>
        <p:sp>
          <p:nvSpPr>
            <p:cNvPr id="410" name="Google Shape;410;p35"/>
            <p:cNvSpPr/>
            <p:nvPr/>
          </p:nvSpPr>
          <p:spPr>
            <a:xfrm>
              <a:off x="5506375" y="1828675"/>
              <a:ext cx="119750" cy="119750"/>
            </a:xfrm>
            <a:custGeom>
              <a:rect b="b" l="l" r="r" t="t"/>
              <a:pathLst>
                <a:path extrusionOk="0" fill="none" h="4790" w="4790">
                  <a:moveTo>
                    <a:pt x="0" y="0"/>
                  </a:moveTo>
                  <a:lnTo>
                    <a:pt x="4790" y="479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5"/>
            <p:cNvSpPr/>
            <p:nvPr/>
          </p:nvSpPr>
          <p:spPr>
            <a:xfrm>
              <a:off x="5335525" y="1657825"/>
              <a:ext cx="120500" cy="120475"/>
            </a:xfrm>
            <a:custGeom>
              <a:rect b="b" l="l" r="r" t="t"/>
              <a:pathLst>
                <a:path extrusionOk="0" fill="none" h="4819" w="4820">
                  <a:moveTo>
                    <a:pt x="1" y="1"/>
                  </a:moveTo>
                  <a:lnTo>
                    <a:pt x="4820" y="4818"/>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5"/>
            <p:cNvSpPr/>
            <p:nvPr/>
          </p:nvSpPr>
          <p:spPr>
            <a:xfrm>
              <a:off x="5506375" y="1658250"/>
              <a:ext cx="120175" cy="120200"/>
            </a:xfrm>
            <a:custGeom>
              <a:rect b="b" l="l" r="r" t="t"/>
              <a:pathLst>
                <a:path extrusionOk="0" fill="none" h="4808" w="4807">
                  <a:moveTo>
                    <a:pt x="0" y="4807"/>
                  </a:moveTo>
                  <a:lnTo>
                    <a:pt x="4807"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5"/>
            <p:cNvSpPr/>
            <p:nvPr/>
          </p:nvSpPr>
          <p:spPr>
            <a:xfrm>
              <a:off x="5336000" y="1828825"/>
              <a:ext cx="120025" cy="120025"/>
            </a:xfrm>
            <a:custGeom>
              <a:rect b="b" l="l" r="r" t="t"/>
              <a:pathLst>
                <a:path extrusionOk="0" fill="none" h="4801" w="4801">
                  <a:moveTo>
                    <a:pt x="0" y="4801"/>
                  </a:moveTo>
                  <a:lnTo>
                    <a:pt x="4801"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5"/>
            <p:cNvSpPr/>
            <p:nvPr/>
          </p:nvSpPr>
          <p:spPr>
            <a:xfrm>
              <a:off x="5517425" y="1802925"/>
              <a:ext cx="169325" cy="25"/>
            </a:xfrm>
            <a:custGeom>
              <a:rect b="b" l="l" r="r" t="t"/>
              <a:pathLst>
                <a:path extrusionOk="0" fill="none" h="1" w="6773">
                  <a:moveTo>
                    <a:pt x="0" y="0"/>
                  </a:moveTo>
                  <a:lnTo>
                    <a:pt x="6773"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5"/>
            <p:cNvSpPr/>
            <p:nvPr/>
          </p:nvSpPr>
          <p:spPr>
            <a:xfrm>
              <a:off x="5275800" y="1802925"/>
              <a:ext cx="170400" cy="25"/>
            </a:xfrm>
            <a:custGeom>
              <a:rect b="b" l="l" r="r" t="t"/>
              <a:pathLst>
                <a:path extrusionOk="0" fill="none" h="1" w="6816">
                  <a:moveTo>
                    <a:pt x="0" y="0"/>
                  </a:moveTo>
                  <a:lnTo>
                    <a:pt x="6815"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5"/>
            <p:cNvSpPr/>
            <p:nvPr/>
          </p:nvSpPr>
          <p:spPr>
            <a:xfrm>
              <a:off x="5481875" y="1597475"/>
              <a:ext cx="25" cy="169925"/>
            </a:xfrm>
            <a:custGeom>
              <a:rect b="b" l="l" r="r" t="t"/>
              <a:pathLst>
                <a:path extrusionOk="0" fill="none" h="6797" w="1">
                  <a:moveTo>
                    <a:pt x="0" y="6796"/>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5"/>
            <p:cNvSpPr/>
            <p:nvPr/>
          </p:nvSpPr>
          <p:spPr>
            <a:xfrm>
              <a:off x="5481875" y="1838675"/>
              <a:ext cx="25" cy="169725"/>
            </a:xfrm>
            <a:custGeom>
              <a:rect b="b" l="l" r="r" t="t"/>
              <a:pathLst>
                <a:path extrusionOk="0" fill="none" h="6789" w="1">
                  <a:moveTo>
                    <a:pt x="0" y="6788"/>
                  </a:moveTo>
                  <a:lnTo>
                    <a:pt x="0"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5"/>
            <p:cNvSpPr/>
            <p:nvPr/>
          </p:nvSpPr>
          <p:spPr>
            <a:xfrm>
              <a:off x="5466125" y="1792225"/>
              <a:ext cx="26475" cy="22675"/>
            </a:xfrm>
            <a:custGeom>
              <a:rect b="b" l="l" r="r" t="t"/>
              <a:pathLst>
                <a:path extrusionOk="0" h="907" w="1059">
                  <a:moveTo>
                    <a:pt x="605" y="0"/>
                  </a:moveTo>
                  <a:cubicBezTo>
                    <a:pt x="202" y="0"/>
                    <a:pt x="0" y="488"/>
                    <a:pt x="286" y="773"/>
                  </a:cubicBezTo>
                  <a:cubicBezTo>
                    <a:pt x="378" y="865"/>
                    <a:pt x="491" y="907"/>
                    <a:pt x="602" y="907"/>
                  </a:cubicBezTo>
                  <a:cubicBezTo>
                    <a:pt x="835" y="907"/>
                    <a:pt x="1058" y="726"/>
                    <a:pt x="1058" y="453"/>
                  </a:cubicBezTo>
                  <a:cubicBezTo>
                    <a:pt x="1058" y="203"/>
                    <a:pt x="856" y="0"/>
                    <a:pt x="60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9" name="Shape 419"/>
        <p:cNvGrpSpPr/>
        <p:nvPr/>
      </p:nvGrpSpPr>
      <p:grpSpPr>
        <a:xfrm>
          <a:off x="0" y="0"/>
          <a:ext cx="0" cy="0"/>
          <a:chOff x="0" y="0"/>
          <a:chExt cx="0" cy="0"/>
        </a:xfrm>
      </p:grpSpPr>
      <p:sp>
        <p:nvSpPr>
          <p:cNvPr id="420" name="Google Shape;420;p36"/>
          <p:cNvSpPr txBox="1"/>
          <p:nvPr>
            <p:ph type="title"/>
          </p:nvPr>
        </p:nvSpPr>
        <p:spPr>
          <a:xfrm>
            <a:off x="1181700" y="1581300"/>
            <a:ext cx="6780600" cy="19809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6000"/>
              <a:buNone/>
              <a:defRPr sz="7600"/>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p:txBody>
      </p:sp>
      <p:grpSp>
        <p:nvGrpSpPr>
          <p:cNvPr id="421" name="Google Shape;421;p36"/>
          <p:cNvGrpSpPr/>
          <p:nvPr/>
        </p:nvGrpSpPr>
        <p:grpSpPr>
          <a:xfrm>
            <a:off x="551291" y="2724544"/>
            <a:ext cx="327629" cy="1579160"/>
            <a:chOff x="3665550" y="1907725"/>
            <a:chExt cx="140825" cy="678800"/>
          </a:xfrm>
        </p:grpSpPr>
        <p:sp>
          <p:nvSpPr>
            <p:cNvPr id="422" name="Google Shape;422;p36"/>
            <p:cNvSpPr/>
            <p:nvPr/>
          </p:nvSpPr>
          <p:spPr>
            <a:xfrm>
              <a:off x="3735950" y="1907725"/>
              <a:ext cx="25" cy="678800"/>
            </a:xfrm>
            <a:custGeom>
              <a:rect b="b" l="l" r="r" t="t"/>
              <a:pathLst>
                <a:path extrusionOk="0" fill="none" h="27152" w="1">
                  <a:moveTo>
                    <a:pt x="1" y="27151"/>
                  </a:moveTo>
                  <a:lnTo>
                    <a:pt x="1"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6"/>
            <p:cNvSpPr/>
            <p:nvPr/>
          </p:nvSpPr>
          <p:spPr>
            <a:xfrm>
              <a:off x="3665550" y="1999425"/>
              <a:ext cx="140825" cy="25"/>
            </a:xfrm>
            <a:custGeom>
              <a:rect b="b" l="l" r="r" t="t"/>
              <a:pathLst>
                <a:path extrusionOk="0" fill="none" h="1" w="5633">
                  <a:moveTo>
                    <a:pt x="1" y="1"/>
                  </a:moveTo>
                  <a:lnTo>
                    <a:pt x="5632" y="1"/>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6"/>
            <p:cNvSpPr/>
            <p:nvPr/>
          </p:nvSpPr>
          <p:spPr>
            <a:xfrm>
              <a:off x="3706050" y="1970125"/>
              <a:ext cx="59825" cy="59775"/>
            </a:xfrm>
            <a:custGeom>
              <a:rect b="b" l="l" r="r" t="t"/>
              <a:pathLst>
                <a:path extrusionOk="0" fill="none" h="2391" w="2393">
                  <a:moveTo>
                    <a:pt x="2393" y="2391"/>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6"/>
            <p:cNvSpPr/>
            <p:nvPr/>
          </p:nvSpPr>
          <p:spPr>
            <a:xfrm>
              <a:off x="3706050" y="1970125"/>
              <a:ext cx="59825" cy="59775"/>
            </a:xfrm>
            <a:custGeom>
              <a:rect b="b" l="l" r="r" t="t"/>
              <a:pathLst>
                <a:path extrusionOk="0" fill="none" h="2391" w="2393">
                  <a:moveTo>
                    <a:pt x="0" y="2391"/>
                  </a:moveTo>
                  <a:lnTo>
                    <a:pt x="2393"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36"/>
          <p:cNvGrpSpPr/>
          <p:nvPr/>
        </p:nvGrpSpPr>
        <p:grpSpPr>
          <a:xfrm flipH="1" rot="10800000">
            <a:off x="8265066" y="839794"/>
            <a:ext cx="327629" cy="1579160"/>
            <a:chOff x="3665550" y="1907725"/>
            <a:chExt cx="140825" cy="678800"/>
          </a:xfrm>
        </p:grpSpPr>
        <p:sp>
          <p:nvSpPr>
            <p:cNvPr id="427" name="Google Shape;427;p36"/>
            <p:cNvSpPr/>
            <p:nvPr/>
          </p:nvSpPr>
          <p:spPr>
            <a:xfrm>
              <a:off x="3735950" y="1907725"/>
              <a:ext cx="25" cy="678800"/>
            </a:xfrm>
            <a:custGeom>
              <a:rect b="b" l="l" r="r" t="t"/>
              <a:pathLst>
                <a:path extrusionOk="0" fill="none" h="27152" w="1">
                  <a:moveTo>
                    <a:pt x="1" y="27151"/>
                  </a:moveTo>
                  <a:lnTo>
                    <a:pt x="1"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6"/>
            <p:cNvSpPr/>
            <p:nvPr/>
          </p:nvSpPr>
          <p:spPr>
            <a:xfrm>
              <a:off x="3665550" y="1999425"/>
              <a:ext cx="140825" cy="25"/>
            </a:xfrm>
            <a:custGeom>
              <a:rect b="b" l="l" r="r" t="t"/>
              <a:pathLst>
                <a:path extrusionOk="0" fill="none" h="1" w="5633">
                  <a:moveTo>
                    <a:pt x="1" y="1"/>
                  </a:moveTo>
                  <a:lnTo>
                    <a:pt x="5632" y="1"/>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6"/>
            <p:cNvSpPr/>
            <p:nvPr/>
          </p:nvSpPr>
          <p:spPr>
            <a:xfrm>
              <a:off x="3706050" y="1970125"/>
              <a:ext cx="59825" cy="59775"/>
            </a:xfrm>
            <a:custGeom>
              <a:rect b="b" l="l" r="r" t="t"/>
              <a:pathLst>
                <a:path extrusionOk="0" fill="none" h="2391" w="2393">
                  <a:moveTo>
                    <a:pt x="2393" y="2391"/>
                  </a:moveTo>
                  <a:lnTo>
                    <a:pt x="0"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6"/>
            <p:cNvSpPr/>
            <p:nvPr/>
          </p:nvSpPr>
          <p:spPr>
            <a:xfrm>
              <a:off x="3706050" y="1970125"/>
              <a:ext cx="59825" cy="59775"/>
            </a:xfrm>
            <a:custGeom>
              <a:rect b="b" l="l" r="r" t="t"/>
              <a:pathLst>
                <a:path extrusionOk="0" fill="none" h="2391" w="2393">
                  <a:moveTo>
                    <a:pt x="0" y="2391"/>
                  </a:moveTo>
                  <a:lnTo>
                    <a:pt x="2393" y="0"/>
                  </a:lnTo>
                </a:path>
              </a:pathLst>
            </a:custGeom>
            <a:noFill/>
            <a:ln cap="flat" cmpd="sng" w="19050">
              <a:solidFill>
                <a:srgbClr val="2B3358"/>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1" name="Google Shape;431;p36"/>
          <p:cNvSpPr/>
          <p:nvPr/>
        </p:nvSpPr>
        <p:spPr>
          <a:xfrm>
            <a:off x="219100" y="4303700"/>
            <a:ext cx="992004" cy="1277224"/>
          </a:xfrm>
          <a:custGeom>
            <a:rect b="b" l="l" r="r" t="t"/>
            <a:pathLst>
              <a:path extrusionOk="0" fill="none" h="21920" w="17025">
                <a:moveTo>
                  <a:pt x="8511" y="0"/>
                </a:moveTo>
                <a:lnTo>
                  <a:pt x="8511" y="0"/>
                </a:lnTo>
                <a:cubicBezTo>
                  <a:pt x="3811" y="0"/>
                  <a:pt x="0" y="3810"/>
                  <a:pt x="0" y="8511"/>
                </a:cubicBezTo>
                <a:lnTo>
                  <a:pt x="0" y="21920"/>
                </a:lnTo>
                <a:lnTo>
                  <a:pt x="17024" y="21920"/>
                </a:lnTo>
                <a:lnTo>
                  <a:pt x="17024" y="8511"/>
                </a:lnTo>
                <a:cubicBezTo>
                  <a:pt x="17024" y="3810"/>
                  <a:pt x="13213" y="0"/>
                  <a:pt x="8511" y="0"/>
                </a:cubicBezTo>
                <a:close/>
              </a:path>
            </a:pathLst>
          </a:custGeom>
          <a:noFill/>
          <a:ln cap="flat" cmpd="sng" w="19050">
            <a:solidFill>
              <a:schemeClr val="l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6"/>
          <p:cNvSpPr/>
          <p:nvPr/>
        </p:nvSpPr>
        <p:spPr>
          <a:xfrm rot="10800000">
            <a:off x="7932888" y="-437412"/>
            <a:ext cx="992004" cy="1277224"/>
          </a:xfrm>
          <a:custGeom>
            <a:rect b="b" l="l" r="r" t="t"/>
            <a:pathLst>
              <a:path extrusionOk="0" fill="none" h="21920" w="17025">
                <a:moveTo>
                  <a:pt x="8511" y="0"/>
                </a:moveTo>
                <a:lnTo>
                  <a:pt x="8511" y="0"/>
                </a:lnTo>
                <a:cubicBezTo>
                  <a:pt x="3811" y="0"/>
                  <a:pt x="0" y="3810"/>
                  <a:pt x="0" y="8511"/>
                </a:cubicBezTo>
                <a:lnTo>
                  <a:pt x="0" y="21920"/>
                </a:lnTo>
                <a:lnTo>
                  <a:pt x="17024" y="21920"/>
                </a:lnTo>
                <a:lnTo>
                  <a:pt x="17024" y="8511"/>
                </a:lnTo>
                <a:cubicBezTo>
                  <a:pt x="17024" y="3810"/>
                  <a:pt x="13213" y="0"/>
                  <a:pt x="8511" y="0"/>
                </a:cubicBezTo>
                <a:close/>
              </a:path>
            </a:pathLst>
          </a:custGeom>
          <a:noFill/>
          <a:ln cap="flat" cmpd="sng" w="19050">
            <a:solidFill>
              <a:schemeClr val="l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3" name="Shape 433"/>
        <p:cNvGrpSpPr/>
        <p:nvPr/>
      </p:nvGrpSpPr>
      <p:grpSpPr>
        <a:xfrm>
          <a:off x="0" y="0"/>
          <a:ext cx="0" cy="0"/>
          <a:chOff x="0" y="0"/>
          <a:chExt cx="0" cy="0"/>
        </a:xfrm>
      </p:grpSpPr>
      <p:sp>
        <p:nvSpPr>
          <p:cNvPr id="434" name="Google Shape;434;p37"/>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9600"/>
              <a:buNone/>
              <a:defRPr sz="9600"/>
            </a:lvl1pPr>
            <a:lvl2pPr lvl="1" algn="ctr">
              <a:lnSpc>
                <a:spcPct val="90000"/>
              </a:lnSpc>
              <a:spcBef>
                <a:spcPts val="0"/>
              </a:spcBef>
              <a:spcAft>
                <a:spcPts val="0"/>
              </a:spcAft>
              <a:buSzPts val="9600"/>
              <a:buNone/>
              <a:defRPr sz="9600"/>
            </a:lvl2pPr>
            <a:lvl3pPr lvl="2" algn="ctr">
              <a:lnSpc>
                <a:spcPct val="90000"/>
              </a:lnSpc>
              <a:spcBef>
                <a:spcPts val="0"/>
              </a:spcBef>
              <a:spcAft>
                <a:spcPts val="0"/>
              </a:spcAft>
              <a:buSzPts val="9600"/>
              <a:buNone/>
              <a:defRPr sz="9600"/>
            </a:lvl3pPr>
            <a:lvl4pPr lvl="3" algn="ctr">
              <a:lnSpc>
                <a:spcPct val="90000"/>
              </a:lnSpc>
              <a:spcBef>
                <a:spcPts val="0"/>
              </a:spcBef>
              <a:spcAft>
                <a:spcPts val="0"/>
              </a:spcAft>
              <a:buSzPts val="9600"/>
              <a:buNone/>
              <a:defRPr sz="9600"/>
            </a:lvl4pPr>
            <a:lvl5pPr lvl="4" algn="ctr">
              <a:lnSpc>
                <a:spcPct val="90000"/>
              </a:lnSpc>
              <a:spcBef>
                <a:spcPts val="0"/>
              </a:spcBef>
              <a:spcAft>
                <a:spcPts val="0"/>
              </a:spcAft>
              <a:buSzPts val="9600"/>
              <a:buNone/>
              <a:defRPr sz="9600"/>
            </a:lvl5pPr>
            <a:lvl6pPr lvl="5" algn="ctr">
              <a:lnSpc>
                <a:spcPct val="90000"/>
              </a:lnSpc>
              <a:spcBef>
                <a:spcPts val="0"/>
              </a:spcBef>
              <a:spcAft>
                <a:spcPts val="0"/>
              </a:spcAft>
              <a:buSzPts val="9600"/>
              <a:buNone/>
              <a:defRPr sz="9600"/>
            </a:lvl6pPr>
            <a:lvl7pPr lvl="6" algn="ctr">
              <a:lnSpc>
                <a:spcPct val="90000"/>
              </a:lnSpc>
              <a:spcBef>
                <a:spcPts val="0"/>
              </a:spcBef>
              <a:spcAft>
                <a:spcPts val="0"/>
              </a:spcAft>
              <a:buSzPts val="9600"/>
              <a:buNone/>
              <a:defRPr sz="9600"/>
            </a:lvl7pPr>
            <a:lvl8pPr lvl="7" algn="ctr">
              <a:lnSpc>
                <a:spcPct val="90000"/>
              </a:lnSpc>
              <a:spcBef>
                <a:spcPts val="0"/>
              </a:spcBef>
              <a:spcAft>
                <a:spcPts val="0"/>
              </a:spcAft>
              <a:buSzPts val="9600"/>
              <a:buNone/>
              <a:defRPr sz="9600"/>
            </a:lvl8pPr>
            <a:lvl9pPr lvl="8" algn="ctr">
              <a:lnSpc>
                <a:spcPct val="90000"/>
              </a:lnSpc>
              <a:spcBef>
                <a:spcPts val="0"/>
              </a:spcBef>
              <a:spcAft>
                <a:spcPts val="0"/>
              </a:spcAft>
              <a:buSzPts val="9600"/>
              <a:buNone/>
              <a:defRPr sz="9600"/>
            </a:lvl9pPr>
          </a:lstStyle>
          <a:p>
            <a:r>
              <a:t>xx%</a:t>
            </a:r>
          </a:p>
        </p:txBody>
      </p:sp>
      <p:sp>
        <p:nvSpPr>
          <p:cNvPr id="435" name="Google Shape;435;p37"/>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436" name="Google Shape;436;p37"/>
          <p:cNvGrpSpPr/>
          <p:nvPr/>
        </p:nvGrpSpPr>
        <p:grpSpPr>
          <a:xfrm rot="-5400000">
            <a:off x="552543" y="2226744"/>
            <a:ext cx="325125" cy="325112"/>
            <a:chOff x="6083600" y="3695500"/>
            <a:chExt cx="125125" cy="125125"/>
          </a:xfrm>
        </p:grpSpPr>
        <p:sp>
          <p:nvSpPr>
            <p:cNvPr id="437" name="Google Shape;437;p37"/>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37"/>
          <p:cNvGrpSpPr/>
          <p:nvPr/>
        </p:nvGrpSpPr>
        <p:grpSpPr>
          <a:xfrm rot="-5400000">
            <a:off x="8266343" y="2226744"/>
            <a:ext cx="325125" cy="325112"/>
            <a:chOff x="6083600" y="3695500"/>
            <a:chExt cx="125125" cy="125125"/>
          </a:xfrm>
        </p:grpSpPr>
        <p:sp>
          <p:nvSpPr>
            <p:cNvPr id="442" name="Google Shape;442;p37"/>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7"/>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6" name="Shape 446"/>
        <p:cNvGrpSpPr/>
        <p:nvPr/>
      </p:nvGrpSpPr>
      <p:grpSpPr>
        <a:xfrm>
          <a:off x="0" y="0"/>
          <a:ext cx="0" cy="0"/>
          <a:chOff x="0" y="0"/>
          <a:chExt cx="0" cy="0"/>
        </a:xfrm>
      </p:grpSpPr>
      <p:sp>
        <p:nvSpPr>
          <p:cNvPr id="447" name="Google Shape;447;p38"/>
          <p:cNvSpPr txBox="1"/>
          <p:nvPr>
            <p:ph type="title"/>
          </p:nvPr>
        </p:nvSpPr>
        <p:spPr>
          <a:xfrm>
            <a:off x="2308950" y="697375"/>
            <a:ext cx="4526100" cy="8283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6200"/>
              <a:buNone/>
              <a:defRPr sz="5300"/>
            </a:lvl1pPr>
            <a:lvl2pPr lvl="1" algn="ctr">
              <a:lnSpc>
                <a:spcPct val="90000"/>
              </a:lnSpc>
              <a:spcBef>
                <a:spcPts val="0"/>
              </a:spcBef>
              <a:spcAft>
                <a:spcPts val="0"/>
              </a:spcAft>
              <a:buSzPts val="6200"/>
              <a:buNone/>
              <a:defRPr sz="6200"/>
            </a:lvl2pPr>
            <a:lvl3pPr lvl="2" algn="ctr">
              <a:lnSpc>
                <a:spcPct val="90000"/>
              </a:lnSpc>
              <a:spcBef>
                <a:spcPts val="0"/>
              </a:spcBef>
              <a:spcAft>
                <a:spcPts val="0"/>
              </a:spcAft>
              <a:buSzPts val="6200"/>
              <a:buNone/>
              <a:defRPr sz="6200"/>
            </a:lvl3pPr>
            <a:lvl4pPr lvl="3" algn="ctr">
              <a:lnSpc>
                <a:spcPct val="90000"/>
              </a:lnSpc>
              <a:spcBef>
                <a:spcPts val="0"/>
              </a:spcBef>
              <a:spcAft>
                <a:spcPts val="0"/>
              </a:spcAft>
              <a:buSzPts val="6200"/>
              <a:buNone/>
              <a:defRPr sz="6200"/>
            </a:lvl4pPr>
            <a:lvl5pPr lvl="4" algn="ctr">
              <a:lnSpc>
                <a:spcPct val="90000"/>
              </a:lnSpc>
              <a:spcBef>
                <a:spcPts val="0"/>
              </a:spcBef>
              <a:spcAft>
                <a:spcPts val="0"/>
              </a:spcAft>
              <a:buSzPts val="6200"/>
              <a:buNone/>
              <a:defRPr sz="6200"/>
            </a:lvl5pPr>
            <a:lvl6pPr lvl="5" algn="ctr">
              <a:lnSpc>
                <a:spcPct val="90000"/>
              </a:lnSpc>
              <a:spcBef>
                <a:spcPts val="0"/>
              </a:spcBef>
              <a:spcAft>
                <a:spcPts val="0"/>
              </a:spcAft>
              <a:buSzPts val="6200"/>
              <a:buNone/>
              <a:defRPr sz="6200"/>
            </a:lvl6pPr>
            <a:lvl7pPr lvl="6" algn="ctr">
              <a:lnSpc>
                <a:spcPct val="90000"/>
              </a:lnSpc>
              <a:spcBef>
                <a:spcPts val="0"/>
              </a:spcBef>
              <a:spcAft>
                <a:spcPts val="0"/>
              </a:spcAft>
              <a:buSzPts val="6200"/>
              <a:buNone/>
              <a:defRPr sz="6200"/>
            </a:lvl7pPr>
            <a:lvl8pPr lvl="7" algn="ctr">
              <a:lnSpc>
                <a:spcPct val="90000"/>
              </a:lnSpc>
              <a:spcBef>
                <a:spcPts val="0"/>
              </a:spcBef>
              <a:spcAft>
                <a:spcPts val="0"/>
              </a:spcAft>
              <a:buSzPts val="6200"/>
              <a:buNone/>
              <a:defRPr sz="6200"/>
            </a:lvl8pPr>
            <a:lvl9pPr lvl="8" algn="ctr">
              <a:lnSpc>
                <a:spcPct val="90000"/>
              </a:lnSpc>
              <a:spcBef>
                <a:spcPts val="0"/>
              </a:spcBef>
              <a:spcAft>
                <a:spcPts val="0"/>
              </a:spcAft>
              <a:buSzPts val="6200"/>
              <a:buNone/>
              <a:defRPr sz="6200"/>
            </a:lvl9pPr>
          </a:lstStyle>
          <a:p/>
        </p:txBody>
      </p:sp>
      <p:sp>
        <p:nvSpPr>
          <p:cNvPr id="448" name="Google Shape;448;p38"/>
          <p:cNvSpPr txBox="1"/>
          <p:nvPr>
            <p:ph idx="1" type="subTitle"/>
          </p:nvPr>
        </p:nvSpPr>
        <p:spPr>
          <a:xfrm>
            <a:off x="2308950" y="1458200"/>
            <a:ext cx="4526100" cy="39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9" name="Google Shape;449;p38"/>
          <p:cNvSpPr txBox="1"/>
          <p:nvPr>
            <p:ph idx="2" type="title"/>
          </p:nvPr>
        </p:nvSpPr>
        <p:spPr>
          <a:xfrm>
            <a:off x="2308950" y="2077317"/>
            <a:ext cx="4526100" cy="8283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6200"/>
              <a:buNone/>
              <a:defRPr sz="5300"/>
            </a:lvl1pPr>
            <a:lvl2pPr lvl="1" algn="ctr">
              <a:lnSpc>
                <a:spcPct val="90000"/>
              </a:lnSpc>
              <a:spcBef>
                <a:spcPts val="0"/>
              </a:spcBef>
              <a:spcAft>
                <a:spcPts val="0"/>
              </a:spcAft>
              <a:buSzPts val="6200"/>
              <a:buNone/>
              <a:defRPr sz="6200"/>
            </a:lvl2pPr>
            <a:lvl3pPr lvl="2" algn="ctr">
              <a:lnSpc>
                <a:spcPct val="90000"/>
              </a:lnSpc>
              <a:spcBef>
                <a:spcPts val="0"/>
              </a:spcBef>
              <a:spcAft>
                <a:spcPts val="0"/>
              </a:spcAft>
              <a:buSzPts val="6200"/>
              <a:buNone/>
              <a:defRPr sz="6200"/>
            </a:lvl3pPr>
            <a:lvl4pPr lvl="3" algn="ctr">
              <a:lnSpc>
                <a:spcPct val="90000"/>
              </a:lnSpc>
              <a:spcBef>
                <a:spcPts val="0"/>
              </a:spcBef>
              <a:spcAft>
                <a:spcPts val="0"/>
              </a:spcAft>
              <a:buSzPts val="6200"/>
              <a:buNone/>
              <a:defRPr sz="6200"/>
            </a:lvl4pPr>
            <a:lvl5pPr lvl="4" algn="ctr">
              <a:lnSpc>
                <a:spcPct val="90000"/>
              </a:lnSpc>
              <a:spcBef>
                <a:spcPts val="0"/>
              </a:spcBef>
              <a:spcAft>
                <a:spcPts val="0"/>
              </a:spcAft>
              <a:buSzPts val="6200"/>
              <a:buNone/>
              <a:defRPr sz="6200"/>
            </a:lvl5pPr>
            <a:lvl6pPr lvl="5" algn="ctr">
              <a:lnSpc>
                <a:spcPct val="90000"/>
              </a:lnSpc>
              <a:spcBef>
                <a:spcPts val="0"/>
              </a:spcBef>
              <a:spcAft>
                <a:spcPts val="0"/>
              </a:spcAft>
              <a:buSzPts val="6200"/>
              <a:buNone/>
              <a:defRPr sz="6200"/>
            </a:lvl6pPr>
            <a:lvl7pPr lvl="6" algn="ctr">
              <a:lnSpc>
                <a:spcPct val="90000"/>
              </a:lnSpc>
              <a:spcBef>
                <a:spcPts val="0"/>
              </a:spcBef>
              <a:spcAft>
                <a:spcPts val="0"/>
              </a:spcAft>
              <a:buSzPts val="6200"/>
              <a:buNone/>
              <a:defRPr sz="6200"/>
            </a:lvl7pPr>
            <a:lvl8pPr lvl="7" algn="ctr">
              <a:lnSpc>
                <a:spcPct val="90000"/>
              </a:lnSpc>
              <a:spcBef>
                <a:spcPts val="0"/>
              </a:spcBef>
              <a:spcAft>
                <a:spcPts val="0"/>
              </a:spcAft>
              <a:buSzPts val="6200"/>
              <a:buNone/>
              <a:defRPr sz="6200"/>
            </a:lvl8pPr>
            <a:lvl9pPr lvl="8" algn="ctr">
              <a:lnSpc>
                <a:spcPct val="90000"/>
              </a:lnSpc>
              <a:spcBef>
                <a:spcPts val="0"/>
              </a:spcBef>
              <a:spcAft>
                <a:spcPts val="0"/>
              </a:spcAft>
              <a:buSzPts val="6200"/>
              <a:buNone/>
              <a:defRPr sz="6200"/>
            </a:lvl9pPr>
          </a:lstStyle>
          <a:p/>
        </p:txBody>
      </p:sp>
      <p:sp>
        <p:nvSpPr>
          <p:cNvPr id="450" name="Google Shape;450;p38"/>
          <p:cNvSpPr txBox="1"/>
          <p:nvPr>
            <p:ph idx="3" type="subTitle"/>
          </p:nvPr>
        </p:nvSpPr>
        <p:spPr>
          <a:xfrm>
            <a:off x="2308950" y="2838249"/>
            <a:ext cx="4526100" cy="39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1" name="Google Shape;451;p38"/>
          <p:cNvSpPr txBox="1"/>
          <p:nvPr>
            <p:ph idx="4" type="title"/>
          </p:nvPr>
        </p:nvSpPr>
        <p:spPr>
          <a:xfrm>
            <a:off x="2308950" y="3457271"/>
            <a:ext cx="4526100" cy="8283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6200"/>
              <a:buNone/>
              <a:defRPr sz="5300"/>
            </a:lvl1pPr>
            <a:lvl2pPr lvl="1" algn="ctr">
              <a:lnSpc>
                <a:spcPct val="90000"/>
              </a:lnSpc>
              <a:spcBef>
                <a:spcPts val="0"/>
              </a:spcBef>
              <a:spcAft>
                <a:spcPts val="0"/>
              </a:spcAft>
              <a:buSzPts val="6200"/>
              <a:buNone/>
              <a:defRPr sz="6200"/>
            </a:lvl2pPr>
            <a:lvl3pPr lvl="2" algn="ctr">
              <a:lnSpc>
                <a:spcPct val="90000"/>
              </a:lnSpc>
              <a:spcBef>
                <a:spcPts val="0"/>
              </a:spcBef>
              <a:spcAft>
                <a:spcPts val="0"/>
              </a:spcAft>
              <a:buSzPts val="6200"/>
              <a:buNone/>
              <a:defRPr sz="6200"/>
            </a:lvl3pPr>
            <a:lvl4pPr lvl="3" algn="ctr">
              <a:lnSpc>
                <a:spcPct val="90000"/>
              </a:lnSpc>
              <a:spcBef>
                <a:spcPts val="0"/>
              </a:spcBef>
              <a:spcAft>
                <a:spcPts val="0"/>
              </a:spcAft>
              <a:buSzPts val="6200"/>
              <a:buNone/>
              <a:defRPr sz="6200"/>
            </a:lvl4pPr>
            <a:lvl5pPr lvl="4" algn="ctr">
              <a:lnSpc>
                <a:spcPct val="90000"/>
              </a:lnSpc>
              <a:spcBef>
                <a:spcPts val="0"/>
              </a:spcBef>
              <a:spcAft>
                <a:spcPts val="0"/>
              </a:spcAft>
              <a:buSzPts val="6200"/>
              <a:buNone/>
              <a:defRPr sz="6200"/>
            </a:lvl5pPr>
            <a:lvl6pPr lvl="5" algn="ctr">
              <a:lnSpc>
                <a:spcPct val="90000"/>
              </a:lnSpc>
              <a:spcBef>
                <a:spcPts val="0"/>
              </a:spcBef>
              <a:spcAft>
                <a:spcPts val="0"/>
              </a:spcAft>
              <a:buSzPts val="6200"/>
              <a:buNone/>
              <a:defRPr sz="6200"/>
            </a:lvl6pPr>
            <a:lvl7pPr lvl="6" algn="ctr">
              <a:lnSpc>
                <a:spcPct val="90000"/>
              </a:lnSpc>
              <a:spcBef>
                <a:spcPts val="0"/>
              </a:spcBef>
              <a:spcAft>
                <a:spcPts val="0"/>
              </a:spcAft>
              <a:buSzPts val="6200"/>
              <a:buNone/>
              <a:defRPr sz="6200"/>
            </a:lvl7pPr>
            <a:lvl8pPr lvl="7" algn="ctr">
              <a:lnSpc>
                <a:spcPct val="90000"/>
              </a:lnSpc>
              <a:spcBef>
                <a:spcPts val="0"/>
              </a:spcBef>
              <a:spcAft>
                <a:spcPts val="0"/>
              </a:spcAft>
              <a:buSzPts val="6200"/>
              <a:buNone/>
              <a:defRPr sz="6200"/>
            </a:lvl8pPr>
            <a:lvl9pPr lvl="8" algn="ctr">
              <a:lnSpc>
                <a:spcPct val="90000"/>
              </a:lnSpc>
              <a:spcBef>
                <a:spcPts val="0"/>
              </a:spcBef>
              <a:spcAft>
                <a:spcPts val="0"/>
              </a:spcAft>
              <a:buSzPts val="6200"/>
              <a:buNone/>
              <a:defRPr sz="6200"/>
            </a:lvl9pPr>
          </a:lstStyle>
          <a:p/>
        </p:txBody>
      </p:sp>
      <p:sp>
        <p:nvSpPr>
          <p:cNvPr id="452" name="Google Shape;452;p38"/>
          <p:cNvSpPr txBox="1"/>
          <p:nvPr>
            <p:ph idx="5" type="subTitle"/>
          </p:nvPr>
        </p:nvSpPr>
        <p:spPr>
          <a:xfrm>
            <a:off x="2308950" y="4218200"/>
            <a:ext cx="4526100" cy="39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53" name="Google Shape;453;p38"/>
          <p:cNvGrpSpPr/>
          <p:nvPr/>
        </p:nvGrpSpPr>
        <p:grpSpPr>
          <a:xfrm>
            <a:off x="8262775" y="892888"/>
            <a:ext cx="332250" cy="4250611"/>
            <a:chOff x="8262775" y="892888"/>
            <a:chExt cx="332250" cy="4250611"/>
          </a:xfrm>
        </p:grpSpPr>
        <p:grpSp>
          <p:nvGrpSpPr>
            <p:cNvPr id="454" name="Google Shape;454;p38"/>
            <p:cNvGrpSpPr/>
            <p:nvPr/>
          </p:nvGrpSpPr>
          <p:grpSpPr>
            <a:xfrm flipH="1">
              <a:off x="8262775" y="892888"/>
              <a:ext cx="332250" cy="334425"/>
              <a:chOff x="4618500" y="3002875"/>
              <a:chExt cx="332250" cy="334425"/>
            </a:xfrm>
          </p:grpSpPr>
          <p:sp>
            <p:nvSpPr>
              <p:cNvPr id="455" name="Google Shape;455;p38"/>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8"/>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8"/>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8"/>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8"/>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0" name="Google Shape;460;p38"/>
            <p:cNvCxnSpPr/>
            <p:nvPr/>
          </p:nvCxnSpPr>
          <p:spPr>
            <a:xfrm>
              <a:off x="8429600" y="1418399"/>
              <a:ext cx="0" cy="3725100"/>
            </a:xfrm>
            <a:prstGeom prst="straightConnector1">
              <a:avLst/>
            </a:prstGeom>
            <a:noFill/>
            <a:ln cap="flat" cmpd="sng" w="19050">
              <a:solidFill>
                <a:schemeClr val="accent2"/>
              </a:solidFill>
              <a:prstDash val="solid"/>
              <a:round/>
              <a:headEnd len="sm" w="sm" type="none"/>
              <a:tailEnd len="sm" w="sm" type="none"/>
            </a:ln>
          </p:spPr>
        </p:cxnSp>
      </p:grpSp>
      <p:grpSp>
        <p:nvGrpSpPr>
          <p:cNvPr id="461" name="Google Shape;461;p38"/>
          <p:cNvGrpSpPr/>
          <p:nvPr/>
        </p:nvGrpSpPr>
        <p:grpSpPr>
          <a:xfrm>
            <a:off x="548975" y="0"/>
            <a:ext cx="332250" cy="4239575"/>
            <a:chOff x="548975" y="0"/>
            <a:chExt cx="332250" cy="4239575"/>
          </a:xfrm>
        </p:grpSpPr>
        <p:grpSp>
          <p:nvGrpSpPr>
            <p:cNvPr id="462" name="Google Shape;462;p38"/>
            <p:cNvGrpSpPr/>
            <p:nvPr/>
          </p:nvGrpSpPr>
          <p:grpSpPr>
            <a:xfrm flipH="1">
              <a:off x="548975" y="3905150"/>
              <a:ext cx="332250" cy="334425"/>
              <a:chOff x="4618500" y="3002875"/>
              <a:chExt cx="332250" cy="334425"/>
            </a:xfrm>
          </p:grpSpPr>
          <p:sp>
            <p:nvSpPr>
              <p:cNvPr id="463" name="Google Shape;463;p38"/>
              <p:cNvSpPr/>
              <p:nvPr/>
            </p:nvSpPr>
            <p:spPr>
              <a:xfrm>
                <a:off x="4738850" y="3123700"/>
                <a:ext cx="95350" cy="95350"/>
              </a:xfrm>
              <a:custGeom>
                <a:rect b="b" l="l" r="r" t="t"/>
                <a:pathLst>
                  <a:path extrusionOk="0" h="3814" w="3814">
                    <a:moveTo>
                      <a:pt x="1907" y="1"/>
                    </a:moveTo>
                    <a:lnTo>
                      <a:pt x="1" y="1907"/>
                    </a:lnTo>
                    <a:lnTo>
                      <a:pt x="1907" y="3814"/>
                    </a:lnTo>
                    <a:lnTo>
                      <a:pt x="3813" y="1907"/>
                    </a:lnTo>
                    <a:lnTo>
                      <a:pt x="1907" y="1"/>
                    </a:ln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8"/>
              <p:cNvSpPr/>
              <p:nvPr/>
            </p:nvSpPr>
            <p:spPr>
              <a:xfrm>
                <a:off x="4786525" y="3002875"/>
                <a:ext cx="25" cy="142700"/>
              </a:xfrm>
              <a:custGeom>
                <a:rect b="b" l="l" r="r" t="t"/>
                <a:pathLst>
                  <a:path extrusionOk="0" fill="none" h="5708" w="1">
                    <a:moveTo>
                      <a:pt x="0" y="1"/>
                    </a:moveTo>
                    <a:lnTo>
                      <a:pt x="0" y="5707"/>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8"/>
              <p:cNvSpPr/>
              <p:nvPr/>
            </p:nvSpPr>
            <p:spPr>
              <a:xfrm>
                <a:off x="4786525" y="3192875"/>
                <a:ext cx="25" cy="144425"/>
              </a:xfrm>
              <a:custGeom>
                <a:rect b="b" l="l" r="r" t="t"/>
                <a:pathLst>
                  <a:path extrusionOk="0" fill="none" h="5777" w="1">
                    <a:moveTo>
                      <a:pt x="0" y="1"/>
                    </a:moveTo>
                    <a:lnTo>
                      <a:pt x="0" y="5776"/>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8"/>
              <p:cNvSpPr/>
              <p:nvPr/>
            </p:nvSpPr>
            <p:spPr>
              <a:xfrm>
                <a:off x="4618500" y="3171375"/>
                <a:ext cx="149575" cy="25"/>
              </a:xfrm>
              <a:custGeom>
                <a:rect b="b" l="l" r="r" t="t"/>
                <a:pathLst>
                  <a:path extrusionOk="0" fill="none" h="1" w="5983">
                    <a:moveTo>
                      <a:pt x="0" y="0"/>
                    </a:moveTo>
                    <a:lnTo>
                      <a:pt x="5983"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8"/>
              <p:cNvSpPr/>
              <p:nvPr/>
            </p:nvSpPr>
            <p:spPr>
              <a:xfrm>
                <a:off x="4814275" y="3171375"/>
                <a:ext cx="136475" cy="25"/>
              </a:xfrm>
              <a:custGeom>
                <a:rect b="b" l="l" r="r" t="t"/>
                <a:pathLst>
                  <a:path extrusionOk="0" fill="none" h="1" w="5459">
                    <a:moveTo>
                      <a:pt x="0" y="0"/>
                    </a:moveTo>
                    <a:lnTo>
                      <a:pt x="5459" y="0"/>
                    </a:lnTo>
                  </a:path>
                </a:pathLst>
              </a:custGeom>
              <a:solidFill>
                <a:schemeClr val="accent2"/>
              </a:solid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8" name="Google Shape;468;p38"/>
            <p:cNvCxnSpPr/>
            <p:nvPr/>
          </p:nvCxnSpPr>
          <p:spPr>
            <a:xfrm>
              <a:off x="715100" y="0"/>
              <a:ext cx="0" cy="3724800"/>
            </a:xfrm>
            <a:prstGeom prst="straightConnector1">
              <a:avLst/>
            </a:prstGeom>
            <a:noFill/>
            <a:ln cap="flat" cmpd="sng" w="19050">
              <a:solidFill>
                <a:schemeClr val="accent2"/>
              </a:solidFill>
              <a:prstDash val="solid"/>
              <a:round/>
              <a:headEnd len="sm" w="sm" type="none"/>
              <a:tailEnd len="sm" w="sm"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69" name="Shape 469"/>
        <p:cNvGrpSpPr/>
        <p:nvPr/>
      </p:nvGrpSpPr>
      <p:grpSpPr>
        <a:xfrm>
          <a:off x="0" y="0"/>
          <a:ext cx="0" cy="0"/>
          <a:chOff x="0" y="0"/>
          <a:chExt cx="0" cy="0"/>
        </a:xfrm>
      </p:grpSpPr>
      <p:sp>
        <p:nvSpPr>
          <p:cNvPr id="470" name="Google Shape;470;p39"/>
          <p:cNvSpPr txBox="1"/>
          <p:nvPr>
            <p:ph type="ctrTitle"/>
          </p:nvPr>
        </p:nvSpPr>
        <p:spPr>
          <a:xfrm>
            <a:off x="2425050" y="535000"/>
            <a:ext cx="4293900" cy="8991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200">
                <a:latin typeface="Montserrat Black"/>
                <a:ea typeface="Montserrat Black"/>
                <a:cs typeface="Montserrat Black"/>
                <a:sym typeface="Montserrat Black"/>
              </a:defRPr>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471" name="Google Shape;471;p39"/>
          <p:cNvSpPr txBox="1"/>
          <p:nvPr>
            <p:ph idx="1" type="subTitle"/>
          </p:nvPr>
        </p:nvSpPr>
        <p:spPr>
          <a:xfrm>
            <a:off x="2425075" y="1531325"/>
            <a:ext cx="4293900" cy="12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2" name="Google Shape;472;p39"/>
          <p:cNvSpPr txBox="1"/>
          <p:nvPr/>
        </p:nvSpPr>
        <p:spPr>
          <a:xfrm>
            <a:off x="2425200" y="3518350"/>
            <a:ext cx="4293900" cy="66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0" i="0" lang="en" sz="1100" u="none" cap="none" strike="noStrike">
                <a:solidFill>
                  <a:schemeClr val="lt1"/>
                </a:solidFill>
                <a:latin typeface="Montserrat"/>
                <a:ea typeface="Montserrat"/>
                <a:cs typeface="Montserrat"/>
                <a:sym typeface="Montserrat"/>
              </a:rPr>
              <a:t>CREDITS: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lt1"/>
                </a:solidFill>
                <a:latin typeface="Montserrat"/>
                <a:ea typeface="Montserrat"/>
                <a:cs typeface="Montserrat"/>
                <a:sym typeface="Montserrat"/>
              </a:rPr>
              <a:t>, and includes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1" i="0" lang="en" sz="1100" u="none" cap="none" strike="noStrike">
                <a:solidFill>
                  <a:schemeClr val="lt1"/>
                </a:solidFill>
                <a:latin typeface="Montserrat"/>
                <a:ea typeface="Montserrat"/>
                <a:cs typeface="Montserrat"/>
                <a:sym typeface="Montserrat"/>
              </a:rPr>
              <a:t> </a:t>
            </a:r>
            <a:r>
              <a:rPr b="0" i="0" lang="en" sz="1100" u="none" cap="none" strike="noStrike">
                <a:solidFill>
                  <a:schemeClr val="lt1"/>
                </a:solidFill>
                <a:latin typeface="Montserrat"/>
                <a:ea typeface="Montserrat"/>
                <a:cs typeface="Montserrat"/>
                <a:sym typeface="Montserrat"/>
              </a:rPr>
              <a:t>and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0" i="0" sz="1100" u="none" cap="none" strike="noStrike">
              <a:solidFill>
                <a:schemeClr val="lt1"/>
              </a:solidFill>
              <a:latin typeface="Montserrat"/>
              <a:ea typeface="Montserrat"/>
              <a:cs typeface="Montserrat"/>
              <a:sym typeface="Montserrat"/>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3" name="Shape 473"/>
        <p:cNvGrpSpPr/>
        <p:nvPr/>
      </p:nvGrpSpPr>
      <p:grpSpPr>
        <a:xfrm>
          <a:off x="0" y="0"/>
          <a:ext cx="0" cy="0"/>
          <a:chOff x="0" y="0"/>
          <a:chExt cx="0" cy="0"/>
        </a:xfrm>
      </p:grpSpPr>
      <p:sp>
        <p:nvSpPr>
          <p:cNvPr id="474" name="Google Shape;474;p4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475" name="Google Shape;475;p40"/>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cxnSp>
        <p:nvCxnSpPr>
          <p:cNvPr id="476" name="Google Shape;476;p40"/>
          <p:cNvCxnSpPr/>
          <p:nvPr/>
        </p:nvCxnSpPr>
        <p:spPr>
          <a:xfrm>
            <a:off x="-9575" y="240900"/>
            <a:ext cx="4869300" cy="0"/>
          </a:xfrm>
          <a:prstGeom prst="straightConnector1">
            <a:avLst/>
          </a:prstGeom>
          <a:noFill/>
          <a:ln cap="flat" cmpd="sng" w="19050">
            <a:solidFill>
              <a:schemeClr val="dk2"/>
            </a:solidFill>
            <a:prstDash val="solid"/>
            <a:round/>
            <a:headEnd len="sm" w="sm" type="none"/>
            <a:tailEnd len="med" w="med" type="oval"/>
          </a:ln>
        </p:spPr>
      </p:cxnSp>
      <p:cxnSp>
        <p:nvCxnSpPr>
          <p:cNvPr id="477" name="Google Shape;477;p40"/>
          <p:cNvCxnSpPr/>
          <p:nvPr/>
        </p:nvCxnSpPr>
        <p:spPr>
          <a:xfrm>
            <a:off x="4274700" y="4911325"/>
            <a:ext cx="4869300" cy="0"/>
          </a:xfrm>
          <a:prstGeom prst="straightConnector1">
            <a:avLst/>
          </a:prstGeom>
          <a:noFill/>
          <a:ln cap="flat" cmpd="sng" w="19050">
            <a:solidFill>
              <a:schemeClr val="dk2"/>
            </a:solidFill>
            <a:prstDash val="solid"/>
            <a:round/>
            <a:headEnd len="med" w="med" type="oval"/>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478" name="Shape 4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79" name="Shape 479"/>
        <p:cNvGrpSpPr/>
        <p:nvPr/>
      </p:nvGrpSpPr>
      <p:grpSpPr>
        <a:xfrm>
          <a:off x="0" y="0"/>
          <a:ext cx="0" cy="0"/>
          <a:chOff x="0" y="0"/>
          <a:chExt cx="0" cy="0"/>
        </a:xfrm>
      </p:grpSpPr>
      <p:grpSp>
        <p:nvGrpSpPr>
          <p:cNvPr id="480" name="Google Shape;480;p42"/>
          <p:cNvGrpSpPr/>
          <p:nvPr/>
        </p:nvGrpSpPr>
        <p:grpSpPr>
          <a:xfrm flipH="1">
            <a:off x="8162809" y="-25"/>
            <a:ext cx="532173" cy="3525060"/>
            <a:chOff x="403368" y="-24"/>
            <a:chExt cx="623446" cy="4129640"/>
          </a:xfrm>
        </p:grpSpPr>
        <p:sp>
          <p:nvSpPr>
            <p:cNvPr id="481" name="Google Shape;481;p42"/>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2"/>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2"/>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2"/>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2"/>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2"/>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42"/>
          <p:cNvGrpSpPr/>
          <p:nvPr/>
        </p:nvGrpSpPr>
        <p:grpSpPr>
          <a:xfrm flipH="1" rot="10800000">
            <a:off x="449010" y="1591381"/>
            <a:ext cx="532173" cy="3525060"/>
            <a:chOff x="403368" y="-24"/>
            <a:chExt cx="623446" cy="4129640"/>
          </a:xfrm>
        </p:grpSpPr>
        <p:sp>
          <p:nvSpPr>
            <p:cNvPr id="488" name="Google Shape;488;p42"/>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2"/>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2"/>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2"/>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2"/>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2"/>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494" name="Shape 494"/>
        <p:cNvGrpSpPr/>
        <p:nvPr/>
      </p:nvGrpSpPr>
      <p:grpSpPr>
        <a:xfrm>
          <a:off x="0" y="0"/>
          <a:ext cx="0" cy="0"/>
          <a:chOff x="0" y="0"/>
          <a:chExt cx="0" cy="0"/>
        </a:xfrm>
      </p:grpSpPr>
      <p:grpSp>
        <p:nvGrpSpPr>
          <p:cNvPr id="495" name="Google Shape;495;p43"/>
          <p:cNvGrpSpPr/>
          <p:nvPr/>
        </p:nvGrpSpPr>
        <p:grpSpPr>
          <a:xfrm>
            <a:off x="449010" y="-25"/>
            <a:ext cx="532173" cy="3525060"/>
            <a:chOff x="403368" y="-24"/>
            <a:chExt cx="623446" cy="4129640"/>
          </a:xfrm>
        </p:grpSpPr>
        <p:sp>
          <p:nvSpPr>
            <p:cNvPr id="496" name="Google Shape;496;p43"/>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3"/>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3"/>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3"/>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3"/>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43"/>
          <p:cNvGrpSpPr/>
          <p:nvPr/>
        </p:nvGrpSpPr>
        <p:grpSpPr>
          <a:xfrm rot="10800000">
            <a:off x="8162809" y="1591381"/>
            <a:ext cx="532173" cy="3525060"/>
            <a:chOff x="403368" y="-24"/>
            <a:chExt cx="623446" cy="4129640"/>
          </a:xfrm>
        </p:grpSpPr>
        <p:sp>
          <p:nvSpPr>
            <p:cNvPr id="503" name="Google Shape;503;p43"/>
            <p:cNvSpPr/>
            <p:nvPr/>
          </p:nvSpPr>
          <p:spPr>
            <a:xfrm>
              <a:off x="625818" y="3710994"/>
              <a:ext cx="178571" cy="178571"/>
            </a:xfrm>
            <a:custGeom>
              <a:rect b="b" l="l" r="r" t="t"/>
              <a:pathLst>
                <a:path extrusionOk="0" h="3654" w="3654">
                  <a:moveTo>
                    <a:pt x="1827" y="1"/>
                  </a:moveTo>
                  <a:lnTo>
                    <a:pt x="1" y="1827"/>
                  </a:lnTo>
                  <a:lnTo>
                    <a:pt x="1827" y="3654"/>
                  </a:lnTo>
                  <a:lnTo>
                    <a:pt x="3653" y="1827"/>
                  </a:lnTo>
                  <a:lnTo>
                    <a:pt x="1827" y="1"/>
                  </a:ln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3"/>
            <p:cNvSpPr/>
            <p:nvPr/>
          </p:nvSpPr>
          <p:spPr>
            <a:xfrm>
              <a:off x="715080" y="3443886"/>
              <a:ext cx="49" cy="322347"/>
            </a:xfrm>
            <a:custGeom>
              <a:rect b="b" l="l" r="r" t="t"/>
              <a:pathLst>
                <a:path extrusionOk="0" fill="none" h="6596" w="1">
                  <a:moveTo>
                    <a:pt x="0" y="0"/>
                  </a:moveTo>
                  <a:lnTo>
                    <a:pt x="0" y="6596"/>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3"/>
            <p:cNvSpPr/>
            <p:nvPr/>
          </p:nvSpPr>
          <p:spPr>
            <a:xfrm>
              <a:off x="715080" y="3825498"/>
              <a:ext cx="49" cy="304118"/>
            </a:xfrm>
            <a:custGeom>
              <a:rect b="b" l="l" r="r" t="t"/>
              <a:pathLst>
                <a:path extrusionOk="0" fill="none" h="6223" w="1">
                  <a:moveTo>
                    <a:pt x="0" y="1"/>
                  </a:moveTo>
                  <a:lnTo>
                    <a:pt x="0" y="6223"/>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3"/>
            <p:cNvSpPr/>
            <p:nvPr/>
          </p:nvSpPr>
          <p:spPr>
            <a:xfrm>
              <a:off x="403368"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3"/>
            <p:cNvSpPr/>
            <p:nvPr/>
          </p:nvSpPr>
          <p:spPr>
            <a:xfrm>
              <a:off x="715080" y="-24"/>
              <a:ext cx="49" cy="3115218"/>
            </a:xfrm>
            <a:custGeom>
              <a:rect b="b" l="l" r="r" t="t"/>
              <a:pathLst>
                <a:path extrusionOk="0" fill="none" h="63745" w="1">
                  <a:moveTo>
                    <a:pt x="0" y="63745"/>
                  </a:moveTo>
                  <a:lnTo>
                    <a:pt x="0"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3"/>
            <p:cNvSpPr/>
            <p:nvPr/>
          </p:nvSpPr>
          <p:spPr>
            <a:xfrm>
              <a:off x="746642" y="3800255"/>
              <a:ext cx="280172" cy="49"/>
            </a:xfrm>
            <a:custGeom>
              <a:rect b="b" l="l" r="r" t="t"/>
              <a:pathLst>
                <a:path extrusionOk="0" fill="none" h="1" w="5733">
                  <a:moveTo>
                    <a:pt x="1" y="0"/>
                  </a:moveTo>
                  <a:lnTo>
                    <a:pt x="5732"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1pPr>
            <a:lvl2pPr lvl="1"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2pPr>
            <a:lvl3pPr lvl="2"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3pPr>
            <a:lvl4pPr lvl="3"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4pPr>
            <a:lvl5pPr lvl="4"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5pPr>
            <a:lvl6pPr lvl="5"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6pPr>
            <a:lvl7pPr lvl="6"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7pPr>
            <a:lvl8pPr lvl="7"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8pPr>
            <a:lvl9pPr lvl="8" marR="0" rtl="0" algn="l">
              <a:lnSpc>
                <a:spcPct val="90000"/>
              </a:lnSpc>
              <a:spcBef>
                <a:spcPts val="0"/>
              </a:spcBef>
              <a:spcAft>
                <a:spcPts val="0"/>
              </a:spcAft>
              <a:buClr>
                <a:schemeClr val="lt1"/>
              </a:buClr>
              <a:buSzPts val="3400"/>
              <a:buFont typeface="Montserrat SemiBold"/>
              <a:buNone/>
              <a:defRPr b="0" i="0" sz="3400" u="none" cap="none" strike="noStrike">
                <a:solidFill>
                  <a:schemeClr val="lt1"/>
                </a:solidFill>
                <a:latin typeface="Montserrat SemiBold"/>
                <a:ea typeface="Montserrat SemiBold"/>
                <a:cs typeface="Montserrat SemiBold"/>
                <a:sym typeface="Montserrat SemiBo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1pPr>
            <a:lvl2pPr indent="-317500" lvl="1" marL="9144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2pPr>
            <a:lvl3pPr indent="-317500" lvl="2" marL="13716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3pPr>
            <a:lvl4pPr indent="-317500" lvl="3" marL="18288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4pPr>
            <a:lvl5pPr indent="-317500" lvl="4" marL="22860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5pPr>
            <a:lvl6pPr indent="-317500" lvl="5" marL="27432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6pPr>
            <a:lvl7pPr indent="-317500" lvl="6" marL="32004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7pPr>
            <a:lvl8pPr indent="-317500" lvl="7" marL="3657600" marR="0" rtl="0" algn="l">
              <a:lnSpc>
                <a:spcPct val="100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8pPr>
            <a:lvl9pPr indent="-317500" lvl="8" marL="4114800" marR="0" rtl="0" algn="l">
              <a:lnSpc>
                <a:spcPct val="100000"/>
              </a:lnSpc>
              <a:spcBef>
                <a:spcPts val="1600"/>
              </a:spcBef>
              <a:spcAft>
                <a:spcPts val="160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github.com/YifanZhang0522/5210.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ctrTitle"/>
          </p:nvPr>
        </p:nvSpPr>
        <p:spPr>
          <a:xfrm>
            <a:off x="1559550" y="834750"/>
            <a:ext cx="6024300" cy="2812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sz="3800"/>
              <a:t>Bring Order to Chaos: Fuzzy Matching for Business Data</a:t>
            </a:r>
            <a:r>
              <a:rPr lang="en" sz="3800">
                <a:latin typeface="Montserrat Black"/>
                <a:ea typeface="Montserrat Black"/>
                <a:cs typeface="Montserrat Black"/>
                <a:sym typeface="Montserrat Black"/>
              </a:rPr>
              <a:t> </a:t>
            </a:r>
            <a:endParaRPr sz="3800">
              <a:latin typeface="Montserrat Black"/>
              <a:ea typeface="Montserrat Black"/>
              <a:cs typeface="Montserrat Black"/>
              <a:sym typeface="Montserrat Black"/>
            </a:endParaRPr>
          </a:p>
        </p:txBody>
      </p:sp>
      <p:sp>
        <p:nvSpPr>
          <p:cNvPr id="514" name="Google Shape;514;p44"/>
          <p:cNvSpPr txBox="1"/>
          <p:nvPr>
            <p:ph idx="1" type="subTitle"/>
          </p:nvPr>
        </p:nvSpPr>
        <p:spPr>
          <a:xfrm>
            <a:off x="1049250" y="3726938"/>
            <a:ext cx="7045500" cy="40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Team 22: Ronglu Jiang, Yongze Jiang, Xinyi Wen, Wanghao Ying, Yifan Zhang  </a:t>
            </a:r>
            <a:endParaRPr/>
          </a:p>
        </p:txBody>
      </p:sp>
      <p:grpSp>
        <p:nvGrpSpPr>
          <p:cNvPr id="515" name="Google Shape;515;p44"/>
          <p:cNvGrpSpPr/>
          <p:nvPr/>
        </p:nvGrpSpPr>
        <p:grpSpPr>
          <a:xfrm>
            <a:off x="2420254" y="534995"/>
            <a:ext cx="4303492" cy="392758"/>
            <a:chOff x="2420254" y="534995"/>
            <a:chExt cx="4303492" cy="392758"/>
          </a:xfrm>
        </p:grpSpPr>
        <p:grpSp>
          <p:nvGrpSpPr>
            <p:cNvPr id="516" name="Google Shape;516;p44"/>
            <p:cNvGrpSpPr/>
            <p:nvPr/>
          </p:nvGrpSpPr>
          <p:grpSpPr>
            <a:xfrm>
              <a:off x="4375682" y="534995"/>
              <a:ext cx="392680" cy="392758"/>
              <a:chOff x="4375682" y="534995"/>
              <a:chExt cx="392680" cy="392758"/>
            </a:xfrm>
          </p:grpSpPr>
          <p:sp>
            <p:nvSpPr>
              <p:cNvPr id="517" name="Google Shape;517;p44"/>
              <p:cNvSpPr/>
              <p:nvPr/>
            </p:nvSpPr>
            <p:spPr>
              <a:xfrm rot="-5400000">
                <a:off x="4571983" y="535078"/>
                <a:ext cx="78" cy="392680"/>
              </a:xfrm>
              <a:custGeom>
                <a:rect b="b" l="l" r="r" t="t"/>
                <a:pathLst>
                  <a:path extrusionOk="0" fill="none" h="5005" w="1">
                    <a:moveTo>
                      <a:pt x="1" y="5004"/>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4"/>
              <p:cNvSpPr/>
              <p:nvPr/>
            </p:nvSpPr>
            <p:spPr>
              <a:xfrm rot="-5400000">
                <a:off x="4375638" y="731335"/>
                <a:ext cx="392758" cy="78"/>
              </a:xfrm>
              <a:custGeom>
                <a:rect b="b" l="l" r="r" t="t"/>
                <a:pathLst>
                  <a:path extrusionOk="0" fill="none" h="1" w="5006">
                    <a:moveTo>
                      <a:pt x="1" y="0"/>
                    </a:moveTo>
                    <a:lnTo>
                      <a:pt x="5005"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4"/>
              <p:cNvSpPr/>
              <p:nvPr/>
            </p:nvSpPr>
            <p:spPr>
              <a:xfrm rot="-5400000">
                <a:off x="4509213" y="667356"/>
                <a:ext cx="128043" cy="128043"/>
              </a:xfrm>
              <a:custGeom>
                <a:rect b="b" l="l" r="r" t="t"/>
                <a:pathLst>
                  <a:path extrusionOk="0" fill="none" h="1632" w="1632">
                    <a:moveTo>
                      <a:pt x="1631" y="1631"/>
                    </a:moveTo>
                    <a:lnTo>
                      <a:pt x="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4"/>
              <p:cNvSpPr/>
              <p:nvPr/>
            </p:nvSpPr>
            <p:spPr>
              <a:xfrm rot="-5400000">
                <a:off x="4509213" y="667356"/>
                <a:ext cx="128043" cy="128043"/>
              </a:xfrm>
              <a:custGeom>
                <a:rect b="b" l="l" r="r" t="t"/>
                <a:pathLst>
                  <a:path extrusionOk="0" fill="none" h="1632" w="1632">
                    <a:moveTo>
                      <a:pt x="1" y="1631"/>
                    </a:moveTo>
                    <a:lnTo>
                      <a:pt x="163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44"/>
            <p:cNvSpPr/>
            <p:nvPr/>
          </p:nvSpPr>
          <p:spPr>
            <a:xfrm rot="-5400000">
              <a:off x="5801635" y="-190654"/>
              <a:ext cx="78" cy="1844144"/>
            </a:xfrm>
            <a:custGeom>
              <a:rect b="b" l="l" r="r" t="t"/>
              <a:pathLst>
                <a:path extrusionOk="0" fill="none" h="23505" w="1">
                  <a:moveTo>
                    <a:pt x="1" y="23505"/>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4"/>
            <p:cNvSpPr/>
            <p:nvPr/>
          </p:nvSpPr>
          <p:spPr>
            <a:xfrm rot="-5400000">
              <a:off x="3342326" y="-190693"/>
              <a:ext cx="78" cy="1844222"/>
            </a:xfrm>
            <a:custGeom>
              <a:rect b="b" l="l" r="r" t="t"/>
              <a:pathLst>
                <a:path extrusionOk="0" fill="none" h="23506" w="1">
                  <a:moveTo>
                    <a:pt x="1" y="23505"/>
                  </a:moveTo>
                  <a:lnTo>
                    <a:pt x="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44"/>
          <p:cNvGrpSpPr/>
          <p:nvPr/>
        </p:nvGrpSpPr>
        <p:grpSpPr>
          <a:xfrm>
            <a:off x="2420254" y="4215820"/>
            <a:ext cx="4303492" cy="392680"/>
            <a:chOff x="2420254" y="4215820"/>
            <a:chExt cx="4303492" cy="392680"/>
          </a:xfrm>
        </p:grpSpPr>
        <p:grpSp>
          <p:nvGrpSpPr>
            <p:cNvPr id="524" name="Google Shape;524;p44"/>
            <p:cNvGrpSpPr/>
            <p:nvPr/>
          </p:nvGrpSpPr>
          <p:grpSpPr>
            <a:xfrm>
              <a:off x="4375682" y="4215820"/>
              <a:ext cx="392680" cy="392680"/>
              <a:chOff x="4375682" y="4215820"/>
              <a:chExt cx="392680" cy="392680"/>
            </a:xfrm>
          </p:grpSpPr>
          <p:sp>
            <p:nvSpPr>
              <p:cNvPr id="525" name="Google Shape;525;p44"/>
              <p:cNvSpPr/>
              <p:nvPr/>
            </p:nvSpPr>
            <p:spPr>
              <a:xfrm rot="-5400000">
                <a:off x="4571983" y="4215825"/>
                <a:ext cx="78" cy="392680"/>
              </a:xfrm>
              <a:custGeom>
                <a:rect b="b" l="l" r="r" t="t"/>
                <a:pathLst>
                  <a:path extrusionOk="0" fill="none" h="5005" w="1">
                    <a:moveTo>
                      <a:pt x="1" y="5004"/>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4"/>
              <p:cNvSpPr/>
              <p:nvPr/>
            </p:nvSpPr>
            <p:spPr>
              <a:xfrm rot="-5400000">
                <a:off x="4375677" y="4412121"/>
                <a:ext cx="392680" cy="78"/>
              </a:xfrm>
              <a:custGeom>
                <a:rect b="b" l="l" r="r" t="t"/>
                <a:pathLst>
                  <a:path extrusionOk="0" fill="none" h="1" w="5005">
                    <a:moveTo>
                      <a:pt x="1" y="0"/>
                    </a:moveTo>
                    <a:lnTo>
                      <a:pt x="5005"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4"/>
              <p:cNvSpPr/>
              <p:nvPr/>
            </p:nvSpPr>
            <p:spPr>
              <a:xfrm rot="-5400000">
                <a:off x="4509174" y="4348063"/>
                <a:ext cx="128121" cy="128043"/>
              </a:xfrm>
              <a:custGeom>
                <a:rect b="b" l="l" r="r" t="t"/>
                <a:pathLst>
                  <a:path extrusionOk="0" fill="none" h="1632" w="1633">
                    <a:moveTo>
                      <a:pt x="1632" y="1631"/>
                    </a:moveTo>
                    <a:lnTo>
                      <a:pt x="0"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4"/>
              <p:cNvSpPr/>
              <p:nvPr/>
            </p:nvSpPr>
            <p:spPr>
              <a:xfrm rot="-5400000">
                <a:off x="4509174" y="4348063"/>
                <a:ext cx="128121" cy="128043"/>
              </a:xfrm>
              <a:custGeom>
                <a:rect b="b" l="l" r="r" t="t"/>
                <a:pathLst>
                  <a:path extrusionOk="0" fill="none" h="1632" w="1633">
                    <a:moveTo>
                      <a:pt x="0" y="1631"/>
                    </a:moveTo>
                    <a:lnTo>
                      <a:pt x="1632"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44"/>
            <p:cNvSpPr/>
            <p:nvPr/>
          </p:nvSpPr>
          <p:spPr>
            <a:xfrm rot="-5400000">
              <a:off x="5801635" y="3490093"/>
              <a:ext cx="78" cy="1844144"/>
            </a:xfrm>
            <a:custGeom>
              <a:rect b="b" l="l" r="r" t="t"/>
              <a:pathLst>
                <a:path extrusionOk="0" fill="none" h="23505" w="1">
                  <a:moveTo>
                    <a:pt x="1" y="23505"/>
                  </a:moveTo>
                  <a:lnTo>
                    <a:pt x="1" y="0"/>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4"/>
            <p:cNvSpPr/>
            <p:nvPr/>
          </p:nvSpPr>
          <p:spPr>
            <a:xfrm rot="-5400000">
              <a:off x="3342326" y="3490054"/>
              <a:ext cx="78" cy="1844222"/>
            </a:xfrm>
            <a:custGeom>
              <a:rect b="b" l="l" r="r" t="t"/>
              <a:pathLst>
                <a:path extrusionOk="0" fill="none" h="23506" w="1">
                  <a:moveTo>
                    <a:pt x="1" y="23505"/>
                  </a:moveTo>
                  <a:lnTo>
                    <a:pt x="1" y="1"/>
                  </a:lnTo>
                </a:path>
              </a:pathLst>
            </a:custGeom>
            <a:noFill/>
            <a:ln cap="flat" cmpd="sng" w="19050">
              <a:solidFill>
                <a:schemeClr val="l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3"/>
          <p:cNvSpPr txBox="1"/>
          <p:nvPr>
            <p:ph idx="2" type="title"/>
          </p:nvPr>
        </p:nvSpPr>
        <p:spPr>
          <a:xfrm>
            <a:off x="1135350" y="601775"/>
            <a:ext cx="6873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Replace abbreviations in address to full names</a:t>
            </a:r>
            <a:endParaRPr sz="2800"/>
          </a:p>
        </p:txBody>
      </p:sp>
      <p:sp>
        <p:nvSpPr>
          <p:cNvPr id="638" name="Google Shape;638;p53"/>
          <p:cNvSpPr txBox="1"/>
          <p:nvPr/>
        </p:nvSpPr>
        <p:spPr>
          <a:xfrm>
            <a:off x="544425" y="1605375"/>
            <a:ext cx="428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tamaran"/>
                <a:ea typeface="Catamaran"/>
                <a:cs typeface="Catamaran"/>
                <a:sym typeface="Catamaran"/>
              </a:rPr>
              <a:t>For this step, we define a function that with a dictionary of abbreviations, to convert the all the abbreviated words into full expressions</a:t>
            </a:r>
            <a:endParaRPr sz="1500">
              <a:latin typeface="Catamaran"/>
              <a:ea typeface="Catamaran"/>
              <a:cs typeface="Catamaran"/>
              <a:sym typeface="Catamaran"/>
            </a:endParaRPr>
          </a:p>
        </p:txBody>
      </p:sp>
      <p:pic>
        <p:nvPicPr>
          <p:cNvPr id="639" name="Google Shape;639;p53"/>
          <p:cNvPicPr preferRelativeResize="0"/>
          <p:nvPr/>
        </p:nvPicPr>
        <p:blipFill>
          <a:blip r:embed="rId3">
            <a:alphaModFix/>
          </a:blip>
          <a:stretch>
            <a:fillRect/>
          </a:stretch>
        </p:blipFill>
        <p:spPr>
          <a:xfrm>
            <a:off x="4954425" y="1605375"/>
            <a:ext cx="3636678" cy="323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4"/>
          <p:cNvSpPr txBox="1"/>
          <p:nvPr>
            <p:ph idx="2" type="title"/>
          </p:nvPr>
        </p:nvSpPr>
        <p:spPr>
          <a:xfrm>
            <a:off x="1135350" y="430525"/>
            <a:ext cx="6873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Data Entry Inconsistencies</a:t>
            </a:r>
            <a:endParaRPr sz="2800"/>
          </a:p>
        </p:txBody>
      </p:sp>
      <p:pic>
        <p:nvPicPr>
          <p:cNvPr id="645" name="Google Shape;645;p54"/>
          <p:cNvPicPr preferRelativeResize="0"/>
          <p:nvPr/>
        </p:nvPicPr>
        <p:blipFill>
          <a:blip r:embed="rId3">
            <a:alphaModFix/>
          </a:blip>
          <a:stretch>
            <a:fillRect/>
          </a:stretch>
        </p:blipFill>
        <p:spPr>
          <a:xfrm>
            <a:off x="5223975" y="1485250"/>
            <a:ext cx="3652976" cy="1820975"/>
          </a:xfrm>
          <a:prstGeom prst="rect">
            <a:avLst/>
          </a:prstGeom>
          <a:noFill/>
          <a:ln>
            <a:noFill/>
          </a:ln>
        </p:spPr>
      </p:pic>
      <p:pic>
        <p:nvPicPr>
          <p:cNvPr id="646" name="Google Shape;646;p54"/>
          <p:cNvPicPr preferRelativeResize="0"/>
          <p:nvPr/>
        </p:nvPicPr>
        <p:blipFill>
          <a:blip r:embed="rId4">
            <a:alphaModFix/>
          </a:blip>
          <a:stretch>
            <a:fillRect/>
          </a:stretch>
        </p:blipFill>
        <p:spPr>
          <a:xfrm>
            <a:off x="5223975" y="3423075"/>
            <a:ext cx="3652974" cy="1533326"/>
          </a:xfrm>
          <a:prstGeom prst="rect">
            <a:avLst/>
          </a:prstGeom>
          <a:noFill/>
          <a:ln>
            <a:noFill/>
          </a:ln>
        </p:spPr>
      </p:pic>
      <p:pic>
        <p:nvPicPr>
          <p:cNvPr id="647" name="Google Shape;647;p54"/>
          <p:cNvPicPr preferRelativeResize="0"/>
          <p:nvPr/>
        </p:nvPicPr>
        <p:blipFill>
          <a:blip r:embed="rId5">
            <a:alphaModFix/>
          </a:blip>
          <a:stretch>
            <a:fillRect/>
          </a:stretch>
        </p:blipFill>
        <p:spPr>
          <a:xfrm>
            <a:off x="336025" y="3575052"/>
            <a:ext cx="4516351" cy="1229375"/>
          </a:xfrm>
          <a:prstGeom prst="rect">
            <a:avLst/>
          </a:prstGeom>
          <a:noFill/>
          <a:ln>
            <a:noFill/>
          </a:ln>
        </p:spPr>
      </p:pic>
      <p:sp>
        <p:nvSpPr>
          <p:cNvPr id="648" name="Google Shape;648;p54"/>
          <p:cNvSpPr txBox="1"/>
          <p:nvPr/>
        </p:nvSpPr>
        <p:spPr>
          <a:xfrm>
            <a:off x="653950" y="1429000"/>
            <a:ext cx="384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Firstly, we </a:t>
            </a:r>
            <a:r>
              <a:rPr lang="en">
                <a:latin typeface="Catamaran"/>
                <a:ea typeface="Catamaran"/>
                <a:cs typeface="Catamaran"/>
                <a:sym typeface="Catamaran"/>
              </a:rPr>
              <a:t>determine the unique name of the city in dataset, and we found out that 'st louis', 'st petersburg' need to be changed;</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After our process, we replace for consistency of city columns for saint louis and saint petersburg with minimum ratio of 80;</a:t>
            </a:r>
            <a:endParaRPr>
              <a:latin typeface="Catamaran"/>
              <a:ea typeface="Catamaran"/>
              <a:cs typeface="Catamaran"/>
              <a:sym typeface="Catamaran"/>
            </a:endParaRPr>
          </a:p>
          <a:p>
            <a:pPr indent="0" lvl="0" marL="0" rtl="0" algn="l">
              <a:spcBef>
                <a:spcPts val="0"/>
              </a:spcBef>
              <a:spcAft>
                <a:spcPts val="0"/>
              </a:spcAft>
              <a:buNone/>
            </a:pPr>
            <a:r>
              <a:rPr lang="en" u="sng">
                <a:latin typeface="Catamaran"/>
                <a:ea typeface="Catamaran"/>
                <a:cs typeface="Catamaran"/>
                <a:sym typeface="Catamaran"/>
              </a:rPr>
              <a:t>But there are still too much non standardized city data, so we only replace st to saint</a:t>
            </a:r>
            <a:endParaRPr u="sng">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5"/>
          <p:cNvSpPr txBox="1"/>
          <p:nvPr>
            <p:ph type="title"/>
          </p:nvPr>
        </p:nvSpPr>
        <p:spPr>
          <a:xfrm>
            <a:off x="1555950" y="1902100"/>
            <a:ext cx="6032100" cy="1333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 sz="4200"/>
              <a:t>Fuzzy Matching</a:t>
            </a:r>
            <a:endParaRPr sz="4200"/>
          </a:p>
        </p:txBody>
      </p:sp>
      <p:sp>
        <p:nvSpPr>
          <p:cNvPr id="654" name="Google Shape;654;p55"/>
          <p:cNvSpPr txBox="1"/>
          <p:nvPr>
            <p:ph idx="2" type="title"/>
          </p:nvPr>
        </p:nvSpPr>
        <p:spPr>
          <a:xfrm>
            <a:off x="2996550" y="1005800"/>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6000"/>
              <a:buNone/>
            </a:pPr>
            <a:r>
              <a:rPr lang="en"/>
              <a:t>03</a:t>
            </a:r>
            <a:endParaRPr/>
          </a:p>
        </p:txBody>
      </p:sp>
      <p:grpSp>
        <p:nvGrpSpPr>
          <p:cNvPr id="655" name="Google Shape;655;p55"/>
          <p:cNvGrpSpPr/>
          <p:nvPr/>
        </p:nvGrpSpPr>
        <p:grpSpPr>
          <a:xfrm rot="-5400000">
            <a:off x="4327887" y="948393"/>
            <a:ext cx="488225" cy="5350538"/>
            <a:chOff x="6083600" y="3072400"/>
            <a:chExt cx="125125" cy="1371300"/>
          </a:xfrm>
        </p:grpSpPr>
        <p:sp>
          <p:nvSpPr>
            <p:cNvPr id="656" name="Google Shape;656;p55"/>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5"/>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5"/>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5"/>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5"/>
            <p:cNvSpPr/>
            <p:nvPr/>
          </p:nvSpPr>
          <p:spPr>
            <a:xfrm>
              <a:off x="6146150" y="3856075"/>
              <a:ext cx="25" cy="587625"/>
            </a:xfrm>
            <a:custGeom>
              <a:rect b="b" l="l" r="r" t="t"/>
              <a:pathLst>
                <a:path extrusionOk="0" fill="none" h="23505" w="1">
                  <a:moveTo>
                    <a:pt x="1" y="23505"/>
                  </a:moveTo>
                  <a:lnTo>
                    <a:pt x="1" y="0"/>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5"/>
            <p:cNvSpPr/>
            <p:nvPr/>
          </p:nvSpPr>
          <p:spPr>
            <a:xfrm>
              <a:off x="6146150" y="3072400"/>
              <a:ext cx="25" cy="587650"/>
            </a:xfrm>
            <a:custGeom>
              <a:rect b="b" l="l" r="r" t="t"/>
              <a:pathLst>
                <a:path extrusionOk="0" fill="none" h="23506" w="1">
                  <a:moveTo>
                    <a:pt x="1" y="23505"/>
                  </a:moveTo>
                  <a:lnTo>
                    <a:pt x="1" y="1"/>
                  </a:lnTo>
                </a:path>
              </a:pathLst>
            </a:custGeom>
            <a:noFill/>
            <a:ln cap="flat" cmpd="sng" w="19050">
              <a:solidFill>
                <a:schemeClr val="accent1"/>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56"/>
          <p:cNvPicPr preferRelativeResize="0"/>
          <p:nvPr/>
        </p:nvPicPr>
        <p:blipFill rotWithShape="1">
          <a:blip r:embed="rId3">
            <a:alphaModFix/>
          </a:blip>
          <a:srcRect b="0" l="0" r="0" t="-4679"/>
          <a:stretch/>
        </p:blipFill>
        <p:spPr>
          <a:xfrm>
            <a:off x="676800" y="337000"/>
            <a:ext cx="7790399" cy="2769001"/>
          </a:xfrm>
          <a:prstGeom prst="rect">
            <a:avLst/>
          </a:prstGeom>
          <a:noFill/>
          <a:ln>
            <a:noFill/>
          </a:ln>
        </p:spPr>
      </p:pic>
      <p:sp>
        <p:nvSpPr>
          <p:cNvPr id="667" name="Google Shape;667;p56"/>
          <p:cNvSpPr txBox="1"/>
          <p:nvPr/>
        </p:nvSpPr>
        <p:spPr>
          <a:xfrm>
            <a:off x="844800" y="3039350"/>
            <a:ext cx="745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tamaran"/>
                <a:ea typeface="Catamaran"/>
                <a:cs typeface="Catamaran"/>
                <a:sym typeface="Catamaran"/>
              </a:rPr>
              <a:t>The "find_matches1" function helps identify potential matches between records from two dataframes using fuzzy string matching. It considers name, address and city attributes to compute similarity scores and determine if records match based on a confidence score.</a:t>
            </a:r>
            <a:endParaRPr>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7"/>
          <p:cNvSpPr txBox="1"/>
          <p:nvPr>
            <p:ph idx="1" type="subTitle"/>
          </p:nvPr>
        </p:nvSpPr>
        <p:spPr>
          <a:xfrm>
            <a:off x="852950" y="1010725"/>
            <a:ext cx="7132200" cy="34404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600"/>
              <a:t>Iterating through rows: The function compares each record from the left dataframe with every record in the right dataframe to identify potential matches.</a:t>
            </a:r>
            <a:endParaRPr sz="1600"/>
          </a:p>
          <a:p>
            <a:pPr indent="0" lvl="0" marL="457200" rtl="0" algn="l">
              <a:lnSpc>
                <a:spcPct val="100000"/>
              </a:lnSpc>
              <a:spcBef>
                <a:spcPts val="0"/>
              </a:spcBef>
              <a:spcAft>
                <a:spcPts val="0"/>
              </a:spcAft>
              <a:buNone/>
            </a:pPr>
            <a:r>
              <a:t/>
            </a:r>
            <a:endParaRPr sz="1600"/>
          </a:p>
          <a:p>
            <a:pPr indent="-304800" lvl="0" marL="457200" rtl="0" algn="l">
              <a:lnSpc>
                <a:spcPct val="100000"/>
              </a:lnSpc>
              <a:spcBef>
                <a:spcPts val="0"/>
              </a:spcBef>
              <a:spcAft>
                <a:spcPts val="0"/>
              </a:spcAft>
              <a:buSzPts val="1200"/>
              <a:buChar char="●"/>
            </a:pPr>
            <a:r>
              <a:rPr lang="en" sz="1600"/>
              <a:t>Calculating similarity scores: FuzzyWuzzy's "token_set_ratio" method is used to calculate similarity scores for name, address and city fields.</a:t>
            </a:r>
            <a:endParaRPr sz="1600"/>
          </a:p>
          <a:p>
            <a:pPr indent="0" lvl="0" marL="457200" rtl="0" algn="l">
              <a:lnSpc>
                <a:spcPct val="100000"/>
              </a:lnSpc>
              <a:spcBef>
                <a:spcPts val="0"/>
              </a:spcBef>
              <a:spcAft>
                <a:spcPts val="0"/>
              </a:spcAft>
              <a:buNone/>
            </a:pPr>
            <a:r>
              <a:t/>
            </a:r>
            <a:endParaRPr sz="1600"/>
          </a:p>
          <a:p>
            <a:pPr indent="-304800" lvl="0" marL="457200" rtl="0" algn="l">
              <a:lnSpc>
                <a:spcPct val="100000"/>
              </a:lnSpc>
              <a:spcBef>
                <a:spcPts val="0"/>
              </a:spcBef>
              <a:spcAft>
                <a:spcPts val="0"/>
              </a:spcAft>
              <a:buSzPts val="1200"/>
              <a:buChar char="●"/>
            </a:pPr>
            <a:r>
              <a:rPr lang="en" sz="1600"/>
              <a:t>Computing confidence scores: A weighted average of similarity scores produces a confidence score for each record pair. If the confidence score is above a specified threshold, the pair is considered a match and added to the results list.</a:t>
            </a:r>
            <a:endParaRPr sz="1600"/>
          </a:p>
        </p:txBody>
      </p:sp>
      <p:sp>
        <p:nvSpPr>
          <p:cNvPr id="673" name="Google Shape;673;p57"/>
          <p:cNvSpPr txBox="1"/>
          <p:nvPr>
            <p:ph type="title"/>
          </p:nvPr>
        </p:nvSpPr>
        <p:spPr>
          <a:xfrm>
            <a:off x="508225" y="0"/>
            <a:ext cx="6847200" cy="1354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400"/>
              <a:buNone/>
            </a:pPr>
            <a:r>
              <a:rPr b="1" lang="en" sz="3700">
                <a:latin typeface="Montserrat"/>
                <a:ea typeface="Montserrat"/>
                <a:cs typeface="Montserrat"/>
                <a:sym typeface="Montserrat"/>
              </a:rPr>
              <a:t>Function Running Logic</a:t>
            </a:r>
            <a:endParaRPr b="1" sz="37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8"/>
          <p:cNvSpPr txBox="1"/>
          <p:nvPr>
            <p:ph idx="1" type="subTitle"/>
          </p:nvPr>
        </p:nvSpPr>
        <p:spPr>
          <a:xfrm>
            <a:off x="574175" y="2111075"/>
            <a:ext cx="7455900" cy="26823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Name and address similarities play a significant role in accurately identifying matches, which is why they are assigned higher weights in the confidence score calculation.</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City, on the other hand, act as supportive criteria in the matching process. It cover broader ranges and are given lower weights to ensure that the matching algorithm effectively screens and identifies the most accurate matches.</a:t>
            </a:r>
            <a:endParaRPr sz="1700"/>
          </a:p>
        </p:txBody>
      </p:sp>
      <p:sp>
        <p:nvSpPr>
          <p:cNvPr id="679" name="Google Shape;679;p58"/>
          <p:cNvSpPr txBox="1"/>
          <p:nvPr>
            <p:ph type="title"/>
          </p:nvPr>
        </p:nvSpPr>
        <p:spPr>
          <a:xfrm>
            <a:off x="844050" y="92475"/>
            <a:ext cx="7455900" cy="119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Confidence Score Calculation and Weights</a:t>
            </a:r>
            <a:endParaRPr b="1" sz="2500">
              <a:latin typeface="Montserrat"/>
              <a:ea typeface="Montserrat"/>
              <a:cs typeface="Montserrat"/>
              <a:sym typeface="Montserrat"/>
            </a:endParaRPr>
          </a:p>
        </p:txBody>
      </p:sp>
      <p:pic>
        <p:nvPicPr>
          <p:cNvPr id="680" name="Google Shape;680;p58"/>
          <p:cNvPicPr preferRelativeResize="0"/>
          <p:nvPr/>
        </p:nvPicPr>
        <p:blipFill>
          <a:blip r:embed="rId3">
            <a:alphaModFix/>
          </a:blip>
          <a:stretch>
            <a:fillRect/>
          </a:stretch>
        </p:blipFill>
        <p:spPr>
          <a:xfrm>
            <a:off x="750250" y="1240950"/>
            <a:ext cx="7643524" cy="99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9"/>
          <p:cNvSpPr txBox="1"/>
          <p:nvPr>
            <p:ph type="title"/>
          </p:nvPr>
        </p:nvSpPr>
        <p:spPr>
          <a:xfrm>
            <a:off x="449950" y="2934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400"/>
              <a:buNone/>
            </a:pPr>
            <a:r>
              <a:rPr b="1" lang="en" sz="2900">
                <a:latin typeface="Montserrat"/>
                <a:ea typeface="Montserrat"/>
                <a:cs typeface="Montserrat"/>
                <a:sym typeface="Montserrat"/>
              </a:rPr>
              <a:t>Match by State &amp; Zip Code</a:t>
            </a:r>
            <a:endParaRPr b="1" sz="2900">
              <a:latin typeface="Montserrat"/>
              <a:ea typeface="Montserrat"/>
              <a:cs typeface="Montserrat"/>
              <a:sym typeface="Montserrat"/>
            </a:endParaRPr>
          </a:p>
        </p:txBody>
      </p:sp>
      <p:sp>
        <p:nvSpPr>
          <p:cNvPr id="686" name="Google Shape;686;p59"/>
          <p:cNvSpPr txBox="1"/>
          <p:nvPr/>
        </p:nvSpPr>
        <p:spPr>
          <a:xfrm>
            <a:off x="449950" y="911175"/>
            <a:ext cx="8039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tamaran"/>
              <a:buChar char="●"/>
            </a:pPr>
            <a:r>
              <a:rPr lang="en" sz="1600">
                <a:latin typeface="Catamaran"/>
                <a:ea typeface="Catamaran"/>
                <a:cs typeface="Catamaran"/>
                <a:sym typeface="Catamaran"/>
              </a:rPr>
              <a:t>Divide left and right datasets by state </a:t>
            </a:r>
            <a:endParaRPr sz="1600">
              <a:latin typeface="Catamaran"/>
              <a:ea typeface="Catamaran"/>
              <a:cs typeface="Catamaran"/>
              <a:sym typeface="Catamaran"/>
            </a:endParaRPr>
          </a:p>
          <a:p>
            <a:pPr indent="-330200" lvl="0" marL="457200" rtl="0" algn="l">
              <a:spcBef>
                <a:spcPts val="0"/>
              </a:spcBef>
              <a:spcAft>
                <a:spcPts val="0"/>
              </a:spcAft>
              <a:buSzPts val="1600"/>
              <a:buFont typeface="Catamaran"/>
              <a:buChar char="●"/>
            </a:pPr>
            <a:r>
              <a:rPr lang="en" sz="1600">
                <a:latin typeface="Catamaran"/>
                <a:ea typeface="Catamaran"/>
                <a:cs typeface="Catamaran"/>
                <a:sym typeface="Catamaran"/>
              </a:rPr>
              <a:t>Within a state, get common zip codes of the left and right dataset and number of counts</a:t>
            </a:r>
            <a:endParaRPr sz="1600">
              <a:latin typeface="Catamaran"/>
              <a:ea typeface="Catamaran"/>
              <a:cs typeface="Catamaran"/>
              <a:sym typeface="Catamaran"/>
            </a:endParaRPr>
          </a:p>
        </p:txBody>
      </p:sp>
      <p:pic>
        <p:nvPicPr>
          <p:cNvPr id="687" name="Google Shape;687;p59"/>
          <p:cNvPicPr preferRelativeResize="0"/>
          <p:nvPr/>
        </p:nvPicPr>
        <p:blipFill>
          <a:blip r:embed="rId3">
            <a:alphaModFix/>
          </a:blip>
          <a:stretch>
            <a:fillRect/>
          </a:stretch>
        </p:blipFill>
        <p:spPr>
          <a:xfrm>
            <a:off x="1498700" y="1633325"/>
            <a:ext cx="6146594" cy="3042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0"/>
          <p:cNvSpPr txBox="1"/>
          <p:nvPr/>
        </p:nvSpPr>
        <p:spPr>
          <a:xfrm>
            <a:off x="790450" y="966025"/>
            <a:ext cx="73284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tamaran"/>
              <a:buChar char="●"/>
            </a:pPr>
            <a:r>
              <a:rPr lang="en" sz="1600">
                <a:latin typeface="Catamaran"/>
                <a:ea typeface="Catamaran"/>
                <a:cs typeface="Catamaran"/>
                <a:sym typeface="Catamaran"/>
              </a:rPr>
              <a:t>Conduct fuzzy matching between each pair of left &amp; right subsets with the same zip code to reduce execution time</a:t>
            </a:r>
            <a:endParaRPr sz="1600">
              <a:latin typeface="Catamaran"/>
              <a:ea typeface="Catamaran"/>
              <a:cs typeface="Catamaran"/>
              <a:sym typeface="Catamaran"/>
            </a:endParaRPr>
          </a:p>
          <a:p>
            <a:pPr indent="-330200" lvl="0" marL="457200" rtl="0" algn="l">
              <a:spcBef>
                <a:spcPts val="0"/>
              </a:spcBef>
              <a:spcAft>
                <a:spcPts val="0"/>
              </a:spcAft>
              <a:buSzPts val="1600"/>
              <a:buFont typeface="Catamaran"/>
              <a:buChar char="●"/>
            </a:pPr>
            <a:r>
              <a:rPr lang="en" sz="1600">
                <a:latin typeface="Catamaran"/>
                <a:ea typeface="Catamaran"/>
                <a:cs typeface="Catamaran"/>
                <a:sym typeface="Catamaran"/>
              </a:rPr>
              <a:t>Concatenate matching results to one data frame and save as a csv file</a:t>
            </a:r>
            <a:endParaRPr sz="1600">
              <a:latin typeface="Catamaran"/>
              <a:ea typeface="Catamaran"/>
              <a:cs typeface="Catamaran"/>
              <a:sym typeface="Catamaran"/>
            </a:endParaRPr>
          </a:p>
        </p:txBody>
      </p:sp>
      <p:pic>
        <p:nvPicPr>
          <p:cNvPr id="693" name="Google Shape;693;p60"/>
          <p:cNvPicPr preferRelativeResize="0"/>
          <p:nvPr/>
        </p:nvPicPr>
        <p:blipFill>
          <a:blip r:embed="rId3">
            <a:alphaModFix/>
          </a:blip>
          <a:stretch>
            <a:fillRect/>
          </a:stretch>
        </p:blipFill>
        <p:spPr>
          <a:xfrm>
            <a:off x="907875" y="2128825"/>
            <a:ext cx="7328248" cy="2005224"/>
          </a:xfrm>
          <a:prstGeom prst="rect">
            <a:avLst/>
          </a:prstGeom>
          <a:noFill/>
          <a:ln>
            <a:noFill/>
          </a:ln>
        </p:spPr>
      </p:pic>
      <p:sp>
        <p:nvSpPr>
          <p:cNvPr id="694" name="Google Shape;694;p60"/>
          <p:cNvSpPr txBox="1"/>
          <p:nvPr/>
        </p:nvSpPr>
        <p:spPr>
          <a:xfrm>
            <a:off x="790450" y="314050"/>
            <a:ext cx="6144600" cy="586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900">
                <a:solidFill>
                  <a:schemeClr val="lt1"/>
                </a:solidFill>
                <a:latin typeface="Montserrat"/>
                <a:ea typeface="Montserrat"/>
                <a:cs typeface="Montserrat"/>
                <a:sym typeface="Montserrat"/>
              </a:rPr>
              <a:t>Match by State &amp; Zip Code</a:t>
            </a:r>
            <a:endParaRPr b="1" sz="29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1"/>
          <p:cNvSpPr txBox="1"/>
          <p:nvPr/>
        </p:nvSpPr>
        <p:spPr>
          <a:xfrm>
            <a:off x="859875" y="1058500"/>
            <a:ext cx="7328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tamaran"/>
              <a:buChar char="●"/>
            </a:pPr>
            <a:r>
              <a:rPr lang="en" sz="1600">
                <a:latin typeface="Catamaran"/>
                <a:ea typeface="Catamaran"/>
                <a:cs typeface="Catamaran"/>
                <a:sym typeface="Catamaran"/>
              </a:rPr>
              <a:t>Apply this function on each state-subset and concatenate the five result files to get the final matching results</a:t>
            </a:r>
            <a:endParaRPr sz="1600">
              <a:latin typeface="Catamaran"/>
              <a:ea typeface="Catamaran"/>
              <a:cs typeface="Catamaran"/>
              <a:sym typeface="Catamaran"/>
            </a:endParaRPr>
          </a:p>
        </p:txBody>
      </p:sp>
      <p:sp>
        <p:nvSpPr>
          <p:cNvPr id="700" name="Google Shape;700;p61"/>
          <p:cNvSpPr txBox="1"/>
          <p:nvPr/>
        </p:nvSpPr>
        <p:spPr>
          <a:xfrm>
            <a:off x="790450" y="314050"/>
            <a:ext cx="5425200" cy="586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900">
                <a:solidFill>
                  <a:schemeClr val="lt1"/>
                </a:solidFill>
                <a:latin typeface="Montserrat"/>
                <a:ea typeface="Montserrat"/>
                <a:cs typeface="Montserrat"/>
                <a:sym typeface="Montserrat"/>
              </a:rPr>
              <a:t>Match by State &amp; Zip Code</a:t>
            </a:r>
            <a:endParaRPr b="1" sz="2900">
              <a:solidFill>
                <a:schemeClr val="lt1"/>
              </a:solidFill>
              <a:latin typeface="Montserrat"/>
              <a:ea typeface="Montserrat"/>
              <a:cs typeface="Montserrat"/>
              <a:sym typeface="Montserrat"/>
            </a:endParaRPr>
          </a:p>
        </p:txBody>
      </p:sp>
      <p:pic>
        <p:nvPicPr>
          <p:cNvPr id="701" name="Google Shape;701;p61"/>
          <p:cNvPicPr preferRelativeResize="0"/>
          <p:nvPr/>
        </p:nvPicPr>
        <p:blipFill>
          <a:blip r:embed="rId3">
            <a:alphaModFix/>
          </a:blip>
          <a:stretch>
            <a:fillRect/>
          </a:stretch>
        </p:blipFill>
        <p:spPr>
          <a:xfrm>
            <a:off x="907800" y="2031375"/>
            <a:ext cx="7328398" cy="22845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2"/>
          <p:cNvSpPr txBox="1"/>
          <p:nvPr>
            <p:ph type="title"/>
          </p:nvPr>
        </p:nvSpPr>
        <p:spPr>
          <a:xfrm>
            <a:off x="720000" y="2179625"/>
            <a:ext cx="77040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
              <a:t>Results</a:t>
            </a:r>
            <a:endParaRPr/>
          </a:p>
        </p:txBody>
      </p:sp>
      <p:sp>
        <p:nvSpPr>
          <p:cNvPr id="707" name="Google Shape;707;p62"/>
          <p:cNvSpPr txBox="1"/>
          <p:nvPr>
            <p:ph idx="2" type="title"/>
          </p:nvPr>
        </p:nvSpPr>
        <p:spPr>
          <a:xfrm>
            <a:off x="2996550" y="1337825"/>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6000"/>
              <a:buNone/>
            </a:pPr>
            <a:r>
              <a:rPr lang="en"/>
              <a:t>04</a:t>
            </a:r>
            <a:endParaRPr/>
          </a:p>
        </p:txBody>
      </p:sp>
      <p:grpSp>
        <p:nvGrpSpPr>
          <p:cNvPr id="708" name="Google Shape;708;p62"/>
          <p:cNvGrpSpPr/>
          <p:nvPr/>
        </p:nvGrpSpPr>
        <p:grpSpPr>
          <a:xfrm rot="-5400000">
            <a:off x="4327887" y="590268"/>
            <a:ext cx="488225" cy="5350538"/>
            <a:chOff x="6083600" y="3072400"/>
            <a:chExt cx="125125" cy="1371300"/>
          </a:xfrm>
        </p:grpSpPr>
        <p:sp>
          <p:nvSpPr>
            <p:cNvPr id="709" name="Google Shape;709;p62"/>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2"/>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2"/>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2"/>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2"/>
            <p:cNvSpPr/>
            <p:nvPr/>
          </p:nvSpPr>
          <p:spPr>
            <a:xfrm>
              <a:off x="6146150" y="3856075"/>
              <a:ext cx="25" cy="587625"/>
            </a:xfrm>
            <a:custGeom>
              <a:rect b="b" l="l" r="r" t="t"/>
              <a:pathLst>
                <a:path extrusionOk="0" fill="none" h="23505" w="1">
                  <a:moveTo>
                    <a:pt x="1" y="23505"/>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2"/>
            <p:cNvSpPr/>
            <p:nvPr/>
          </p:nvSpPr>
          <p:spPr>
            <a:xfrm>
              <a:off x="6146150" y="3072400"/>
              <a:ext cx="25" cy="587650"/>
            </a:xfrm>
            <a:custGeom>
              <a:rect b="b" l="l" r="r" t="t"/>
              <a:pathLst>
                <a:path extrusionOk="0" fill="none" h="23506" w="1">
                  <a:moveTo>
                    <a:pt x="1" y="23505"/>
                  </a:moveTo>
                  <a:lnTo>
                    <a:pt x="1"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720000" y="2179625"/>
            <a:ext cx="77040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 sz="4200"/>
              <a:t>Exploratory Data Analysis</a:t>
            </a:r>
            <a:endParaRPr sz="4200"/>
          </a:p>
        </p:txBody>
      </p:sp>
      <p:sp>
        <p:nvSpPr>
          <p:cNvPr id="536" name="Google Shape;536;p45"/>
          <p:cNvSpPr txBox="1"/>
          <p:nvPr>
            <p:ph idx="2" type="title"/>
          </p:nvPr>
        </p:nvSpPr>
        <p:spPr>
          <a:xfrm>
            <a:off x="2996550" y="1337825"/>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6000"/>
              <a:buNone/>
            </a:pPr>
            <a:r>
              <a:rPr lang="en"/>
              <a:t>01</a:t>
            </a:r>
            <a:endParaRPr/>
          </a:p>
        </p:txBody>
      </p:sp>
      <p:sp>
        <p:nvSpPr>
          <p:cNvPr id="537" name="Google Shape;537;p45"/>
          <p:cNvSpPr txBox="1"/>
          <p:nvPr>
            <p:ph idx="1" type="subTitle"/>
          </p:nvPr>
        </p:nvSpPr>
        <p:spPr>
          <a:xfrm>
            <a:off x="720025" y="3606050"/>
            <a:ext cx="7704000" cy="43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&amp; Visu</a:t>
            </a:r>
            <a:r>
              <a:rPr lang="en"/>
              <a:t>alization </a:t>
            </a:r>
            <a:endParaRPr/>
          </a:p>
        </p:txBody>
      </p:sp>
      <p:grpSp>
        <p:nvGrpSpPr>
          <p:cNvPr id="538" name="Google Shape;538;p45"/>
          <p:cNvGrpSpPr/>
          <p:nvPr/>
        </p:nvGrpSpPr>
        <p:grpSpPr>
          <a:xfrm rot="-5400000">
            <a:off x="4327887" y="590268"/>
            <a:ext cx="488225" cy="5350538"/>
            <a:chOff x="6083600" y="3072400"/>
            <a:chExt cx="125125" cy="1371300"/>
          </a:xfrm>
        </p:grpSpPr>
        <p:sp>
          <p:nvSpPr>
            <p:cNvPr id="539" name="Google Shape;539;p45"/>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5"/>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5"/>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5"/>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5"/>
            <p:cNvSpPr/>
            <p:nvPr/>
          </p:nvSpPr>
          <p:spPr>
            <a:xfrm>
              <a:off x="6146150" y="3856075"/>
              <a:ext cx="25" cy="587625"/>
            </a:xfrm>
            <a:custGeom>
              <a:rect b="b" l="l" r="r" t="t"/>
              <a:pathLst>
                <a:path extrusionOk="0" fill="none" h="23505" w="1">
                  <a:moveTo>
                    <a:pt x="1" y="23505"/>
                  </a:moveTo>
                  <a:lnTo>
                    <a:pt x="1" y="0"/>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5"/>
            <p:cNvSpPr/>
            <p:nvPr/>
          </p:nvSpPr>
          <p:spPr>
            <a:xfrm>
              <a:off x="6146150" y="3072400"/>
              <a:ext cx="25" cy="587650"/>
            </a:xfrm>
            <a:custGeom>
              <a:rect b="b" l="l" r="r" t="t"/>
              <a:pathLst>
                <a:path extrusionOk="0" fill="none" h="23506" w="1">
                  <a:moveTo>
                    <a:pt x="1" y="23505"/>
                  </a:moveTo>
                  <a:lnTo>
                    <a:pt x="1"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63"/>
          <p:cNvPicPr preferRelativeResize="0"/>
          <p:nvPr/>
        </p:nvPicPr>
        <p:blipFill>
          <a:blip r:embed="rId3">
            <a:alphaModFix/>
          </a:blip>
          <a:stretch>
            <a:fillRect/>
          </a:stretch>
        </p:blipFill>
        <p:spPr>
          <a:xfrm>
            <a:off x="1629487" y="502950"/>
            <a:ext cx="1581975" cy="550250"/>
          </a:xfrm>
          <a:prstGeom prst="rect">
            <a:avLst/>
          </a:prstGeom>
          <a:noFill/>
          <a:ln>
            <a:noFill/>
          </a:ln>
        </p:spPr>
      </p:pic>
      <p:pic>
        <p:nvPicPr>
          <p:cNvPr id="720" name="Google Shape;720;p63"/>
          <p:cNvPicPr preferRelativeResize="0"/>
          <p:nvPr/>
        </p:nvPicPr>
        <p:blipFill>
          <a:blip r:embed="rId4">
            <a:alphaModFix/>
          </a:blip>
          <a:stretch>
            <a:fillRect/>
          </a:stretch>
        </p:blipFill>
        <p:spPr>
          <a:xfrm>
            <a:off x="647100" y="1402187"/>
            <a:ext cx="3728225" cy="515410"/>
          </a:xfrm>
          <a:prstGeom prst="rect">
            <a:avLst/>
          </a:prstGeom>
          <a:noFill/>
          <a:ln>
            <a:noFill/>
          </a:ln>
        </p:spPr>
      </p:pic>
      <p:sp>
        <p:nvSpPr>
          <p:cNvPr id="721" name="Google Shape;721;p63"/>
          <p:cNvSpPr txBox="1"/>
          <p:nvPr/>
        </p:nvSpPr>
        <p:spPr>
          <a:xfrm>
            <a:off x="1278800" y="162350"/>
            <a:ext cx="2464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a:latin typeface="Catamaran"/>
                <a:ea typeface="Catamaran"/>
                <a:cs typeface="Catamaran"/>
                <a:sym typeface="Catamaran"/>
              </a:rPr>
              <a:t>Examine all matching results</a:t>
            </a:r>
            <a:endParaRPr b="1">
              <a:latin typeface="Catamaran"/>
              <a:ea typeface="Catamaran"/>
              <a:cs typeface="Catamaran"/>
              <a:sym typeface="Catamaran"/>
            </a:endParaRPr>
          </a:p>
        </p:txBody>
      </p:sp>
      <p:sp>
        <p:nvSpPr>
          <p:cNvPr id="722" name="Google Shape;722;p63"/>
          <p:cNvSpPr txBox="1"/>
          <p:nvPr/>
        </p:nvSpPr>
        <p:spPr>
          <a:xfrm>
            <a:off x="1317350" y="1001975"/>
            <a:ext cx="238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a:latin typeface="Catamaran"/>
                <a:ea typeface="Catamaran"/>
                <a:cs typeface="Catamaran"/>
                <a:sym typeface="Catamaran"/>
              </a:rPr>
              <a:t>Number of exact matching</a:t>
            </a:r>
            <a:endParaRPr b="1">
              <a:latin typeface="Catamaran"/>
              <a:ea typeface="Catamaran"/>
              <a:cs typeface="Catamaran"/>
              <a:sym typeface="Catamaran"/>
            </a:endParaRPr>
          </a:p>
        </p:txBody>
      </p:sp>
      <p:sp>
        <p:nvSpPr>
          <p:cNvPr id="723" name="Google Shape;723;p63"/>
          <p:cNvSpPr txBox="1"/>
          <p:nvPr/>
        </p:nvSpPr>
        <p:spPr>
          <a:xfrm>
            <a:off x="1054275" y="1985550"/>
            <a:ext cx="2732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a:latin typeface="Catamaran"/>
                <a:ea typeface="Catamaran"/>
                <a:cs typeface="Catamaran"/>
                <a:sym typeface="Catamaran"/>
              </a:rPr>
              <a:t>Final results with threshold = 0.9</a:t>
            </a:r>
            <a:endParaRPr b="1"/>
          </a:p>
        </p:txBody>
      </p:sp>
      <p:pic>
        <p:nvPicPr>
          <p:cNvPr id="724" name="Google Shape;724;p63"/>
          <p:cNvPicPr preferRelativeResize="0"/>
          <p:nvPr/>
        </p:nvPicPr>
        <p:blipFill>
          <a:blip r:embed="rId5">
            <a:alphaModFix/>
          </a:blip>
          <a:stretch>
            <a:fillRect/>
          </a:stretch>
        </p:blipFill>
        <p:spPr>
          <a:xfrm>
            <a:off x="4897175" y="226246"/>
            <a:ext cx="3728225" cy="2867278"/>
          </a:xfrm>
          <a:prstGeom prst="rect">
            <a:avLst/>
          </a:prstGeom>
          <a:noFill/>
          <a:ln>
            <a:noFill/>
          </a:ln>
        </p:spPr>
      </p:pic>
      <p:pic>
        <p:nvPicPr>
          <p:cNvPr id="725" name="Google Shape;725;p63"/>
          <p:cNvPicPr preferRelativeResize="0"/>
          <p:nvPr/>
        </p:nvPicPr>
        <p:blipFill>
          <a:blip r:embed="rId6">
            <a:alphaModFix/>
          </a:blip>
          <a:stretch>
            <a:fillRect/>
          </a:stretch>
        </p:blipFill>
        <p:spPr>
          <a:xfrm>
            <a:off x="3786675" y="3302002"/>
            <a:ext cx="5297549" cy="1701350"/>
          </a:xfrm>
          <a:prstGeom prst="rect">
            <a:avLst/>
          </a:prstGeom>
          <a:noFill/>
          <a:ln>
            <a:noFill/>
          </a:ln>
        </p:spPr>
      </p:pic>
      <p:pic>
        <p:nvPicPr>
          <p:cNvPr id="726" name="Google Shape;726;p63"/>
          <p:cNvPicPr preferRelativeResize="0"/>
          <p:nvPr/>
        </p:nvPicPr>
        <p:blipFill>
          <a:blip r:embed="rId7">
            <a:alphaModFix/>
          </a:blip>
          <a:stretch>
            <a:fillRect/>
          </a:stretch>
        </p:blipFill>
        <p:spPr>
          <a:xfrm>
            <a:off x="647100" y="2385750"/>
            <a:ext cx="3728225" cy="85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p64"/>
          <p:cNvPicPr preferRelativeResize="0"/>
          <p:nvPr/>
        </p:nvPicPr>
        <p:blipFill>
          <a:blip r:embed="rId3">
            <a:alphaModFix/>
          </a:blip>
          <a:stretch>
            <a:fillRect/>
          </a:stretch>
        </p:blipFill>
        <p:spPr>
          <a:xfrm>
            <a:off x="1908701" y="1278687"/>
            <a:ext cx="4674725" cy="3651126"/>
          </a:xfrm>
          <a:prstGeom prst="rect">
            <a:avLst/>
          </a:prstGeom>
          <a:noFill/>
          <a:ln>
            <a:noFill/>
          </a:ln>
        </p:spPr>
      </p:pic>
      <p:sp>
        <p:nvSpPr>
          <p:cNvPr id="732" name="Google Shape;732;p64"/>
          <p:cNvSpPr txBox="1"/>
          <p:nvPr/>
        </p:nvSpPr>
        <p:spPr>
          <a:xfrm>
            <a:off x="589475" y="273375"/>
            <a:ext cx="3864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800">
                <a:latin typeface="Montserrat"/>
                <a:ea typeface="Montserrat"/>
                <a:cs typeface="Montserrat"/>
                <a:sym typeface="Montserrat"/>
              </a:rPr>
              <a:t>Visualize matching results</a:t>
            </a:r>
            <a:endParaRPr b="1" sz="1800">
              <a:latin typeface="Montserrat"/>
              <a:ea typeface="Montserrat"/>
              <a:cs typeface="Montserrat"/>
              <a:sym typeface="Montserrat"/>
            </a:endParaRPr>
          </a:p>
        </p:txBody>
      </p:sp>
      <p:sp>
        <p:nvSpPr>
          <p:cNvPr id="733" name="Google Shape;733;p64"/>
          <p:cNvSpPr/>
          <p:nvPr/>
        </p:nvSpPr>
        <p:spPr>
          <a:xfrm>
            <a:off x="4501800" y="1565100"/>
            <a:ext cx="22200" cy="292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4"/>
          <p:cNvSpPr txBox="1"/>
          <p:nvPr/>
        </p:nvSpPr>
        <p:spPr>
          <a:xfrm>
            <a:off x="676275" y="735075"/>
            <a:ext cx="741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400"/>
              </a:spcBef>
              <a:spcAft>
                <a:spcPts val="0"/>
              </a:spcAft>
              <a:buSzPts val="1400"/>
              <a:buFont typeface="Catamaran"/>
              <a:buChar char="●"/>
            </a:pPr>
            <a:r>
              <a:rPr lang="en">
                <a:latin typeface="Catamaran"/>
                <a:ea typeface="Catamaran"/>
                <a:cs typeface="Catamaran"/>
                <a:sym typeface="Catamaran"/>
              </a:rPr>
              <a:t>Choose confidence score = 0.90 as a threshold for acceptable matchings</a:t>
            </a:r>
            <a:endParaRPr>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Links</a:t>
            </a:r>
            <a:endParaRPr/>
          </a:p>
        </p:txBody>
      </p:sp>
      <p:sp>
        <p:nvSpPr>
          <p:cNvPr id="740" name="Google Shape;740;p65"/>
          <p:cNvSpPr txBox="1"/>
          <p:nvPr/>
        </p:nvSpPr>
        <p:spPr>
          <a:xfrm>
            <a:off x="971550" y="1181100"/>
            <a:ext cx="699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Yifan Zhang (yz4388): </a:t>
            </a:r>
            <a:r>
              <a:rPr lang="en" u="sng">
                <a:solidFill>
                  <a:schemeClr val="hlink"/>
                </a:solidFill>
                <a:latin typeface="Catamaran"/>
                <a:ea typeface="Catamaran"/>
                <a:cs typeface="Catamaran"/>
                <a:sym typeface="Catamaran"/>
                <a:hlinkClick r:id="rId3"/>
              </a:rPr>
              <a:t>https://github.com/YifanZhang0522/5210.git</a:t>
            </a:r>
            <a:endParaRPr>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Wanghao Ying (wy2416):  </a:t>
            </a:r>
            <a:endParaRPr>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6"/>
          <p:cNvSpPr txBox="1"/>
          <p:nvPr>
            <p:ph type="ctrTitle"/>
          </p:nvPr>
        </p:nvSpPr>
        <p:spPr>
          <a:xfrm>
            <a:off x="2425050" y="1525600"/>
            <a:ext cx="4293900" cy="8991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5200"/>
              <a:buNone/>
            </a:pPr>
            <a:r>
              <a:rPr lang="en"/>
              <a:t>Thanks!</a:t>
            </a:r>
            <a:endParaRPr/>
          </a:p>
        </p:txBody>
      </p:sp>
      <p:cxnSp>
        <p:nvCxnSpPr>
          <p:cNvPr id="746" name="Google Shape;746;p66"/>
          <p:cNvCxnSpPr/>
          <p:nvPr/>
        </p:nvCxnSpPr>
        <p:spPr>
          <a:xfrm>
            <a:off x="3123750" y="2448825"/>
            <a:ext cx="2896500" cy="0"/>
          </a:xfrm>
          <a:prstGeom prst="straightConnector1">
            <a:avLst/>
          </a:prstGeom>
          <a:noFill/>
          <a:ln cap="flat" cmpd="sng" w="19050">
            <a:solidFill>
              <a:schemeClr val="lt2"/>
            </a:solidFill>
            <a:prstDash val="solid"/>
            <a:round/>
            <a:headEnd len="sm" w="sm" type="none"/>
            <a:tailEnd len="sm" w="sm" type="none"/>
          </a:ln>
        </p:spPr>
      </p:cxnSp>
      <p:sp>
        <p:nvSpPr>
          <p:cNvPr id="747" name="Google Shape;747;p66"/>
          <p:cNvSpPr/>
          <p:nvPr/>
        </p:nvSpPr>
        <p:spPr>
          <a:xfrm flipH="1">
            <a:off x="8428912" y="1979533"/>
            <a:ext cx="746693" cy="3192243"/>
          </a:xfrm>
          <a:custGeom>
            <a:rect b="b" l="l" r="r" t="t"/>
            <a:pathLst>
              <a:path extrusionOk="0" fill="none" h="28596" w="6689">
                <a:moveTo>
                  <a:pt x="1" y="0"/>
                </a:moveTo>
                <a:lnTo>
                  <a:pt x="1" y="28595"/>
                </a:lnTo>
                <a:lnTo>
                  <a:pt x="6689" y="28595"/>
                </a:lnTo>
                <a:lnTo>
                  <a:pt x="6689" y="6608"/>
                </a:lnTo>
                <a:lnTo>
                  <a:pt x="6689" y="6608"/>
                </a:lnTo>
                <a:cubicBezTo>
                  <a:pt x="6689" y="2958"/>
                  <a:pt x="3650" y="0"/>
                  <a:pt x="1" y="0"/>
                </a:cubicBezTo>
                <a:close/>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6"/>
          <p:cNvSpPr/>
          <p:nvPr/>
        </p:nvSpPr>
        <p:spPr>
          <a:xfrm flipH="1">
            <a:off x="-33684" y="-32975"/>
            <a:ext cx="746698" cy="3192560"/>
          </a:xfrm>
          <a:custGeom>
            <a:rect b="b" l="l" r="r" t="t"/>
            <a:pathLst>
              <a:path extrusionOk="0" fill="none" h="28595" w="6688">
                <a:moveTo>
                  <a:pt x="6687" y="28595"/>
                </a:moveTo>
                <a:lnTo>
                  <a:pt x="6687" y="0"/>
                </a:lnTo>
                <a:lnTo>
                  <a:pt x="1" y="0"/>
                </a:lnTo>
                <a:lnTo>
                  <a:pt x="1" y="21987"/>
                </a:lnTo>
                <a:lnTo>
                  <a:pt x="1" y="21987"/>
                </a:lnTo>
                <a:cubicBezTo>
                  <a:pt x="1" y="25637"/>
                  <a:pt x="3038" y="28595"/>
                  <a:pt x="6687" y="28595"/>
                </a:cubicBezTo>
                <a:close/>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66"/>
          <p:cNvGrpSpPr/>
          <p:nvPr/>
        </p:nvGrpSpPr>
        <p:grpSpPr>
          <a:xfrm>
            <a:off x="8264688" y="369113"/>
            <a:ext cx="328425" cy="331775"/>
            <a:chOff x="5198075" y="3007200"/>
            <a:chExt cx="328425" cy="331775"/>
          </a:xfrm>
        </p:grpSpPr>
        <p:sp>
          <p:nvSpPr>
            <p:cNvPr id="750" name="Google Shape;750;p66"/>
            <p:cNvSpPr/>
            <p:nvPr/>
          </p:nvSpPr>
          <p:spPr>
            <a:xfrm>
              <a:off x="5316475" y="3128050"/>
              <a:ext cx="95350" cy="95350"/>
            </a:xfrm>
            <a:custGeom>
              <a:rect b="b" l="l" r="r" t="t"/>
              <a:pathLst>
                <a:path extrusionOk="0" h="3814" w="3814">
                  <a:moveTo>
                    <a:pt x="1907" y="1"/>
                  </a:moveTo>
                  <a:lnTo>
                    <a:pt x="1" y="1907"/>
                  </a:lnTo>
                  <a:lnTo>
                    <a:pt x="1907" y="3814"/>
                  </a:lnTo>
                  <a:lnTo>
                    <a:pt x="3813" y="1907"/>
                  </a:lnTo>
                  <a:lnTo>
                    <a:pt x="1907" y="1"/>
                  </a:ln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6"/>
            <p:cNvSpPr/>
            <p:nvPr/>
          </p:nvSpPr>
          <p:spPr>
            <a:xfrm>
              <a:off x="5364150" y="3007200"/>
              <a:ext cx="25" cy="142675"/>
            </a:xfrm>
            <a:custGeom>
              <a:rect b="b" l="l" r="r" t="t"/>
              <a:pathLst>
                <a:path extrusionOk="0" fill="none" h="5707" w="1">
                  <a:moveTo>
                    <a:pt x="0" y="0"/>
                  </a:moveTo>
                  <a:lnTo>
                    <a:pt x="0" y="5707"/>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6"/>
            <p:cNvSpPr/>
            <p:nvPr/>
          </p:nvSpPr>
          <p:spPr>
            <a:xfrm>
              <a:off x="5364150" y="3197200"/>
              <a:ext cx="25" cy="141775"/>
            </a:xfrm>
            <a:custGeom>
              <a:rect b="b" l="l" r="r" t="t"/>
              <a:pathLst>
                <a:path extrusionOk="0" fill="none" h="5671" w="1">
                  <a:moveTo>
                    <a:pt x="0" y="0"/>
                  </a:moveTo>
                  <a:lnTo>
                    <a:pt x="0" y="567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6"/>
            <p:cNvSpPr/>
            <p:nvPr/>
          </p:nvSpPr>
          <p:spPr>
            <a:xfrm>
              <a:off x="5198075" y="3175675"/>
              <a:ext cx="147625" cy="25"/>
            </a:xfrm>
            <a:custGeom>
              <a:rect b="b" l="l" r="r" t="t"/>
              <a:pathLst>
                <a:path extrusionOk="0" fill="none" h="1" w="5905">
                  <a:moveTo>
                    <a:pt x="1" y="1"/>
                  </a:moveTo>
                  <a:lnTo>
                    <a:pt x="5905"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6"/>
            <p:cNvSpPr/>
            <p:nvPr/>
          </p:nvSpPr>
          <p:spPr>
            <a:xfrm>
              <a:off x="5391875" y="3175675"/>
              <a:ext cx="134625" cy="25"/>
            </a:xfrm>
            <a:custGeom>
              <a:rect b="b" l="l" r="r" t="t"/>
              <a:pathLst>
                <a:path extrusionOk="0" fill="none" h="1" w="5385">
                  <a:moveTo>
                    <a:pt x="1" y="1"/>
                  </a:moveTo>
                  <a:lnTo>
                    <a:pt x="5385"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66"/>
          <p:cNvGrpSpPr/>
          <p:nvPr/>
        </p:nvGrpSpPr>
        <p:grpSpPr>
          <a:xfrm>
            <a:off x="550875" y="4442600"/>
            <a:ext cx="328425" cy="331775"/>
            <a:chOff x="5198075" y="3007200"/>
            <a:chExt cx="328425" cy="331775"/>
          </a:xfrm>
        </p:grpSpPr>
        <p:sp>
          <p:nvSpPr>
            <p:cNvPr id="756" name="Google Shape;756;p66"/>
            <p:cNvSpPr/>
            <p:nvPr/>
          </p:nvSpPr>
          <p:spPr>
            <a:xfrm>
              <a:off x="5316475" y="3128050"/>
              <a:ext cx="95350" cy="95350"/>
            </a:xfrm>
            <a:custGeom>
              <a:rect b="b" l="l" r="r" t="t"/>
              <a:pathLst>
                <a:path extrusionOk="0" h="3814" w="3814">
                  <a:moveTo>
                    <a:pt x="1907" y="1"/>
                  </a:moveTo>
                  <a:lnTo>
                    <a:pt x="1" y="1907"/>
                  </a:lnTo>
                  <a:lnTo>
                    <a:pt x="1907" y="3814"/>
                  </a:lnTo>
                  <a:lnTo>
                    <a:pt x="3813" y="1907"/>
                  </a:lnTo>
                  <a:lnTo>
                    <a:pt x="1907" y="1"/>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6"/>
            <p:cNvSpPr/>
            <p:nvPr/>
          </p:nvSpPr>
          <p:spPr>
            <a:xfrm>
              <a:off x="5364150" y="3007200"/>
              <a:ext cx="25" cy="142675"/>
            </a:xfrm>
            <a:custGeom>
              <a:rect b="b" l="l" r="r" t="t"/>
              <a:pathLst>
                <a:path extrusionOk="0" fill="none" h="5707" w="1">
                  <a:moveTo>
                    <a:pt x="0" y="0"/>
                  </a:moveTo>
                  <a:lnTo>
                    <a:pt x="0" y="5707"/>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6"/>
            <p:cNvSpPr/>
            <p:nvPr/>
          </p:nvSpPr>
          <p:spPr>
            <a:xfrm>
              <a:off x="5364150" y="3197200"/>
              <a:ext cx="25" cy="141775"/>
            </a:xfrm>
            <a:custGeom>
              <a:rect b="b" l="l" r="r" t="t"/>
              <a:pathLst>
                <a:path extrusionOk="0" fill="none" h="5671" w="1">
                  <a:moveTo>
                    <a:pt x="0" y="0"/>
                  </a:moveTo>
                  <a:lnTo>
                    <a:pt x="0" y="567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6"/>
            <p:cNvSpPr/>
            <p:nvPr/>
          </p:nvSpPr>
          <p:spPr>
            <a:xfrm>
              <a:off x="5198075" y="3175675"/>
              <a:ext cx="147625" cy="25"/>
            </a:xfrm>
            <a:custGeom>
              <a:rect b="b" l="l" r="r" t="t"/>
              <a:pathLst>
                <a:path extrusionOk="0" fill="none" h="1" w="5905">
                  <a:moveTo>
                    <a:pt x="1" y="1"/>
                  </a:moveTo>
                  <a:lnTo>
                    <a:pt x="5905"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6"/>
            <p:cNvSpPr/>
            <p:nvPr/>
          </p:nvSpPr>
          <p:spPr>
            <a:xfrm>
              <a:off x="5391875" y="3175675"/>
              <a:ext cx="134625" cy="25"/>
            </a:xfrm>
            <a:custGeom>
              <a:rect b="b" l="l" r="r" t="t"/>
              <a:pathLst>
                <a:path extrusionOk="0" fill="none" h="1" w="5385">
                  <a:moveTo>
                    <a:pt x="1" y="1"/>
                  </a:moveTo>
                  <a:lnTo>
                    <a:pt x="5385" y="1"/>
                  </a:lnTo>
                </a:path>
              </a:pathLst>
            </a:custGeom>
            <a:noFill/>
            <a:ln cap="flat" cmpd="sng" w="19050">
              <a:solidFill>
                <a:schemeClr val="dk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1" name="Google Shape;761;p66"/>
          <p:cNvSpPr/>
          <p:nvPr/>
        </p:nvSpPr>
        <p:spPr>
          <a:xfrm>
            <a:off x="1857375" y="2552700"/>
            <a:ext cx="5447400" cy="2019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6"/>
          <p:cNvSpPr txBox="1"/>
          <p:nvPr>
            <p:ph type="title"/>
          </p:nvPr>
        </p:nvSpPr>
        <p:spPr>
          <a:xfrm>
            <a:off x="720000" y="1237225"/>
            <a:ext cx="24114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01</a:t>
            </a:r>
            <a:endParaRPr/>
          </a:p>
        </p:txBody>
      </p:sp>
      <p:sp>
        <p:nvSpPr>
          <p:cNvPr id="550" name="Google Shape;550;p46"/>
          <p:cNvSpPr txBox="1"/>
          <p:nvPr>
            <p:ph idx="1" type="subTitle"/>
          </p:nvPr>
        </p:nvSpPr>
        <p:spPr>
          <a:xfrm>
            <a:off x="720168" y="2236785"/>
            <a:ext cx="24165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Left data have 98509 rows and right data have 94585 rows.</a:t>
            </a:r>
            <a:endParaRPr/>
          </a:p>
        </p:txBody>
      </p:sp>
      <p:sp>
        <p:nvSpPr>
          <p:cNvPr id="551" name="Google Shape;551;p46"/>
          <p:cNvSpPr txBox="1"/>
          <p:nvPr>
            <p:ph idx="2" type="title"/>
          </p:nvPr>
        </p:nvSpPr>
        <p:spPr>
          <a:xfrm>
            <a:off x="3368825" y="1237225"/>
            <a:ext cx="24114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02</a:t>
            </a:r>
            <a:endParaRPr/>
          </a:p>
        </p:txBody>
      </p:sp>
      <p:sp>
        <p:nvSpPr>
          <p:cNvPr id="552" name="Google Shape;552;p46"/>
          <p:cNvSpPr txBox="1"/>
          <p:nvPr>
            <p:ph idx="3" type="subTitle"/>
          </p:nvPr>
        </p:nvSpPr>
        <p:spPr>
          <a:xfrm>
            <a:off x="3368813" y="2236785"/>
            <a:ext cx="24165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Left data have zip code as object and right data have postal code as float64.</a:t>
            </a:r>
            <a:endParaRPr/>
          </a:p>
        </p:txBody>
      </p:sp>
      <p:sp>
        <p:nvSpPr>
          <p:cNvPr id="553" name="Google Shape;553;p46"/>
          <p:cNvSpPr txBox="1"/>
          <p:nvPr>
            <p:ph idx="4" type="title"/>
          </p:nvPr>
        </p:nvSpPr>
        <p:spPr>
          <a:xfrm>
            <a:off x="6017450" y="1237225"/>
            <a:ext cx="24165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03</a:t>
            </a:r>
            <a:endParaRPr/>
          </a:p>
        </p:txBody>
      </p:sp>
      <p:sp>
        <p:nvSpPr>
          <p:cNvPr id="554" name="Google Shape;554;p46"/>
          <p:cNvSpPr txBox="1"/>
          <p:nvPr>
            <p:ph idx="5" type="subTitle"/>
          </p:nvPr>
        </p:nvSpPr>
        <p:spPr>
          <a:xfrm>
            <a:off x="6012350" y="2236785"/>
            <a:ext cx="24114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Exam both data frame.</a:t>
            </a:r>
            <a:endParaRPr/>
          </a:p>
        </p:txBody>
      </p:sp>
      <p:sp>
        <p:nvSpPr>
          <p:cNvPr id="555" name="Google Shape;555;p46"/>
          <p:cNvSpPr txBox="1"/>
          <p:nvPr>
            <p:ph idx="6" type="title"/>
          </p:nvPr>
        </p:nvSpPr>
        <p:spPr>
          <a:xfrm>
            <a:off x="720000" y="3043400"/>
            <a:ext cx="24114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04</a:t>
            </a:r>
            <a:endParaRPr/>
          </a:p>
        </p:txBody>
      </p:sp>
      <p:sp>
        <p:nvSpPr>
          <p:cNvPr id="556" name="Google Shape;556;p46"/>
          <p:cNvSpPr txBox="1"/>
          <p:nvPr>
            <p:ph idx="8" type="title"/>
          </p:nvPr>
        </p:nvSpPr>
        <p:spPr>
          <a:xfrm>
            <a:off x="3368825" y="3043400"/>
            <a:ext cx="24114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05</a:t>
            </a:r>
            <a:endParaRPr/>
          </a:p>
        </p:txBody>
      </p:sp>
      <p:sp>
        <p:nvSpPr>
          <p:cNvPr id="557" name="Google Shape;557;p46"/>
          <p:cNvSpPr txBox="1"/>
          <p:nvPr>
            <p:ph idx="13" type="title"/>
          </p:nvPr>
        </p:nvSpPr>
        <p:spPr>
          <a:xfrm>
            <a:off x="6017450" y="3043400"/>
            <a:ext cx="2416500" cy="593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lang="en"/>
              <a:t>06</a:t>
            </a:r>
            <a:endParaRPr/>
          </a:p>
        </p:txBody>
      </p:sp>
      <p:sp>
        <p:nvSpPr>
          <p:cNvPr id="558" name="Google Shape;558;p46"/>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400"/>
              <a:buNone/>
            </a:pPr>
            <a:r>
              <a:rPr lang="en">
                <a:latin typeface="Montserrat Black"/>
                <a:ea typeface="Montserrat Black"/>
                <a:cs typeface="Montserrat Black"/>
                <a:sym typeface="Montserrat Black"/>
              </a:rPr>
              <a:t>Explore</a:t>
            </a:r>
            <a:r>
              <a:rPr lang="en"/>
              <a:t> the Data</a:t>
            </a:r>
            <a:endParaRPr>
              <a:latin typeface="Montserrat Black"/>
              <a:ea typeface="Montserrat Black"/>
              <a:cs typeface="Montserrat Black"/>
              <a:sym typeface="Montserrat Black"/>
            </a:endParaRPr>
          </a:p>
        </p:txBody>
      </p:sp>
      <p:sp>
        <p:nvSpPr>
          <p:cNvPr id="559" name="Google Shape;559;p46"/>
          <p:cNvSpPr txBox="1"/>
          <p:nvPr>
            <p:ph idx="16" type="subTitle"/>
          </p:nvPr>
        </p:nvSpPr>
        <p:spPr>
          <a:xfrm>
            <a:off x="715100" y="1830625"/>
            <a:ext cx="24165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df</a:t>
            </a:r>
            <a:r>
              <a:rPr lang="en"/>
              <a:t>.shape</a:t>
            </a:r>
            <a:endParaRPr/>
          </a:p>
        </p:txBody>
      </p:sp>
      <p:sp>
        <p:nvSpPr>
          <p:cNvPr id="560" name="Google Shape;560;p46"/>
          <p:cNvSpPr txBox="1"/>
          <p:nvPr>
            <p:ph idx="17" type="subTitle"/>
          </p:nvPr>
        </p:nvSpPr>
        <p:spPr>
          <a:xfrm>
            <a:off x="3368810" y="1830625"/>
            <a:ext cx="24165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df.</a:t>
            </a:r>
            <a:r>
              <a:rPr lang="en"/>
              <a:t>dtypes</a:t>
            </a:r>
            <a:endParaRPr/>
          </a:p>
        </p:txBody>
      </p:sp>
      <p:sp>
        <p:nvSpPr>
          <p:cNvPr id="561" name="Google Shape;561;p46"/>
          <p:cNvSpPr txBox="1"/>
          <p:nvPr>
            <p:ph idx="18" type="subTitle"/>
          </p:nvPr>
        </p:nvSpPr>
        <p:spPr>
          <a:xfrm>
            <a:off x="6017402" y="1830625"/>
            <a:ext cx="24114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df</a:t>
            </a:r>
            <a:r>
              <a:rPr lang="en"/>
              <a:t>.head()</a:t>
            </a:r>
            <a:endParaRPr/>
          </a:p>
        </p:txBody>
      </p:sp>
      <p:sp>
        <p:nvSpPr>
          <p:cNvPr id="562" name="Google Shape;562;p46"/>
          <p:cNvSpPr txBox="1"/>
          <p:nvPr>
            <p:ph idx="19" type="subTitle"/>
          </p:nvPr>
        </p:nvSpPr>
        <p:spPr>
          <a:xfrm>
            <a:off x="715100" y="3636800"/>
            <a:ext cx="24165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State Distribution</a:t>
            </a:r>
            <a:endParaRPr/>
          </a:p>
        </p:txBody>
      </p:sp>
      <p:sp>
        <p:nvSpPr>
          <p:cNvPr id="563" name="Google Shape;563;p46"/>
          <p:cNvSpPr txBox="1"/>
          <p:nvPr>
            <p:ph idx="20" type="subTitle"/>
          </p:nvPr>
        </p:nvSpPr>
        <p:spPr>
          <a:xfrm>
            <a:off x="3368810" y="3636800"/>
            <a:ext cx="24165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City Distribution</a:t>
            </a:r>
            <a:endParaRPr/>
          </a:p>
        </p:txBody>
      </p:sp>
      <p:sp>
        <p:nvSpPr>
          <p:cNvPr id="564" name="Google Shape;564;p46"/>
          <p:cNvSpPr txBox="1"/>
          <p:nvPr>
            <p:ph idx="21" type="subTitle"/>
          </p:nvPr>
        </p:nvSpPr>
        <p:spPr>
          <a:xfrm>
            <a:off x="6017400" y="3636800"/>
            <a:ext cx="2411400" cy="96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Zip Code Distribution by States</a:t>
            </a:r>
            <a:endParaRPr/>
          </a:p>
        </p:txBody>
      </p:sp>
      <p:cxnSp>
        <p:nvCxnSpPr>
          <p:cNvPr id="565" name="Google Shape;565;p46"/>
          <p:cNvCxnSpPr/>
          <p:nvPr/>
        </p:nvCxnSpPr>
        <p:spPr>
          <a:xfrm>
            <a:off x="716425" y="1758975"/>
            <a:ext cx="2351400" cy="0"/>
          </a:xfrm>
          <a:prstGeom prst="straightConnector1">
            <a:avLst/>
          </a:prstGeom>
          <a:noFill/>
          <a:ln cap="flat" cmpd="sng" w="19050">
            <a:solidFill>
              <a:schemeClr val="dk2"/>
            </a:solidFill>
            <a:prstDash val="solid"/>
            <a:round/>
            <a:headEnd len="sm" w="sm" type="none"/>
            <a:tailEnd len="sm" w="sm" type="none"/>
          </a:ln>
        </p:spPr>
      </p:cxnSp>
      <p:cxnSp>
        <p:nvCxnSpPr>
          <p:cNvPr id="566" name="Google Shape;566;p46"/>
          <p:cNvCxnSpPr/>
          <p:nvPr/>
        </p:nvCxnSpPr>
        <p:spPr>
          <a:xfrm>
            <a:off x="3366913" y="1758975"/>
            <a:ext cx="2351400" cy="0"/>
          </a:xfrm>
          <a:prstGeom prst="straightConnector1">
            <a:avLst/>
          </a:prstGeom>
          <a:noFill/>
          <a:ln cap="flat" cmpd="sng" w="19050">
            <a:solidFill>
              <a:schemeClr val="lt2"/>
            </a:solidFill>
            <a:prstDash val="solid"/>
            <a:round/>
            <a:headEnd len="sm" w="sm" type="none"/>
            <a:tailEnd len="sm" w="sm" type="none"/>
          </a:ln>
        </p:spPr>
      </p:cxnSp>
      <p:cxnSp>
        <p:nvCxnSpPr>
          <p:cNvPr id="567" name="Google Shape;567;p46"/>
          <p:cNvCxnSpPr/>
          <p:nvPr/>
        </p:nvCxnSpPr>
        <p:spPr>
          <a:xfrm>
            <a:off x="6086325" y="1758975"/>
            <a:ext cx="2351400" cy="0"/>
          </a:xfrm>
          <a:prstGeom prst="straightConnector1">
            <a:avLst/>
          </a:prstGeom>
          <a:noFill/>
          <a:ln cap="flat" cmpd="sng" w="19050">
            <a:solidFill>
              <a:schemeClr val="accent1"/>
            </a:solidFill>
            <a:prstDash val="solid"/>
            <a:round/>
            <a:headEnd len="sm" w="sm" type="none"/>
            <a:tailEnd len="sm" w="sm" type="none"/>
          </a:ln>
        </p:spPr>
      </p:cxnSp>
      <p:cxnSp>
        <p:nvCxnSpPr>
          <p:cNvPr id="568" name="Google Shape;568;p46"/>
          <p:cNvCxnSpPr/>
          <p:nvPr/>
        </p:nvCxnSpPr>
        <p:spPr>
          <a:xfrm>
            <a:off x="716425" y="3564750"/>
            <a:ext cx="2351400" cy="0"/>
          </a:xfrm>
          <a:prstGeom prst="straightConnector1">
            <a:avLst/>
          </a:prstGeom>
          <a:noFill/>
          <a:ln cap="flat" cmpd="sng" w="19050">
            <a:solidFill>
              <a:schemeClr val="dk2"/>
            </a:solidFill>
            <a:prstDash val="solid"/>
            <a:round/>
            <a:headEnd len="sm" w="sm" type="none"/>
            <a:tailEnd len="sm" w="sm" type="none"/>
          </a:ln>
        </p:spPr>
      </p:cxnSp>
      <p:cxnSp>
        <p:nvCxnSpPr>
          <p:cNvPr id="569" name="Google Shape;569;p46"/>
          <p:cNvCxnSpPr/>
          <p:nvPr/>
        </p:nvCxnSpPr>
        <p:spPr>
          <a:xfrm>
            <a:off x="3366913" y="3564750"/>
            <a:ext cx="2351400" cy="0"/>
          </a:xfrm>
          <a:prstGeom prst="straightConnector1">
            <a:avLst/>
          </a:prstGeom>
          <a:noFill/>
          <a:ln cap="flat" cmpd="sng" w="19050">
            <a:solidFill>
              <a:schemeClr val="lt2"/>
            </a:solidFill>
            <a:prstDash val="solid"/>
            <a:round/>
            <a:headEnd len="sm" w="sm" type="none"/>
            <a:tailEnd len="sm" w="sm" type="none"/>
          </a:ln>
        </p:spPr>
      </p:cxnSp>
      <p:cxnSp>
        <p:nvCxnSpPr>
          <p:cNvPr id="570" name="Google Shape;570;p46"/>
          <p:cNvCxnSpPr/>
          <p:nvPr/>
        </p:nvCxnSpPr>
        <p:spPr>
          <a:xfrm>
            <a:off x="6086325" y="3564750"/>
            <a:ext cx="2351400" cy="0"/>
          </a:xfrm>
          <a:prstGeom prst="straightConnector1">
            <a:avLst/>
          </a:prstGeom>
          <a:noFill/>
          <a:ln cap="flat" cmpd="sng" w="19050">
            <a:solidFill>
              <a:schemeClr val="accent1"/>
            </a:solidFill>
            <a:prstDash val="solid"/>
            <a:round/>
            <a:headEnd len="sm" w="sm" type="none"/>
            <a:tailEnd len="sm" w="sm" type="none"/>
          </a:ln>
        </p:spPr>
      </p:cxnSp>
      <p:sp>
        <p:nvSpPr>
          <p:cNvPr id="571" name="Google Shape;571;p46"/>
          <p:cNvSpPr txBox="1"/>
          <p:nvPr>
            <p:ph idx="1" type="subTitle"/>
          </p:nvPr>
        </p:nvSpPr>
        <p:spPr>
          <a:xfrm>
            <a:off x="720168" y="4121610"/>
            <a:ext cx="24165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With pie chart visu</a:t>
            </a:r>
            <a:r>
              <a:rPr lang="en"/>
              <a:t>alization, they have similar distribution.</a:t>
            </a:r>
            <a:endParaRPr/>
          </a:p>
        </p:txBody>
      </p:sp>
      <p:sp>
        <p:nvSpPr>
          <p:cNvPr id="572" name="Google Shape;572;p46"/>
          <p:cNvSpPr txBox="1"/>
          <p:nvPr>
            <p:ph idx="1" type="subTitle"/>
          </p:nvPr>
        </p:nvSpPr>
        <p:spPr>
          <a:xfrm>
            <a:off x="3334368" y="4121610"/>
            <a:ext cx="2416500" cy="4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With pie chart visualization, they have similar distribution.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400"/>
              <a:buNone/>
            </a:pPr>
            <a:r>
              <a:rPr lang="en">
                <a:latin typeface="Montserrat Black"/>
                <a:ea typeface="Montserrat Black"/>
                <a:cs typeface="Montserrat Black"/>
                <a:sym typeface="Montserrat Black"/>
              </a:rPr>
              <a:t>State Distribution</a:t>
            </a:r>
            <a:endParaRPr>
              <a:latin typeface="Montserrat Black"/>
              <a:ea typeface="Montserrat Black"/>
              <a:cs typeface="Montserrat Black"/>
              <a:sym typeface="Montserrat Black"/>
            </a:endParaRPr>
          </a:p>
        </p:txBody>
      </p:sp>
      <p:sp>
        <p:nvSpPr>
          <p:cNvPr id="578" name="Google Shape;578;p47"/>
          <p:cNvSpPr txBox="1"/>
          <p:nvPr>
            <p:ph idx="1" type="subTitle"/>
          </p:nvPr>
        </p:nvSpPr>
        <p:spPr>
          <a:xfrm>
            <a:off x="1485500"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Left</a:t>
            </a:r>
            <a:endParaRPr/>
          </a:p>
        </p:txBody>
      </p:sp>
      <p:sp>
        <p:nvSpPr>
          <p:cNvPr id="579" name="Google Shape;579;p47"/>
          <p:cNvSpPr txBox="1"/>
          <p:nvPr>
            <p:ph idx="2" type="subTitle"/>
          </p:nvPr>
        </p:nvSpPr>
        <p:spPr>
          <a:xfrm>
            <a:off x="5153738"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Right</a:t>
            </a:r>
            <a:endParaRPr/>
          </a:p>
        </p:txBody>
      </p:sp>
      <p:cxnSp>
        <p:nvCxnSpPr>
          <p:cNvPr id="580" name="Google Shape;580;p47"/>
          <p:cNvCxnSpPr/>
          <p:nvPr/>
        </p:nvCxnSpPr>
        <p:spPr>
          <a:xfrm>
            <a:off x="1997513" y="4786483"/>
            <a:ext cx="1509000" cy="0"/>
          </a:xfrm>
          <a:prstGeom prst="straightConnector1">
            <a:avLst/>
          </a:prstGeom>
          <a:noFill/>
          <a:ln cap="flat" cmpd="sng" w="19050">
            <a:solidFill>
              <a:schemeClr val="lt2"/>
            </a:solidFill>
            <a:prstDash val="solid"/>
            <a:round/>
            <a:headEnd len="sm" w="sm" type="none"/>
            <a:tailEnd len="sm" w="sm" type="none"/>
          </a:ln>
        </p:spPr>
      </p:cxnSp>
      <p:cxnSp>
        <p:nvCxnSpPr>
          <p:cNvPr id="581" name="Google Shape;581;p47"/>
          <p:cNvCxnSpPr/>
          <p:nvPr/>
        </p:nvCxnSpPr>
        <p:spPr>
          <a:xfrm>
            <a:off x="5645050" y="4786483"/>
            <a:ext cx="1509000" cy="0"/>
          </a:xfrm>
          <a:prstGeom prst="straightConnector1">
            <a:avLst/>
          </a:prstGeom>
          <a:noFill/>
          <a:ln cap="flat" cmpd="sng" w="19050">
            <a:solidFill>
              <a:schemeClr val="accent2"/>
            </a:solidFill>
            <a:prstDash val="solid"/>
            <a:round/>
            <a:headEnd len="sm" w="sm" type="none"/>
            <a:tailEnd len="sm" w="sm" type="none"/>
          </a:ln>
        </p:spPr>
      </p:cxnSp>
      <p:pic>
        <p:nvPicPr>
          <p:cNvPr id="582" name="Google Shape;582;p47"/>
          <p:cNvPicPr preferRelativeResize="0"/>
          <p:nvPr/>
        </p:nvPicPr>
        <p:blipFill>
          <a:blip r:embed="rId3">
            <a:alphaModFix/>
          </a:blip>
          <a:stretch>
            <a:fillRect/>
          </a:stretch>
        </p:blipFill>
        <p:spPr>
          <a:xfrm>
            <a:off x="1274775" y="1133575"/>
            <a:ext cx="2912951" cy="3033101"/>
          </a:xfrm>
          <a:prstGeom prst="rect">
            <a:avLst/>
          </a:prstGeom>
          <a:noFill/>
          <a:ln cap="flat" cmpd="sng" w="19050">
            <a:solidFill>
              <a:schemeClr val="lt2"/>
            </a:solidFill>
            <a:prstDash val="solid"/>
            <a:round/>
            <a:headEnd len="sm" w="sm" type="none"/>
            <a:tailEnd len="sm" w="sm" type="none"/>
          </a:ln>
        </p:spPr>
      </p:pic>
      <p:pic>
        <p:nvPicPr>
          <p:cNvPr id="583" name="Google Shape;583;p47"/>
          <p:cNvPicPr preferRelativeResize="0"/>
          <p:nvPr/>
        </p:nvPicPr>
        <p:blipFill>
          <a:blip r:embed="rId4">
            <a:alphaModFix/>
          </a:blip>
          <a:stretch>
            <a:fillRect/>
          </a:stretch>
        </p:blipFill>
        <p:spPr>
          <a:xfrm>
            <a:off x="5087825" y="1133575"/>
            <a:ext cx="2870581" cy="3000362"/>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400"/>
              <a:buNone/>
            </a:pPr>
            <a:r>
              <a:rPr lang="en">
                <a:latin typeface="Montserrat Black"/>
                <a:ea typeface="Montserrat Black"/>
                <a:cs typeface="Montserrat Black"/>
                <a:sym typeface="Montserrat Black"/>
              </a:rPr>
              <a:t>Top 15 City</a:t>
            </a:r>
            <a:r>
              <a:rPr lang="en">
                <a:latin typeface="Montserrat Black"/>
                <a:ea typeface="Montserrat Black"/>
                <a:cs typeface="Montserrat Black"/>
                <a:sym typeface="Montserrat Black"/>
              </a:rPr>
              <a:t> Distribution</a:t>
            </a:r>
            <a:endParaRPr>
              <a:latin typeface="Montserrat Black"/>
              <a:ea typeface="Montserrat Black"/>
              <a:cs typeface="Montserrat Black"/>
              <a:sym typeface="Montserrat Black"/>
            </a:endParaRPr>
          </a:p>
        </p:txBody>
      </p:sp>
      <p:sp>
        <p:nvSpPr>
          <p:cNvPr id="589" name="Google Shape;589;p48"/>
          <p:cNvSpPr txBox="1"/>
          <p:nvPr>
            <p:ph idx="1" type="subTitle"/>
          </p:nvPr>
        </p:nvSpPr>
        <p:spPr>
          <a:xfrm>
            <a:off x="1485500"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Left</a:t>
            </a:r>
            <a:endParaRPr/>
          </a:p>
        </p:txBody>
      </p:sp>
      <p:sp>
        <p:nvSpPr>
          <p:cNvPr id="590" name="Google Shape;590;p48"/>
          <p:cNvSpPr txBox="1"/>
          <p:nvPr>
            <p:ph idx="2" type="subTitle"/>
          </p:nvPr>
        </p:nvSpPr>
        <p:spPr>
          <a:xfrm>
            <a:off x="5153738"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Right</a:t>
            </a:r>
            <a:endParaRPr/>
          </a:p>
        </p:txBody>
      </p:sp>
      <p:cxnSp>
        <p:nvCxnSpPr>
          <p:cNvPr id="591" name="Google Shape;591;p48"/>
          <p:cNvCxnSpPr/>
          <p:nvPr/>
        </p:nvCxnSpPr>
        <p:spPr>
          <a:xfrm>
            <a:off x="1997513" y="4786483"/>
            <a:ext cx="1509000" cy="0"/>
          </a:xfrm>
          <a:prstGeom prst="straightConnector1">
            <a:avLst/>
          </a:prstGeom>
          <a:noFill/>
          <a:ln cap="flat" cmpd="sng" w="19050">
            <a:solidFill>
              <a:schemeClr val="lt2"/>
            </a:solidFill>
            <a:prstDash val="solid"/>
            <a:round/>
            <a:headEnd len="sm" w="sm" type="none"/>
            <a:tailEnd len="sm" w="sm" type="none"/>
          </a:ln>
        </p:spPr>
      </p:cxnSp>
      <p:cxnSp>
        <p:nvCxnSpPr>
          <p:cNvPr id="592" name="Google Shape;592;p48"/>
          <p:cNvCxnSpPr/>
          <p:nvPr/>
        </p:nvCxnSpPr>
        <p:spPr>
          <a:xfrm>
            <a:off x="5645050" y="4786483"/>
            <a:ext cx="1509000" cy="0"/>
          </a:xfrm>
          <a:prstGeom prst="straightConnector1">
            <a:avLst/>
          </a:prstGeom>
          <a:noFill/>
          <a:ln cap="flat" cmpd="sng" w="19050">
            <a:solidFill>
              <a:schemeClr val="accent2"/>
            </a:solidFill>
            <a:prstDash val="solid"/>
            <a:round/>
            <a:headEnd len="sm" w="sm" type="none"/>
            <a:tailEnd len="sm" w="sm" type="none"/>
          </a:ln>
        </p:spPr>
      </p:cxnSp>
      <p:pic>
        <p:nvPicPr>
          <p:cNvPr id="593" name="Google Shape;593;p48"/>
          <p:cNvPicPr preferRelativeResize="0"/>
          <p:nvPr/>
        </p:nvPicPr>
        <p:blipFill>
          <a:blip r:embed="rId3">
            <a:alphaModFix/>
          </a:blip>
          <a:stretch>
            <a:fillRect/>
          </a:stretch>
        </p:blipFill>
        <p:spPr>
          <a:xfrm>
            <a:off x="720000" y="1290924"/>
            <a:ext cx="3767476" cy="2850500"/>
          </a:xfrm>
          <a:prstGeom prst="rect">
            <a:avLst/>
          </a:prstGeom>
          <a:noFill/>
          <a:ln cap="flat" cmpd="sng" w="19050">
            <a:solidFill>
              <a:schemeClr val="lt2"/>
            </a:solidFill>
            <a:prstDash val="solid"/>
            <a:round/>
            <a:headEnd len="sm" w="sm" type="none"/>
            <a:tailEnd len="sm" w="sm" type="none"/>
          </a:ln>
        </p:spPr>
      </p:pic>
      <p:pic>
        <p:nvPicPr>
          <p:cNvPr id="594" name="Google Shape;594;p48"/>
          <p:cNvPicPr preferRelativeResize="0"/>
          <p:nvPr/>
        </p:nvPicPr>
        <p:blipFill>
          <a:blip r:embed="rId4">
            <a:alphaModFix/>
          </a:blip>
          <a:stretch>
            <a:fillRect/>
          </a:stretch>
        </p:blipFill>
        <p:spPr>
          <a:xfrm>
            <a:off x="4615000" y="1290925"/>
            <a:ext cx="3712025" cy="2850501"/>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400"/>
              <a:buNone/>
            </a:pPr>
            <a:r>
              <a:rPr lang="en">
                <a:latin typeface="Montserrat Black"/>
                <a:ea typeface="Montserrat Black"/>
                <a:cs typeface="Montserrat Black"/>
                <a:sym typeface="Montserrat Black"/>
              </a:rPr>
              <a:t>Top 15 City Distribution</a:t>
            </a:r>
            <a:endParaRPr>
              <a:latin typeface="Montserrat Black"/>
              <a:ea typeface="Montserrat Black"/>
              <a:cs typeface="Montserrat Black"/>
              <a:sym typeface="Montserrat Black"/>
            </a:endParaRPr>
          </a:p>
        </p:txBody>
      </p:sp>
      <p:sp>
        <p:nvSpPr>
          <p:cNvPr id="600" name="Google Shape;600;p49"/>
          <p:cNvSpPr txBox="1"/>
          <p:nvPr>
            <p:ph idx="1" type="subTitle"/>
          </p:nvPr>
        </p:nvSpPr>
        <p:spPr>
          <a:xfrm>
            <a:off x="1485500"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Left</a:t>
            </a:r>
            <a:endParaRPr/>
          </a:p>
        </p:txBody>
      </p:sp>
      <p:sp>
        <p:nvSpPr>
          <p:cNvPr id="601" name="Google Shape;601;p49"/>
          <p:cNvSpPr txBox="1"/>
          <p:nvPr>
            <p:ph idx="2" type="subTitle"/>
          </p:nvPr>
        </p:nvSpPr>
        <p:spPr>
          <a:xfrm>
            <a:off x="5153738" y="4282533"/>
            <a:ext cx="2491500" cy="51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Right</a:t>
            </a:r>
            <a:endParaRPr/>
          </a:p>
        </p:txBody>
      </p:sp>
      <p:cxnSp>
        <p:nvCxnSpPr>
          <p:cNvPr id="602" name="Google Shape;602;p49"/>
          <p:cNvCxnSpPr/>
          <p:nvPr/>
        </p:nvCxnSpPr>
        <p:spPr>
          <a:xfrm>
            <a:off x="1997513" y="4786483"/>
            <a:ext cx="1509000" cy="0"/>
          </a:xfrm>
          <a:prstGeom prst="straightConnector1">
            <a:avLst/>
          </a:prstGeom>
          <a:noFill/>
          <a:ln cap="flat" cmpd="sng" w="19050">
            <a:solidFill>
              <a:schemeClr val="lt2"/>
            </a:solidFill>
            <a:prstDash val="solid"/>
            <a:round/>
            <a:headEnd len="sm" w="sm" type="none"/>
            <a:tailEnd len="sm" w="sm" type="none"/>
          </a:ln>
        </p:spPr>
      </p:cxnSp>
      <p:cxnSp>
        <p:nvCxnSpPr>
          <p:cNvPr id="603" name="Google Shape;603;p49"/>
          <p:cNvCxnSpPr/>
          <p:nvPr/>
        </p:nvCxnSpPr>
        <p:spPr>
          <a:xfrm>
            <a:off x="5645050" y="4786483"/>
            <a:ext cx="1509000" cy="0"/>
          </a:xfrm>
          <a:prstGeom prst="straightConnector1">
            <a:avLst/>
          </a:prstGeom>
          <a:noFill/>
          <a:ln cap="flat" cmpd="sng" w="19050">
            <a:solidFill>
              <a:schemeClr val="accent2"/>
            </a:solidFill>
            <a:prstDash val="solid"/>
            <a:round/>
            <a:headEnd len="sm" w="sm" type="none"/>
            <a:tailEnd len="sm" w="sm" type="none"/>
          </a:ln>
        </p:spPr>
      </p:cxnSp>
      <p:pic>
        <p:nvPicPr>
          <p:cNvPr id="604" name="Google Shape;604;p49"/>
          <p:cNvPicPr preferRelativeResize="0"/>
          <p:nvPr/>
        </p:nvPicPr>
        <p:blipFill>
          <a:blip r:embed="rId3">
            <a:alphaModFix/>
          </a:blip>
          <a:stretch>
            <a:fillRect/>
          </a:stretch>
        </p:blipFill>
        <p:spPr>
          <a:xfrm>
            <a:off x="782125" y="1321125"/>
            <a:ext cx="3712025" cy="2790086"/>
          </a:xfrm>
          <a:prstGeom prst="rect">
            <a:avLst/>
          </a:prstGeom>
          <a:noFill/>
          <a:ln cap="flat" cmpd="sng" w="19050">
            <a:solidFill>
              <a:schemeClr val="lt2"/>
            </a:solidFill>
            <a:prstDash val="solid"/>
            <a:round/>
            <a:headEnd len="sm" w="sm" type="none"/>
            <a:tailEnd len="sm" w="sm" type="none"/>
          </a:ln>
        </p:spPr>
      </p:pic>
      <p:pic>
        <p:nvPicPr>
          <p:cNvPr id="605" name="Google Shape;605;p49"/>
          <p:cNvPicPr preferRelativeResize="0"/>
          <p:nvPr/>
        </p:nvPicPr>
        <p:blipFill>
          <a:blip r:embed="rId4">
            <a:alphaModFix/>
          </a:blip>
          <a:stretch>
            <a:fillRect/>
          </a:stretch>
        </p:blipFill>
        <p:spPr>
          <a:xfrm>
            <a:off x="4543538" y="1320371"/>
            <a:ext cx="3712025" cy="2791604"/>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0"/>
          <p:cNvSpPr txBox="1"/>
          <p:nvPr>
            <p:ph type="title"/>
          </p:nvPr>
        </p:nvSpPr>
        <p:spPr>
          <a:xfrm>
            <a:off x="715100" y="1902100"/>
            <a:ext cx="7713900" cy="1333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None/>
            </a:pPr>
            <a:r>
              <a:rPr lang="en" sz="4200"/>
              <a:t>Data Preprocessing</a:t>
            </a:r>
            <a:endParaRPr sz="4200"/>
          </a:p>
        </p:txBody>
      </p:sp>
      <p:sp>
        <p:nvSpPr>
          <p:cNvPr id="611" name="Google Shape;611;p50"/>
          <p:cNvSpPr txBox="1"/>
          <p:nvPr>
            <p:ph idx="2" type="title"/>
          </p:nvPr>
        </p:nvSpPr>
        <p:spPr>
          <a:xfrm>
            <a:off x="2996550" y="1005800"/>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6000"/>
              <a:buNone/>
            </a:pPr>
            <a:r>
              <a:rPr lang="en"/>
              <a:t>02</a:t>
            </a:r>
            <a:endParaRPr/>
          </a:p>
        </p:txBody>
      </p:sp>
      <p:sp>
        <p:nvSpPr>
          <p:cNvPr id="612" name="Google Shape;612;p50"/>
          <p:cNvSpPr txBox="1"/>
          <p:nvPr>
            <p:ph idx="1" type="subTitle"/>
          </p:nvPr>
        </p:nvSpPr>
        <p:spPr>
          <a:xfrm>
            <a:off x="715100" y="3768975"/>
            <a:ext cx="7713900" cy="53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Data </a:t>
            </a:r>
            <a:r>
              <a:rPr lang="en"/>
              <a:t>Cleaning</a:t>
            </a:r>
            <a:r>
              <a:rPr lang="en" sz="3500">
                <a:latin typeface="Montserrat SemiBold"/>
                <a:ea typeface="Montserrat SemiBold"/>
                <a:cs typeface="Montserrat SemiBold"/>
                <a:sym typeface="Montserrat SemiBold"/>
              </a:rPr>
              <a:t> </a:t>
            </a:r>
            <a:r>
              <a:rPr lang="en"/>
              <a:t>&amp; Standardization</a:t>
            </a:r>
            <a:endParaRPr/>
          </a:p>
        </p:txBody>
      </p:sp>
      <p:grpSp>
        <p:nvGrpSpPr>
          <p:cNvPr id="613" name="Google Shape;613;p50"/>
          <p:cNvGrpSpPr/>
          <p:nvPr/>
        </p:nvGrpSpPr>
        <p:grpSpPr>
          <a:xfrm rot="-5400000">
            <a:off x="4327887" y="948393"/>
            <a:ext cx="488225" cy="5350538"/>
            <a:chOff x="6083600" y="3072400"/>
            <a:chExt cx="125125" cy="1371300"/>
          </a:xfrm>
        </p:grpSpPr>
        <p:sp>
          <p:nvSpPr>
            <p:cNvPr id="614" name="Google Shape;614;p50"/>
            <p:cNvSpPr/>
            <p:nvPr/>
          </p:nvSpPr>
          <p:spPr>
            <a:xfrm>
              <a:off x="6146150" y="3695500"/>
              <a:ext cx="25" cy="125125"/>
            </a:xfrm>
            <a:custGeom>
              <a:rect b="b" l="l" r="r" t="t"/>
              <a:pathLst>
                <a:path extrusionOk="0" fill="none" h="5005" w="1">
                  <a:moveTo>
                    <a:pt x="1" y="5004"/>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0"/>
            <p:cNvSpPr/>
            <p:nvPr/>
          </p:nvSpPr>
          <p:spPr>
            <a:xfrm>
              <a:off x="6083600" y="3758050"/>
              <a:ext cx="125125" cy="25"/>
            </a:xfrm>
            <a:custGeom>
              <a:rect b="b" l="l" r="r" t="t"/>
              <a:pathLst>
                <a:path extrusionOk="0" fill="none" h="1" w="5005">
                  <a:moveTo>
                    <a:pt x="1" y="0"/>
                  </a:moveTo>
                  <a:lnTo>
                    <a:pt x="5005"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0"/>
            <p:cNvSpPr/>
            <p:nvPr/>
          </p:nvSpPr>
          <p:spPr>
            <a:xfrm>
              <a:off x="6125775" y="3738050"/>
              <a:ext cx="40825" cy="40800"/>
            </a:xfrm>
            <a:custGeom>
              <a:rect b="b" l="l" r="r" t="t"/>
              <a:pathLst>
                <a:path extrusionOk="0" fill="none" h="1632" w="1633">
                  <a:moveTo>
                    <a:pt x="1632" y="1631"/>
                  </a:moveTo>
                  <a:lnTo>
                    <a:pt x="0"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0"/>
            <p:cNvSpPr/>
            <p:nvPr/>
          </p:nvSpPr>
          <p:spPr>
            <a:xfrm>
              <a:off x="6125775" y="3738050"/>
              <a:ext cx="40825" cy="40800"/>
            </a:xfrm>
            <a:custGeom>
              <a:rect b="b" l="l" r="r" t="t"/>
              <a:pathLst>
                <a:path extrusionOk="0" fill="none" h="1632" w="1633">
                  <a:moveTo>
                    <a:pt x="0" y="1631"/>
                  </a:moveTo>
                  <a:lnTo>
                    <a:pt x="1632"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0"/>
            <p:cNvSpPr/>
            <p:nvPr/>
          </p:nvSpPr>
          <p:spPr>
            <a:xfrm>
              <a:off x="6146150" y="3856075"/>
              <a:ext cx="25" cy="587625"/>
            </a:xfrm>
            <a:custGeom>
              <a:rect b="b" l="l" r="r" t="t"/>
              <a:pathLst>
                <a:path extrusionOk="0" fill="none" h="23505" w="1">
                  <a:moveTo>
                    <a:pt x="1" y="23505"/>
                  </a:moveTo>
                  <a:lnTo>
                    <a:pt x="1" y="0"/>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0"/>
            <p:cNvSpPr/>
            <p:nvPr/>
          </p:nvSpPr>
          <p:spPr>
            <a:xfrm>
              <a:off x="6146150" y="3072400"/>
              <a:ext cx="25" cy="587650"/>
            </a:xfrm>
            <a:custGeom>
              <a:rect b="b" l="l" r="r" t="t"/>
              <a:pathLst>
                <a:path extrusionOk="0" fill="none" h="23506" w="1">
                  <a:moveTo>
                    <a:pt x="1" y="23505"/>
                  </a:moveTo>
                  <a:lnTo>
                    <a:pt x="1" y="1"/>
                  </a:lnTo>
                </a:path>
              </a:pathLst>
            </a:custGeom>
            <a:noFill/>
            <a:ln cap="flat" cmpd="sng" w="19050">
              <a:solidFill>
                <a:schemeClr val="accent2"/>
              </a:solidFill>
              <a:prstDash val="solid"/>
              <a:miter lim="15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txBox="1"/>
          <p:nvPr/>
        </p:nvSpPr>
        <p:spPr>
          <a:xfrm>
            <a:off x="687925" y="1165850"/>
            <a:ext cx="46236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tamaran"/>
                <a:ea typeface="Catamaran"/>
                <a:cs typeface="Catamaran"/>
                <a:sym typeface="Catamaran"/>
              </a:rPr>
              <a:t>Data manipulation processes</a:t>
            </a:r>
            <a:endParaRPr b="1" sz="1800">
              <a:latin typeface="Catamaran"/>
              <a:ea typeface="Catamaran"/>
              <a:cs typeface="Catamaran"/>
              <a:sym typeface="Catamaran"/>
            </a:endParaRPr>
          </a:p>
          <a:p>
            <a:pPr indent="0" lvl="0" marL="0" rtl="0" algn="l">
              <a:spcBef>
                <a:spcPts val="0"/>
              </a:spcBef>
              <a:spcAft>
                <a:spcPts val="0"/>
              </a:spcAft>
              <a:buNone/>
            </a:pPr>
            <a:r>
              <a:t/>
            </a:r>
            <a:endParaRPr b="1" sz="1800">
              <a:latin typeface="Catamaran"/>
              <a:ea typeface="Catamaran"/>
              <a:cs typeface="Catamaran"/>
              <a:sym typeface="Catamaran"/>
            </a:endParaRPr>
          </a:p>
          <a:p>
            <a:pPr indent="0" lvl="0" marL="0" rtl="0" algn="l">
              <a:lnSpc>
                <a:spcPct val="150000"/>
              </a:lnSpc>
              <a:spcBef>
                <a:spcPts val="0"/>
              </a:spcBef>
              <a:spcAft>
                <a:spcPts val="0"/>
              </a:spcAft>
              <a:buNone/>
            </a:pPr>
            <a:r>
              <a:rPr lang="en" sz="1800">
                <a:latin typeface="Catamaran"/>
                <a:ea typeface="Catamaran"/>
                <a:cs typeface="Catamaran"/>
                <a:sym typeface="Catamaran"/>
              </a:rPr>
              <a:t>1: data standardization</a:t>
            </a:r>
            <a:endParaRPr sz="1800">
              <a:latin typeface="Catamaran"/>
              <a:ea typeface="Catamaran"/>
              <a:cs typeface="Catamaran"/>
              <a:sym typeface="Catamaran"/>
            </a:endParaRPr>
          </a:p>
          <a:p>
            <a:pPr indent="0" lvl="0" marL="0" rtl="0" algn="l">
              <a:lnSpc>
                <a:spcPct val="150000"/>
              </a:lnSpc>
              <a:spcBef>
                <a:spcPts val="0"/>
              </a:spcBef>
              <a:spcAft>
                <a:spcPts val="0"/>
              </a:spcAft>
              <a:buNone/>
            </a:pPr>
            <a:r>
              <a:rPr lang="en" sz="1800">
                <a:latin typeface="Catamaran"/>
                <a:ea typeface="Catamaran"/>
                <a:cs typeface="Catamaran"/>
                <a:sym typeface="Catamaran"/>
              </a:rPr>
              <a:t>2: abbreviations to full name</a:t>
            </a:r>
            <a:endParaRPr sz="1800">
              <a:latin typeface="Catamaran"/>
              <a:ea typeface="Catamaran"/>
              <a:cs typeface="Catamaran"/>
              <a:sym typeface="Catamaran"/>
            </a:endParaRPr>
          </a:p>
          <a:p>
            <a:pPr indent="0" lvl="0" marL="0" rtl="0" algn="l">
              <a:lnSpc>
                <a:spcPct val="150000"/>
              </a:lnSpc>
              <a:spcBef>
                <a:spcPts val="0"/>
              </a:spcBef>
              <a:spcAft>
                <a:spcPts val="0"/>
              </a:spcAft>
              <a:buNone/>
            </a:pPr>
            <a:r>
              <a:rPr lang="en" sz="1800">
                <a:latin typeface="Catamaran"/>
                <a:ea typeface="Catamaran"/>
                <a:cs typeface="Catamaran"/>
                <a:sym typeface="Catamaran"/>
              </a:rPr>
              <a:t>3: deal with city data entry inconsistencies</a:t>
            </a:r>
            <a:endParaRPr sz="1800">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pic>
        <p:nvPicPr>
          <p:cNvPr id="625" name="Google Shape;625;p51"/>
          <p:cNvPicPr preferRelativeResize="0"/>
          <p:nvPr/>
        </p:nvPicPr>
        <p:blipFill>
          <a:blip r:embed="rId3">
            <a:alphaModFix/>
          </a:blip>
          <a:stretch>
            <a:fillRect/>
          </a:stretch>
        </p:blipFill>
        <p:spPr>
          <a:xfrm>
            <a:off x="5311525" y="1726850"/>
            <a:ext cx="3527676" cy="22773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2"/>
          <p:cNvSpPr txBox="1"/>
          <p:nvPr>
            <p:ph idx="2" type="title"/>
          </p:nvPr>
        </p:nvSpPr>
        <p:spPr>
          <a:xfrm>
            <a:off x="1135350" y="520850"/>
            <a:ext cx="6873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Data Standardization</a:t>
            </a:r>
            <a:endParaRPr sz="2800"/>
          </a:p>
        </p:txBody>
      </p:sp>
      <p:sp>
        <p:nvSpPr>
          <p:cNvPr id="631" name="Google Shape;631;p52"/>
          <p:cNvSpPr txBox="1"/>
          <p:nvPr/>
        </p:nvSpPr>
        <p:spPr>
          <a:xfrm>
            <a:off x="486625" y="1362650"/>
            <a:ext cx="432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tamaran"/>
                <a:ea typeface="Catamaran"/>
                <a:cs typeface="Catamaran"/>
                <a:sym typeface="Catamaran"/>
              </a:rPr>
              <a:t>For this step, we do the all characters </a:t>
            </a:r>
            <a:r>
              <a:rPr b="1" lang="en">
                <a:latin typeface="Catamaran"/>
                <a:ea typeface="Catamaran"/>
                <a:cs typeface="Catamaran"/>
                <a:sym typeface="Catamaran"/>
              </a:rPr>
              <a:t>lowercase</a:t>
            </a:r>
            <a:r>
              <a:rPr b="1" lang="en">
                <a:latin typeface="Catamaran"/>
                <a:ea typeface="Catamaran"/>
                <a:cs typeface="Catamaran"/>
                <a:sym typeface="Catamaran"/>
              </a:rPr>
              <a:t> process, </a:t>
            </a:r>
            <a:endParaRPr b="1">
              <a:latin typeface="Catamaran"/>
              <a:ea typeface="Catamaran"/>
              <a:cs typeface="Catamaran"/>
              <a:sym typeface="Catamaran"/>
            </a:endParaRPr>
          </a:p>
          <a:p>
            <a:pPr indent="0" lvl="0" marL="0" rtl="0" algn="l">
              <a:spcBef>
                <a:spcPts val="0"/>
              </a:spcBef>
              <a:spcAft>
                <a:spcPts val="0"/>
              </a:spcAft>
              <a:buNone/>
            </a:pPr>
            <a:r>
              <a:rPr b="1" lang="en">
                <a:latin typeface="Catamaran"/>
                <a:ea typeface="Catamaran"/>
                <a:cs typeface="Catamaran"/>
                <a:sym typeface="Catamaran"/>
              </a:rPr>
              <a:t>removing punctuations and removing trailing white spaces</a:t>
            </a:r>
            <a:endParaRPr b="1">
              <a:latin typeface="Catamaran"/>
              <a:ea typeface="Catamaran"/>
              <a:cs typeface="Catamaran"/>
              <a:sym typeface="Catamaran"/>
            </a:endParaRPr>
          </a:p>
          <a:p>
            <a:pPr indent="0" lvl="0" marL="0" rtl="0" algn="l">
              <a:spcBef>
                <a:spcPts val="0"/>
              </a:spcBef>
              <a:spcAft>
                <a:spcPts val="0"/>
              </a:spcAft>
              <a:buNone/>
            </a:pPr>
            <a:r>
              <a:rPr lang="en">
                <a:latin typeface="Catamaran"/>
                <a:ea typeface="Catamaran"/>
                <a:cs typeface="Catamaran"/>
                <a:sym typeface="Catamaran"/>
              </a:rPr>
              <a:t>[ we did this process for name, address and city  columns]</a:t>
            </a:r>
            <a:endParaRPr>
              <a:latin typeface="Catamaran"/>
              <a:ea typeface="Catamaran"/>
              <a:cs typeface="Catamaran"/>
              <a:sym typeface="Catamaran"/>
            </a:endParaRPr>
          </a:p>
        </p:txBody>
      </p:sp>
      <p:pic>
        <p:nvPicPr>
          <p:cNvPr id="632" name="Google Shape;632;p52"/>
          <p:cNvPicPr preferRelativeResize="0"/>
          <p:nvPr/>
        </p:nvPicPr>
        <p:blipFill>
          <a:blip r:embed="rId3">
            <a:alphaModFix/>
          </a:blip>
          <a:stretch>
            <a:fillRect/>
          </a:stretch>
        </p:blipFill>
        <p:spPr>
          <a:xfrm>
            <a:off x="3307700" y="2802425"/>
            <a:ext cx="5694217" cy="2186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and Linear Aesthetic Business Plan for Korean Corporations by Slidesgo">
  <a:themeElements>
    <a:clrScheme name="Simple Light">
      <a:dk1>
        <a:srgbClr val="F5F5F5"/>
      </a:dk1>
      <a:lt1>
        <a:srgbClr val="273446"/>
      </a:lt1>
      <a:dk2>
        <a:srgbClr val="90C2DD"/>
      </a:dk2>
      <a:lt2>
        <a:srgbClr val="F5B586"/>
      </a:lt2>
      <a:accent1>
        <a:srgbClr val="F3CC59"/>
      </a:accent1>
      <a:accent2>
        <a:srgbClr val="B1E275"/>
      </a:accent2>
      <a:accent3>
        <a:srgbClr val="FFFFFF"/>
      </a:accent3>
      <a:accent4>
        <a:srgbClr val="FFFFFF"/>
      </a:accent4>
      <a:accent5>
        <a:srgbClr val="FFFFFF"/>
      </a:accent5>
      <a:accent6>
        <a:srgbClr val="FFFFFF"/>
      </a:accent6>
      <a:hlink>
        <a:srgbClr val="2734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