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78" r:id="rId4"/>
    <p:sldMasterId id="2147483792" r:id="rId5"/>
    <p:sldMasterId id="2147483794" r:id="rId6"/>
  </p:sldMasterIdLst>
  <p:notesMasterIdLst>
    <p:notesMasterId r:id="rId19"/>
  </p:notesMasterIdLst>
  <p:handoutMasterIdLst>
    <p:handoutMasterId r:id="rId20"/>
  </p:handoutMasterIdLst>
  <p:sldIdLst>
    <p:sldId id="414" r:id="rId7"/>
    <p:sldId id="416" r:id="rId8"/>
    <p:sldId id="428" r:id="rId9"/>
    <p:sldId id="426" r:id="rId10"/>
    <p:sldId id="271" r:id="rId11"/>
    <p:sldId id="427" r:id="rId12"/>
    <p:sldId id="432" r:id="rId13"/>
    <p:sldId id="433" r:id="rId14"/>
    <p:sldId id="434" r:id="rId15"/>
    <p:sldId id="435" r:id="rId16"/>
    <p:sldId id="429" r:id="rId17"/>
    <p:sldId id="420" r:id="rId18"/>
  </p:sldIdLst>
  <p:sldSz cx="14630400" cy="8229600"/>
  <p:notesSz cx="6858000" cy="9144000"/>
  <p:embeddedFontLst>
    <p:embeddedFont>
      <p:font typeface="Century Gothic" panose="020B0502020202020204" pitchFamily="34" charset="0"/>
      <p:regular r:id="rId21"/>
      <p:bold r:id="rId22"/>
      <p:italic r:id="rId23"/>
      <p:boldItalic r:id="rId24"/>
    </p:embeddedFont>
    <p:embeddedFont>
      <p:font typeface="Effra" panose="020B0603020203020204" pitchFamily="34" charset="0"/>
      <p:regular r:id="rId25"/>
      <p:bold r:id="rId26"/>
      <p:italic r:id="rId27"/>
      <p:boldItalic r:id="rId28"/>
    </p:embeddedFont>
    <p:embeddedFont>
      <p:font typeface="Effra Light" panose="020B0403020203020204" pitchFamily="34" charset="0"/>
      <p:regular r:id="rId29"/>
      <p:italic r:id="rId30"/>
    </p:embeddedFont>
    <p:embeddedFont>
      <p:font typeface="Lucida Grande" panose="020B0600040502020204" pitchFamily="34" charset="0"/>
      <p:regular r:id="rId31"/>
      <p:bold r:id="rId32"/>
      <p:italic r:id="rId33"/>
    </p:embeddedFont>
    <p:embeddedFont>
      <p:font typeface="Raleway" pitchFamily="2" charset="77"/>
      <p:regular r:id="rId34"/>
      <p:bold r:id="rId35"/>
      <p:italic r:id="rId36"/>
      <p:boldItalic r:id="rId37"/>
    </p:embeddedFont>
    <p:embeddedFont>
      <p:font typeface="Raleway SemiBold" panose="020F0502020204030204" pitchFamily="34" charset="0"/>
      <p:regular r:id="rId38"/>
      <p:bold r:id="rId39"/>
      <p:italic r:id="rId40"/>
      <p:boldItalic r:id="rId41"/>
    </p:embeddedFont>
  </p:embeddedFontLst>
  <p:defaultTextStyle>
    <a:defPPr>
      <a:defRPr lang="en-US"/>
    </a:defPPr>
    <a:lvl1pPr marL="0" algn="l" defTabSz="548457" rtl="0" eaLnBrk="1" latinLnBrk="0" hangingPunct="1">
      <a:defRPr sz="2200" kern="1200">
        <a:solidFill>
          <a:schemeClr val="tx1"/>
        </a:solidFill>
        <a:latin typeface="+mn-lt"/>
        <a:ea typeface="+mn-ea"/>
        <a:cs typeface="+mn-cs"/>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62">
          <p15:clr>
            <a:srgbClr val="A4A3A4"/>
          </p15:clr>
        </p15:guide>
        <p15:guide id="2" orient="horz" pos="287">
          <p15:clr>
            <a:srgbClr val="A4A3A4"/>
          </p15:clr>
        </p15:guide>
        <p15:guide id="3" orient="horz" pos="4463">
          <p15:clr>
            <a:srgbClr val="A4A3A4"/>
          </p15:clr>
        </p15:guide>
        <p15:guide id="4" orient="horz" pos="1006">
          <p15:clr>
            <a:srgbClr val="A4A3A4"/>
          </p15:clr>
        </p15:guide>
        <p15:guide id="5" orient="horz" pos="4896">
          <p15:clr>
            <a:srgbClr val="A4A3A4"/>
          </p15:clr>
        </p15:guide>
        <p15:guide id="6" orient="horz" pos="481">
          <p15:clr>
            <a:srgbClr val="A4A3A4"/>
          </p15:clr>
        </p15:guide>
        <p15:guide id="7" pos="6046">
          <p15:clr>
            <a:srgbClr val="A4A3A4"/>
          </p15:clr>
        </p15:guide>
        <p15:guide id="8" pos="1721">
          <p15:clr>
            <a:srgbClr val="A4A3A4"/>
          </p15:clr>
        </p15:guide>
        <p15:guide id="9" pos="3166">
          <p15:clr>
            <a:srgbClr val="A4A3A4"/>
          </p15:clr>
        </p15:guide>
        <p15:guide id="10" pos="287">
          <p15:clr>
            <a:srgbClr val="A4A3A4"/>
          </p15:clr>
        </p15:guide>
        <p15:guide id="11" pos="7487">
          <p15:clr>
            <a:srgbClr val="A4A3A4"/>
          </p15:clr>
        </p15:guide>
        <p15:guide id="12" pos="4608">
          <p15:clr>
            <a:srgbClr val="A4A3A4"/>
          </p15:clr>
        </p15:guide>
        <p15:guide id="13" pos="89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46"/>
    <a:srgbClr val="50C9EF"/>
    <a:srgbClr val="A0C75E"/>
    <a:srgbClr val="2368B3"/>
    <a:srgbClr val="164374"/>
    <a:srgbClr val="4BC9F1"/>
    <a:srgbClr val="1D95CE"/>
    <a:srgbClr val="5794CC"/>
    <a:srgbClr val="2D107A"/>
    <a:srgbClr val="1422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1" autoAdjust="0"/>
    <p:restoredTop sz="81948" autoAdjust="0"/>
  </p:normalViewPr>
  <p:slideViewPr>
    <p:cSldViewPr snapToGrid="0" showGuides="1">
      <p:cViewPr varScale="1">
        <p:scale>
          <a:sx n="82" d="100"/>
          <a:sy n="82" d="100"/>
        </p:scale>
        <p:origin x="1232" y="168"/>
      </p:cViewPr>
      <p:guideLst>
        <p:guide orient="horz" pos="5062"/>
        <p:guide orient="horz" pos="287"/>
        <p:guide orient="horz" pos="4463"/>
        <p:guide orient="horz" pos="1006"/>
        <p:guide orient="horz" pos="4896"/>
        <p:guide orient="horz" pos="481"/>
        <p:guide pos="6046"/>
        <p:guide pos="1721"/>
        <p:guide pos="3166"/>
        <p:guide pos="287"/>
        <p:guide pos="7487"/>
        <p:guide pos="4608"/>
        <p:guide pos="8928"/>
      </p:guideLst>
    </p:cSldViewPr>
  </p:slideViewPr>
  <p:notesTextViewPr>
    <p:cViewPr>
      <p:scale>
        <a:sx n="100" d="100"/>
        <a:sy n="100" d="100"/>
      </p:scale>
      <p:origin x="0" y="0"/>
    </p:cViewPr>
  </p:notesTextViewPr>
  <p:sorterViewPr>
    <p:cViewPr>
      <p:scale>
        <a:sx n="43" d="100"/>
        <a:sy n="43" d="100"/>
      </p:scale>
      <p:origin x="0" y="0"/>
    </p:cViewPr>
  </p:sorterViewPr>
  <p:notesViewPr>
    <p:cSldViewPr snapToGrid="0">
      <p:cViewPr varScale="1">
        <p:scale>
          <a:sx n="51" d="100"/>
          <a:sy n="51" d="100"/>
        </p:scale>
        <p:origin x="2692" y="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4.xml"/><Relationship Id="rId19" Type="http://schemas.openxmlformats.org/officeDocument/2006/relationships/notesMaster" Target="notesMasters/notesMaster1.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handoutMaster" Target="handoutMasters/handoutMaster1.xml"/><Relationship Id="rId41" Type="http://schemas.openxmlformats.org/officeDocument/2006/relationships/font" Target="fonts/font2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Effra"/>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latin typeface="Effra"/>
              </a:rPr>
              <a:t>May 19, 2015</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Effr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6CECA4-4622-BC49-8345-A632E6718CD7}" type="slidenum">
              <a:rPr lang="en-US" smtClean="0">
                <a:latin typeface="Effra"/>
              </a:rPr>
              <a:pPr/>
              <a:t>‹#›</a:t>
            </a:fld>
            <a:endParaRPr lang="en-US" dirty="0">
              <a:latin typeface="Effra"/>
            </a:endParaRPr>
          </a:p>
        </p:txBody>
      </p:sp>
    </p:spTree>
    <p:extLst>
      <p:ext uri="{BB962C8B-B14F-4D97-AF65-F5344CB8AC3E}">
        <p14:creationId xmlns:p14="http://schemas.microsoft.com/office/powerpoint/2010/main" val="707338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Effr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Effra"/>
              </a:defRPr>
            </a:lvl1pPr>
          </a:lstStyle>
          <a:p>
            <a:r>
              <a:rPr lang="en-US" dirty="0"/>
              <a:t>May 19, 2015</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Effr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Effra"/>
              </a:defRPr>
            </a:lvl1pPr>
          </a:lstStyle>
          <a:p>
            <a:fld id="{9E721036-882B-7948-8734-521EC9923D61}" type="slidenum">
              <a:rPr lang="en-US" smtClean="0"/>
              <a:pPr/>
              <a:t>‹#›</a:t>
            </a:fld>
            <a:endParaRPr lang="en-US" dirty="0"/>
          </a:p>
        </p:txBody>
      </p:sp>
    </p:spTree>
    <p:extLst>
      <p:ext uri="{BB962C8B-B14F-4D97-AF65-F5344CB8AC3E}">
        <p14:creationId xmlns:p14="http://schemas.microsoft.com/office/powerpoint/2010/main" val="652868473"/>
      </p:ext>
    </p:extLst>
  </p:cSld>
  <p:clrMap bg1="lt1" tx1="dk1" bg2="lt2" tx2="dk2" accent1="accent1" accent2="accent2" accent3="accent3" accent4="accent4" accent5="accent5" accent6="accent6" hlink="hlink" folHlink="folHlink"/>
  <p:hf hdr="0" ftr="0" dt="0"/>
  <p:notesStyle>
    <a:lvl1pPr marL="0" algn="l" defTabSz="548457" rtl="0" eaLnBrk="1" latinLnBrk="0" hangingPunct="1">
      <a:defRPr sz="1200" kern="1200">
        <a:solidFill>
          <a:schemeClr val="tx1"/>
        </a:solidFill>
        <a:latin typeface="Effra"/>
        <a:ea typeface="+mn-ea"/>
        <a:cs typeface="+mn-cs"/>
      </a:defRPr>
    </a:lvl1pPr>
    <a:lvl2pPr marL="548457" algn="l" defTabSz="548457" rtl="0" eaLnBrk="1" latinLnBrk="0" hangingPunct="1">
      <a:defRPr sz="1200" kern="1200">
        <a:solidFill>
          <a:schemeClr val="tx1"/>
        </a:solidFill>
        <a:latin typeface="Effra"/>
        <a:ea typeface="+mn-ea"/>
        <a:cs typeface="+mn-cs"/>
      </a:defRPr>
    </a:lvl2pPr>
    <a:lvl3pPr marL="1096914" algn="l" defTabSz="548457" rtl="0" eaLnBrk="1" latinLnBrk="0" hangingPunct="1">
      <a:defRPr sz="1200" kern="1200">
        <a:solidFill>
          <a:schemeClr val="tx1"/>
        </a:solidFill>
        <a:latin typeface="Effra"/>
        <a:ea typeface="+mn-ea"/>
        <a:cs typeface="+mn-cs"/>
      </a:defRPr>
    </a:lvl3pPr>
    <a:lvl4pPr marL="1645371" algn="l" defTabSz="548457" rtl="0" eaLnBrk="1" latinLnBrk="0" hangingPunct="1">
      <a:defRPr sz="1200" kern="1200">
        <a:solidFill>
          <a:schemeClr val="tx1"/>
        </a:solidFill>
        <a:latin typeface="Effra"/>
        <a:ea typeface="+mn-ea"/>
        <a:cs typeface="+mn-cs"/>
      </a:defRPr>
    </a:lvl4pPr>
    <a:lvl5pPr marL="2193828" algn="l" defTabSz="548457" rtl="0" eaLnBrk="1" latinLnBrk="0" hangingPunct="1">
      <a:defRPr sz="1200" kern="1200">
        <a:solidFill>
          <a:schemeClr val="tx1"/>
        </a:solidFill>
        <a:latin typeface="Effra"/>
        <a:ea typeface="+mn-ea"/>
        <a:cs typeface="+mn-cs"/>
      </a:defRPr>
    </a:lvl5pPr>
    <a:lvl6pPr marL="2742286" algn="l" defTabSz="548457" rtl="0" eaLnBrk="1" latinLnBrk="0" hangingPunct="1">
      <a:defRPr sz="1400" kern="1200">
        <a:solidFill>
          <a:schemeClr val="tx1"/>
        </a:solidFill>
        <a:latin typeface="+mn-lt"/>
        <a:ea typeface="+mn-ea"/>
        <a:cs typeface="+mn-cs"/>
      </a:defRPr>
    </a:lvl6pPr>
    <a:lvl7pPr marL="3290743" algn="l" defTabSz="548457" rtl="0" eaLnBrk="1" latinLnBrk="0" hangingPunct="1">
      <a:defRPr sz="1400" kern="1200">
        <a:solidFill>
          <a:schemeClr val="tx1"/>
        </a:solidFill>
        <a:latin typeface="+mn-lt"/>
        <a:ea typeface="+mn-ea"/>
        <a:cs typeface="+mn-cs"/>
      </a:defRPr>
    </a:lvl7pPr>
    <a:lvl8pPr marL="3839200" algn="l" defTabSz="548457" rtl="0" eaLnBrk="1" latinLnBrk="0" hangingPunct="1">
      <a:defRPr sz="1400" kern="1200">
        <a:solidFill>
          <a:schemeClr val="tx1"/>
        </a:solidFill>
        <a:latin typeface="+mn-lt"/>
        <a:ea typeface="+mn-ea"/>
        <a:cs typeface="+mn-cs"/>
      </a:defRPr>
    </a:lvl8pPr>
    <a:lvl9pPr marL="4387657" algn="l" defTabSz="548457"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9E721036-882B-7948-8734-521EC9923D61}" type="slidenum">
              <a:rPr lang="en-US" smtClean="0"/>
              <a:pPr/>
              <a:t>3</a:t>
            </a:fld>
            <a:endParaRPr lang="en-US" dirty="0"/>
          </a:p>
        </p:txBody>
      </p:sp>
    </p:spTree>
    <p:extLst>
      <p:ext uri="{BB962C8B-B14F-4D97-AF65-F5344CB8AC3E}">
        <p14:creationId xmlns:p14="http://schemas.microsoft.com/office/powerpoint/2010/main" val="387543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DB7AF"/>
                </a:solidFill>
                <a:effectLst/>
                <a:latin typeface="Söhne"/>
              </a:rPr>
              <a:t>As we focus on digital literacy, we must pay special attention to our aging population. The Senior Technology Acceptance Model, or STAM, is our framework of choice here. It's adapted from the traditional Technology Acceptance Model to account for factors that are particularly relevant to seniors—like ease of use and perceived usefulness. Through STAM, we gain valuable insights that help us tailor technology education programs for older adults, ensuring they're not left behind in the digital era.</a:t>
            </a:r>
            <a:endParaRPr lang="en-GR" dirty="0"/>
          </a:p>
        </p:txBody>
      </p:sp>
      <p:sp>
        <p:nvSpPr>
          <p:cNvPr id="4" name="Slide Number Placeholder 3"/>
          <p:cNvSpPr>
            <a:spLocks noGrp="1"/>
          </p:cNvSpPr>
          <p:nvPr>
            <p:ph type="sldNum" sz="quarter" idx="5"/>
          </p:nvPr>
        </p:nvSpPr>
        <p:spPr/>
        <p:txBody>
          <a:bodyPr/>
          <a:lstStyle/>
          <a:p>
            <a:fld id="{9E721036-882B-7948-8734-521EC9923D61}" type="slidenum">
              <a:rPr lang="en-US" smtClean="0"/>
              <a:pPr/>
              <a:t>4</a:t>
            </a:fld>
            <a:endParaRPr lang="en-US" dirty="0"/>
          </a:p>
        </p:txBody>
      </p:sp>
    </p:spTree>
    <p:extLst>
      <p:ext uri="{BB962C8B-B14F-4D97-AF65-F5344CB8AC3E}">
        <p14:creationId xmlns:p14="http://schemas.microsoft.com/office/powerpoint/2010/main" val="204941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800" b="0" i="0" dirty="0">
                <a:solidFill>
                  <a:srgbClr val="BDB7AF"/>
                </a:solidFill>
                <a:effectLst/>
                <a:latin typeface="Söhne"/>
              </a:rPr>
              <a:t>Engagement is key in learning, and what better way to engage than through interactive exercises? Our app includes a variety of exercises, each designed to mimic everyday digital tasks. These exercises not only assess but also build our patients' digital skills in a practical, hands-on way. </a:t>
            </a:r>
            <a:r>
              <a:rPr lang="en-GB" sz="4000" b="0" i="0" dirty="0">
                <a:solidFill>
                  <a:srgbClr val="BDB7AF"/>
                </a:solidFill>
                <a:effectLst/>
                <a:latin typeface="Söhne"/>
              </a:rPr>
              <a:t>Each of these exercises offers us a window into the user's digital world, providing actionable metrics that inform how we can better support their journey to digital literacy. From the basic to the complex, these metrics collectively paint a picture of a user's current abilities and pave the way for a personalized and adaptive learning experience.</a:t>
            </a:r>
            <a:endParaRPr lang="en-GR" dirty="0"/>
          </a:p>
        </p:txBody>
      </p:sp>
      <p:sp>
        <p:nvSpPr>
          <p:cNvPr id="4" name="Slide Number Placeholder 3"/>
          <p:cNvSpPr>
            <a:spLocks noGrp="1"/>
          </p:cNvSpPr>
          <p:nvPr>
            <p:ph type="sldNum" sz="quarter" idx="5"/>
          </p:nvPr>
        </p:nvSpPr>
        <p:spPr/>
        <p:txBody>
          <a:bodyPr/>
          <a:lstStyle/>
          <a:p>
            <a:fld id="{3E980048-3C96-3442-8E3E-62D1F39337B0}" type="slidenum">
              <a:rPr lang="en-GR" smtClean="0"/>
              <a:t>5</a:t>
            </a:fld>
            <a:endParaRPr lang="en-GR"/>
          </a:p>
        </p:txBody>
      </p:sp>
    </p:spTree>
    <p:extLst>
      <p:ext uri="{BB962C8B-B14F-4D97-AF65-F5344CB8AC3E}">
        <p14:creationId xmlns:p14="http://schemas.microsoft.com/office/powerpoint/2010/main" val="143831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DB7AF"/>
                </a:solidFill>
                <a:effectLst/>
                <a:latin typeface="Söhne"/>
              </a:rPr>
              <a:t>Swipe to Unlock' exercise. It's seemingly simple yet reveals a lot about the user's basic navigational skills on a smart device. We measure the time it takes for a user to successfully swipe and unlock, which helps us gauge their initial comfort level with touch-based interfaces.</a:t>
            </a:r>
            <a:endParaRPr lang="en-GR" dirty="0"/>
          </a:p>
        </p:txBody>
      </p:sp>
      <p:sp>
        <p:nvSpPr>
          <p:cNvPr id="4" name="Slide Number Placeholder 3"/>
          <p:cNvSpPr>
            <a:spLocks noGrp="1"/>
          </p:cNvSpPr>
          <p:nvPr>
            <p:ph type="sldNum" sz="quarter" idx="5"/>
          </p:nvPr>
        </p:nvSpPr>
        <p:spPr/>
        <p:txBody>
          <a:bodyPr/>
          <a:lstStyle/>
          <a:p>
            <a:fld id="{9E721036-882B-7948-8734-521EC9923D61}" type="slidenum">
              <a:rPr lang="en-US" smtClean="0"/>
              <a:pPr/>
              <a:t>6</a:t>
            </a:fld>
            <a:endParaRPr lang="en-US" dirty="0"/>
          </a:p>
        </p:txBody>
      </p:sp>
    </p:spTree>
    <p:extLst>
      <p:ext uri="{BB962C8B-B14F-4D97-AF65-F5344CB8AC3E}">
        <p14:creationId xmlns:p14="http://schemas.microsoft.com/office/powerpoint/2010/main" val="416315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DB7AF"/>
                </a:solidFill>
                <a:effectLst/>
                <a:latin typeface="Söhne"/>
              </a:rPr>
              <a:t>Users are prompted to tap on a series of randomly appearing circles on the screen. Here, we're not just looking at the number of circles successfully tapped but also tracking missed taps. This exercise assesses hand-eye coordination and response time, both crucial for proficient smart device use.</a:t>
            </a:r>
            <a:endParaRPr lang="en-GR" dirty="0"/>
          </a:p>
        </p:txBody>
      </p:sp>
      <p:sp>
        <p:nvSpPr>
          <p:cNvPr id="4" name="Slide Number Placeholder 3"/>
          <p:cNvSpPr>
            <a:spLocks noGrp="1"/>
          </p:cNvSpPr>
          <p:nvPr>
            <p:ph type="sldNum" sz="quarter" idx="5"/>
          </p:nvPr>
        </p:nvSpPr>
        <p:spPr/>
        <p:txBody>
          <a:bodyPr/>
          <a:lstStyle/>
          <a:p>
            <a:fld id="{9E721036-882B-7948-8734-521EC9923D61}" type="slidenum">
              <a:rPr lang="en-US" smtClean="0"/>
              <a:pPr/>
              <a:t>7</a:t>
            </a:fld>
            <a:endParaRPr lang="en-US" dirty="0"/>
          </a:p>
        </p:txBody>
      </p:sp>
    </p:spTree>
    <p:extLst>
      <p:ext uri="{BB962C8B-B14F-4D97-AF65-F5344CB8AC3E}">
        <p14:creationId xmlns:p14="http://schemas.microsoft.com/office/powerpoint/2010/main" val="3759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DB7AF"/>
                </a:solidFill>
                <a:effectLst/>
                <a:latin typeface="Söhne"/>
              </a:rPr>
              <a:t>Users are asked to rearrange items on the screen, perhaps numbers or images, into a specific order. The time taken to complete this task and the number of successful drags are recorded. This exercise is instrumental in understanding a user's fine motor skills and their ability to perform more complex navigational tasks.</a:t>
            </a:r>
            <a:endParaRPr lang="en-GR" dirty="0"/>
          </a:p>
        </p:txBody>
      </p:sp>
      <p:sp>
        <p:nvSpPr>
          <p:cNvPr id="4" name="Slide Number Placeholder 3"/>
          <p:cNvSpPr>
            <a:spLocks noGrp="1"/>
          </p:cNvSpPr>
          <p:nvPr>
            <p:ph type="sldNum" sz="quarter" idx="5"/>
          </p:nvPr>
        </p:nvSpPr>
        <p:spPr/>
        <p:txBody>
          <a:bodyPr/>
          <a:lstStyle/>
          <a:p>
            <a:fld id="{9E721036-882B-7948-8734-521EC9923D61}" type="slidenum">
              <a:rPr lang="en-US" smtClean="0"/>
              <a:pPr/>
              <a:t>8</a:t>
            </a:fld>
            <a:endParaRPr lang="en-US" dirty="0"/>
          </a:p>
        </p:txBody>
      </p:sp>
    </p:spTree>
    <p:extLst>
      <p:ext uri="{BB962C8B-B14F-4D97-AF65-F5344CB8AC3E}">
        <p14:creationId xmlns:p14="http://schemas.microsoft.com/office/powerpoint/2010/main" val="398140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DB7AF"/>
                </a:solidFill>
                <a:effectLst/>
                <a:latin typeface="Söhne"/>
              </a:rPr>
              <a:t>This is where we assess a user's comfort with virtual keyboards—a vital skill in today's text-driven communication. We measure the time it takes to type a given message and the number of typing errors, whether they are wrong or missing words. This helps us understand their typing proficiency and also their ability to navigate autocorrect and predictive text features.</a:t>
            </a:r>
            <a:endParaRPr lang="en-GR" dirty="0"/>
          </a:p>
        </p:txBody>
      </p:sp>
      <p:sp>
        <p:nvSpPr>
          <p:cNvPr id="4" name="Slide Number Placeholder 3"/>
          <p:cNvSpPr>
            <a:spLocks noGrp="1"/>
          </p:cNvSpPr>
          <p:nvPr>
            <p:ph type="sldNum" sz="quarter" idx="5"/>
          </p:nvPr>
        </p:nvSpPr>
        <p:spPr/>
        <p:txBody>
          <a:bodyPr/>
          <a:lstStyle/>
          <a:p>
            <a:fld id="{9E721036-882B-7948-8734-521EC9923D61}" type="slidenum">
              <a:rPr lang="en-US" smtClean="0"/>
              <a:pPr/>
              <a:t>9</a:t>
            </a:fld>
            <a:endParaRPr lang="en-US" dirty="0"/>
          </a:p>
        </p:txBody>
      </p:sp>
    </p:spTree>
    <p:extLst>
      <p:ext uri="{BB962C8B-B14F-4D97-AF65-F5344CB8AC3E}">
        <p14:creationId xmlns:p14="http://schemas.microsoft.com/office/powerpoint/2010/main" val="408932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DB7AF"/>
                </a:solidFill>
                <a:effectLst/>
                <a:latin typeface="Söhne"/>
              </a:rPr>
              <a:t>'Follow the Arrows' is an exercise designed to assess a user's ability to follow dynamic instructions. Users tap arrows in the sequence they appear within a specific timeframe. We measure the number of correctly followed sequences, which reflects the user's processing speed and accuracy in following instructions.</a:t>
            </a:r>
            <a:endParaRPr lang="en-GR" dirty="0"/>
          </a:p>
        </p:txBody>
      </p:sp>
      <p:sp>
        <p:nvSpPr>
          <p:cNvPr id="4" name="Slide Number Placeholder 3"/>
          <p:cNvSpPr>
            <a:spLocks noGrp="1"/>
          </p:cNvSpPr>
          <p:nvPr>
            <p:ph type="sldNum" sz="quarter" idx="5"/>
          </p:nvPr>
        </p:nvSpPr>
        <p:spPr/>
        <p:txBody>
          <a:bodyPr/>
          <a:lstStyle/>
          <a:p>
            <a:fld id="{9E721036-882B-7948-8734-521EC9923D61}" type="slidenum">
              <a:rPr lang="en-US" smtClean="0"/>
              <a:pPr/>
              <a:t>10</a:t>
            </a:fld>
            <a:endParaRPr lang="en-US" dirty="0"/>
          </a:p>
        </p:txBody>
      </p:sp>
    </p:spTree>
    <p:extLst>
      <p:ext uri="{BB962C8B-B14F-4D97-AF65-F5344CB8AC3E}">
        <p14:creationId xmlns:p14="http://schemas.microsoft.com/office/powerpoint/2010/main" val="192025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DB7AF"/>
                </a:solidFill>
                <a:effectLst/>
                <a:latin typeface="Söhne"/>
              </a:rPr>
              <a:t>Security and privacy are of the utmost importance. The eHealth Literacy App is built with stringent data management protocols. Our patients' information is pseudonymized to protect their privacy, and we store data securely in compliance with the highest standards. Our backend API plays a crucial role here, ensuring that patient data is not only secure but also accessible to authorized healthcare providers in a way that maintains its integrity."</a:t>
            </a:r>
            <a:endParaRPr lang="en-GR" dirty="0"/>
          </a:p>
        </p:txBody>
      </p:sp>
      <p:sp>
        <p:nvSpPr>
          <p:cNvPr id="4" name="Slide Number Placeholder 3"/>
          <p:cNvSpPr>
            <a:spLocks noGrp="1"/>
          </p:cNvSpPr>
          <p:nvPr>
            <p:ph type="sldNum" sz="quarter" idx="5"/>
          </p:nvPr>
        </p:nvSpPr>
        <p:spPr/>
        <p:txBody>
          <a:bodyPr/>
          <a:lstStyle/>
          <a:p>
            <a:fld id="{9E721036-882B-7948-8734-521EC9923D61}" type="slidenum">
              <a:rPr lang="en-US" smtClean="0"/>
              <a:pPr/>
              <a:t>11</a:t>
            </a:fld>
            <a:endParaRPr lang="en-US" dirty="0"/>
          </a:p>
        </p:txBody>
      </p:sp>
    </p:spTree>
    <p:extLst>
      <p:ext uri="{BB962C8B-B14F-4D97-AF65-F5344CB8AC3E}">
        <p14:creationId xmlns:p14="http://schemas.microsoft.com/office/powerpoint/2010/main" val="293195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6" name="Title 5"/>
          <p:cNvSpPr>
            <a:spLocks noGrp="1"/>
          </p:cNvSpPr>
          <p:nvPr>
            <p:ph type="title"/>
          </p:nvPr>
        </p:nvSpPr>
        <p:spPr>
          <a:xfrm>
            <a:off x="455613" y="448055"/>
            <a:ext cx="13716000" cy="320040"/>
          </a:xfrm>
        </p:spPr>
        <p:txBody>
          <a:bodyPr>
            <a:noAutofit/>
          </a:bodyPr>
          <a:lstStyle>
            <a:lvl1pPr>
              <a:defRPr>
                <a:latin typeface="Century Gothic" panose="020B0502020202020204" pitchFamily="34" charset="0"/>
              </a:defRPr>
            </a:lvl1pPr>
          </a:lstStyle>
          <a:p>
            <a:r>
              <a:rPr lang="en-US" dirty="0"/>
              <a:t>Click to edit Master title style</a:t>
            </a:r>
          </a:p>
        </p:txBody>
      </p:sp>
      <p:sp>
        <p:nvSpPr>
          <p:cNvPr id="4" name="Text Placeholder 3"/>
          <p:cNvSpPr>
            <a:spLocks noGrp="1"/>
          </p:cNvSpPr>
          <p:nvPr>
            <p:ph type="body" sz="quarter" idx="12"/>
          </p:nvPr>
        </p:nvSpPr>
        <p:spPr>
          <a:xfrm>
            <a:off x="455613" y="751078"/>
            <a:ext cx="13713800" cy="320040"/>
          </a:xfrm>
        </p:spPr>
        <p:txBody>
          <a:bodyPr>
            <a:noAutofit/>
          </a:bodyPr>
          <a:lstStyle>
            <a:lvl1pPr marL="0">
              <a:lnSpc>
                <a:spcPts val="2400"/>
              </a:lnSpc>
              <a:spcAft>
                <a:spcPts val="0"/>
              </a:spcAft>
              <a:buFontTx/>
              <a:buNone/>
              <a:defRPr sz="2800" cap="all">
                <a:solidFill>
                  <a:srgbClr val="4BC9F1"/>
                </a:solidFill>
                <a:latin typeface="Century Gothic" panose="020B0502020202020204" pitchFamily="34" charset="0"/>
              </a:defRPr>
            </a:lvl1pPr>
            <a:lvl2pPr marL="0" indent="0">
              <a:lnSpc>
                <a:spcPts val="2400"/>
              </a:lnSpc>
              <a:spcAft>
                <a:spcPts val="0"/>
              </a:spcAft>
              <a:buFontTx/>
              <a:buNone/>
              <a:defRPr sz="2800" b="0" i="0" cap="all">
                <a:solidFill>
                  <a:srgbClr val="4BC9F1"/>
                </a:solidFill>
                <a:latin typeface="Raleway" panose="020B0503030101060003" pitchFamily="34" charset="0"/>
              </a:defRPr>
            </a:lvl2pPr>
            <a:lvl3pPr marL="0" indent="0">
              <a:lnSpc>
                <a:spcPts val="2400"/>
              </a:lnSpc>
              <a:spcAft>
                <a:spcPts val="0"/>
              </a:spcAft>
              <a:buFontTx/>
              <a:buNone/>
              <a:defRPr sz="2800" b="0" i="0" cap="all">
                <a:solidFill>
                  <a:schemeClr val="tx2"/>
                </a:solidFill>
                <a:latin typeface="Effra Light"/>
              </a:defRPr>
            </a:lvl3pPr>
            <a:lvl4pPr marL="0" indent="0">
              <a:lnSpc>
                <a:spcPts val="2400"/>
              </a:lnSpc>
              <a:spcAft>
                <a:spcPts val="0"/>
              </a:spcAft>
              <a:buFontTx/>
              <a:buNone/>
              <a:defRPr sz="2800" b="0" i="0" cap="all">
                <a:solidFill>
                  <a:schemeClr val="tx2"/>
                </a:solidFill>
                <a:latin typeface="Effra Light"/>
              </a:defRPr>
            </a:lvl4pPr>
            <a:lvl5pPr marL="0" indent="0">
              <a:lnSpc>
                <a:spcPts val="2400"/>
              </a:lnSpc>
              <a:spcAft>
                <a:spcPts val="0"/>
              </a:spcAft>
              <a:buFontTx/>
              <a:buNone/>
              <a:defRPr sz="2800" b="0" i="0" cap="all">
                <a:solidFill>
                  <a:schemeClr val="tx2"/>
                </a:solidFill>
                <a:latin typeface="Effra Light"/>
              </a:defRPr>
            </a:lvl5pPr>
            <a:lvl6pPr marL="0" indent="0">
              <a:lnSpc>
                <a:spcPts val="2800"/>
              </a:lnSpc>
              <a:spcAft>
                <a:spcPts val="400"/>
              </a:spcAft>
              <a:buFontTx/>
              <a:buNone/>
              <a:defRPr sz="2800" b="0" i="0" cap="all">
                <a:latin typeface="Effra Light"/>
                <a:cs typeface="Effra Light"/>
              </a:defRPr>
            </a:lvl6pPr>
            <a:lvl7pPr marL="0" indent="0">
              <a:lnSpc>
                <a:spcPts val="2800"/>
              </a:lnSpc>
              <a:spcAft>
                <a:spcPts val="400"/>
              </a:spcAft>
              <a:buFontTx/>
              <a:buNone/>
              <a:defRPr sz="2800" b="0" i="0" cap="all">
                <a:latin typeface="Effra Light"/>
                <a:cs typeface="Effra Light"/>
              </a:defRPr>
            </a:lvl7pPr>
          </a:lstStyle>
          <a:p>
            <a:pPr lvl="0"/>
            <a:r>
              <a:rPr lang="en-US" dirty="0"/>
              <a:t>Click to edit Master text styles</a:t>
            </a:r>
          </a:p>
          <a:p>
            <a:pPr lvl="1"/>
            <a:endParaRPr lang="en-US" dirty="0"/>
          </a:p>
        </p:txBody>
      </p:sp>
      <p:sp>
        <p:nvSpPr>
          <p:cNvPr id="3" name="Content Placeholder 2"/>
          <p:cNvSpPr>
            <a:spLocks noGrp="1"/>
          </p:cNvSpPr>
          <p:nvPr>
            <p:ph idx="1"/>
          </p:nvPr>
        </p:nvSpPr>
        <p:spPr/>
        <p:txBody>
          <a:bodyPr/>
          <a:lstStyle>
            <a:lvl1pPr>
              <a:defRPr sz="2400" b="0">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7B82A05B-1097-4428-BB87-47AB48DA3540}"/>
              </a:ext>
            </a:extLst>
          </p:cNvPr>
          <p:cNvSpPr>
            <a:spLocks noGrp="1"/>
          </p:cNvSpPr>
          <p:nvPr>
            <p:ph type="sldNum" sz="quarter" idx="4"/>
          </p:nvPr>
        </p:nvSpPr>
        <p:spPr>
          <a:xfrm>
            <a:off x="455613" y="7555867"/>
            <a:ext cx="4572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8" name="Footer Placeholder 4">
            <a:extLst>
              <a:ext uri="{FF2B5EF4-FFF2-40B4-BE49-F238E27FC236}">
                <a16:creationId xmlns:a16="http://schemas.microsoft.com/office/drawing/2014/main" id="{157A1292-5EF7-4A23-89E2-A2DE60D7A638}"/>
              </a:ext>
            </a:extLst>
          </p:cNvPr>
          <p:cNvSpPr>
            <a:spLocks noGrp="1"/>
          </p:cNvSpPr>
          <p:nvPr>
            <p:ph type="ftr" sz="quarter" idx="3"/>
          </p:nvPr>
        </p:nvSpPr>
        <p:spPr>
          <a:xfrm>
            <a:off x="912813" y="7555867"/>
            <a:ext cx="82296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Tree>
    <p:extLst>
      <p:ext uri="{BB962C8B-B14F-4D97-AF65-F5344CB8AC3E}">
        <p14:creationId xmlns:p14="http://schemas.microsoft.com/office/powerpoint/2010/main" val="310879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Col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813" y="1597025"/>
            <a:ext cx="6857387" cy="5487988"/>
          </a:xfrm>
        </p:spPr>
        <p:txBody>
          <a:bodyPr rIns="182880"/>
          <a:lstStyle>
            <a:lvl1pPr marL="0" indent="0">
              <a:buNone/>
              <a:defRPr/>
            </a:lvl1pPr>
            <a:lvl2pPr>
              <a:defRPr>
                <a:solidFill>
                  <a:srgbClr val="2368B3"/>
                </a:solidFill>
              </a:defRPr>
            </a:lvl2pPr>
            <a:lvl3pPr>
              <a:defRPr>
                <a:solidFill>
                  <a:srgbClr val="2368B3"/>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2"/>
          </p:nvPr>
        </p:nvSpPr>
        <p:spPr>
          <a:xfrm>
            <a:off x="7315813" y="1597025"/>
            <a:ext cx="6857387" cy="5487988"/>
          </a:xfrm>
        </p:spPr>
        <p:txBody>
          <a:bodyPr rIns="182880"/>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5C5F2465-90DE-4D87-91B8-61DAD15DEA88}"/>
              </a:ext>
            </a:extLst>
          </p:cNvPr>
          <p:cNvSpPr>
            <a:spLocks noGrp="1"/>
          </p:cNvSpPr>
          <p:nvPr>
            <p:ph type="sldNum" sz="quarter" idx="4"/>
          </p:nvPr>
        </p:nvSpPr>
        <p:spPr>
          <a:xfrm>
            <a:off x="455613" y="7555867"/>
            <a:ext cx="4572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12" name="Footer Placeholder 4">
            <a:extLst>
              <a:ext uri="{FF2B5EF4-FFF2-40B4-BE49-F238E27FC236}">
                <a16:creationId xmlns:a16="http://schemas.microsoft.com/office/drawing/2014/main" id="{5238835B-8C2D-4386-8519-02176700991C}"/>
              </a:ext>
            </a:extLst>
          </p:cNvPr>
          <p:cNvSpPr>
            <a:spLocks noGrp="1"/>
          </p:cNvSpPr>
          <p:nvPr>
            <p:ph type="ftr" sz="quarter" idx="3"/>
          </p:nvPr>
        </p:nvSpPr>
        <p:spPr>
          <a:xfrm>
            <a:off x="912813" y="7555867"/>
            <a:ext cx="82296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
        <p:nvSpPr>
          <p:cNvPr id="13" name="Title 5">
            <a:extLst>
              <a:ext uri="{FF2B5EF4-FFF2-40B4-BE49-F238E27FC236}">
                <a16:creationId xmlns:a16="http://schemas.microsoft.com/office/drawing/2014/main" id="{CC7F0475-977D-4C94-B5E1-5A672A960BF7}"/>
              </a:ext>
            </a:extLst>
          </p:cNvPr>
          <p:cNvSpPr>
            <a:spLocks noGrp="1"/>
          </p:cNvSpPr>
          <p:nvPr>
            <p:ph type="title"/>
          </p:nvPr>
        </p:nvSpPr>
        <p:spPr>
          <a:xfrm>
            <a:off x="455613" y="448055"/>
            <a:ext cx="13716000" cy="320040"/>
          </a:xfrm>
        </p:spPr>
        <p:txBody>
          <a:bodyPr>
            <a:noAutofit/>
          </a:bodyPr>
          <a:lstStyle>
            <a:lvl1pPr>
              <a:defRPr>
                <a:latin typeface="+mj-lt"/>
              </a:defRPr>
            </a:lvl1pPr>
          </a:lstStyle>
          <a:p>
            <a:r>
              <a:rPr lang="en-US" dirty="0"/>
              <a:t>Click to edit Master title style</a:t>
            </a:r>
          </a:p>
        </p:txBody>
      </p:sp>
      <p:sp>
        <p:nvSpPr>
          <p:cNvPr id="14" name="Text Placeholder 3">
            <a:extLst>
              <a:ext uri="{FF2B5EF4-FFF2-40B4-BE49-F238E27FC236}">
                <a16:creationId xmlns:a16="http://schemas.microsoft.com/office/drawing/2014/main" id="{A4D22E44-4489-430D-9622-D6658CF94CB8}"/>
              </a:ext>
            </a:extLst>
          </p:cNvPr>
          <p:cNvSpPr>
            <a:spLocks noGrp="1"/>
          </p:cNvSpPr>
          <p:nvPr>
            <p:ph type="body" sz="quarter" idx="13"/>
          </p:nvPr>
        </p:nvSpPr>
        <p:spPr>
          <a:xfrm>
            <a:off x="455613" y="751078"/>
            <a:ext cx="13713800" cy="320040"/>
          </a:xfrm>
        </p:spPr>
        <p:txBody>
          <a:bodyPr>
            <a:noAutofit/>
          </a:bodyPr>
          <a:lstStyle>
            <a:lvl1pPr marL="0">
              <a:lnSpc>
                <a:spcPts val="2400"/>
              </a:lnSpc>
              <a:spcAft>
                <a:spcPts val="0"/>
              </a:spcAft>
              <a:buFontTx/>
              <a:buNone/>
              <a:defRPr sz="2800" cap="all">
                <a:solidFill>
                  <a:srgbClr val="4BC9F1"/>
                </a:solidFill>
                <a:latin typeface="+mj-lt"/>
              </a:defRPr>
            </a:lvl1pPr>
            <a:lvl2pPr marL="0" indent="0">
              <a:lnSpc>
                <a:spcPts val="2400"/>
              </a:lnSpc>
              <a:spcAft>
                <a:spcPts val="0"/>
              </a:spcAft>
              <a:buFontTx/>
              <a:buNone/>
              <a:defRPr sz="2800" b="0" i="0" cap="all">
                <a:solidFill>
                  <a:srgbClr val="4BC9F1"/>
                </a:solidFill>
                <a:latin typeface="+mj-lt"/>
              </a:defRPr>
            </a:lvl2pPr>
            <a:lvl3pPr marL="0" indent="0">
              <a:lnSpc>
                <a:spcPts val="2400"/>
              </a:lnSpc>
              <a:spcAft>
                <a:spcPts val="0"/>
              </a:spcAft>
              <a:buFontTx/>
              <a:buNone/>
              <a:defRPr sz="2800" b="0" i="0" cap="all">
                <a:solidFill>
                  <a:schemeClr val="tx2"/>
                </a:solidFill>
                <a:latin typeface="Effra Light"/>
              </a:defRPr>
            </a:lvl3pPr>
            <a:lvl4pPr marL="0" indent="0">
              <a:lnSpc>
                <a:spcPts val="2400"/>
              </a:lnSpc>
              <a:spcAft>
                <a:spcPts val="0"/>
              </a:spcAft>
              <a:buFontTx/>
              <a:buNone/>
              <a:defRPr sz="2800" b="0" i="0" cap="all">
                <a:solidFill>
                  <a:schemeClr val="tx2"/>
                </a:solidFill>
                <a:latin typeface="Effra Light"/>
              </a:defRPr>
            </a:lvl4pPr>
            <a:lvl5pPr marL="0" indent="0">
              <a:lnSpc>
                <a:spcPts val="2400"/>
              </a:lnSpc>
              <a:spcAft>
                <a:spcPts val="0"/>
              </a:spcAft>
              <a:buFontTx/>
              <a:buNone/>
              <a:defRPr sz="2800" b="0" i="0" cap="all">
                <a:solidFill>
                  <a:schemeClr val="tx2"/>
                </a:solidFill>
                <a:latin typeface="Effra Light"/>
              </a:defRPr>
            </a:lvl5pPr>
            <a:lvl6pPr marL="0" indent="0">
              <a:lnSpc>
                <a:spcPts val="2800"/>
              </a:lnSpc>
              <a:spcAft>
                <a:spcPts val="400"/>
              </a:spcAft>
              <a:buFontTx/>
              <a:buNone/>
              <a:defRPr sz="2800" b="0" i="0" cap="all">
                <a:latin typeface="Effra Light"/>
                <a:cs typeface="Effra Light"/>
              </a:defRPr>
            </a:lvl6pPr>
            <a:lvl7pPr marL="0" indent="0">
              <a:lnSpc>
                <a:spcPts val="2800"/>
              </a:lnSpc>
              <a:spcAft>
                <a:spcPts val="400"/>
              </a:spcAft>
              <a:buFontTx/>
              <a:buNone/>
              <a:defRPr sz="2800" b="0" i="0" cap="all">
                <a:latin typeface="Effra Light"/>
                <a:cs typeface="Effra Light"/>
              </a:defRPr>
            </a:lvl7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13376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 Intr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383666"/>
            <a:ext cx="13713799" cy="822960"/>
          </a:xfrm>
        </p:spPr>
        <p:txBody>
          <a:bodyPr>
            <a:noAutofit/>
          </a:bodyPr>
          <a:lstStyle>
            <a:lvl1pPr marL="0" indent="0">
              <a:lnSpc>
                <a:spcPts val="2400"/>
              </a:lnSpc>
              <a:spcAft>
                <a:spcPts val="800"/>
              </a:spcAft>
              <a:buFontTx/>
              <a:buNone/>
              <a:defRPr sz="2400" baseline="0">
                <a:solidFill>
                  <a:schemeClr val="tx1"/>
                </a:solidFill>
                <a:latin typeface="+mj-lt"/>
              </a:defRPr>
            </a:lvl1pPr>
            <a:lvl2pPr marL="0" indent="0">
              <a:lnSpc>
                <a:spcPts val="2400"/>
              </a:lnSpc>
              <a:spcAft>
                <a:spcPts val="800"/>
              </a:spcAft>
              <a:buFontTx/>
              <a:buNone/>
              <a:defRPr sz="2400">
                <a:solidFill>
                  <a:schemeClr val="tx1"/>
                </a:solidFill>
                <a:latin typeface="+mj-lt"/>
              </a:defRPr>
            </a:lvl2pPr>
            <a:lvl3pPr marL="0" indent="0">
              <a:lnSpc>
                <a:spcPts val="2400"/>
              </a:lnSpc>
              <a:spcAft>
                <a:spcPts val="800"/>
              </a:spcAft>
              <a:buFontTx/>
              <a:buNone/>
              <a:defRPr sz="2200">
                <a:solidFill>
                  <a:schemeClr val="tx1"/>
                </a:solidFill>
                <a:latin typeface="Raleway SemiBold" panose="020B0703030101060003" pitchFamily="34" charset="0"/>
              </a:defRPr>
            </a:lvl3pPr>
            <a:lvl4pPr marL="0" indent="0">
              <a:lnSpc>
                <a:spcPts val="2400"/>
              </a:lnSpc>
              <a:spcAft>
                <a:spcPts val="800"/>
              </a:spcAft>
              <a:buFontTx/>
              <a:buNone/>
              <a:defRPr sz="2200">
                <a:solidFill>
                  <a:schemeClr val="tx1"/>
                </a:solidFill>
                <a:latin typeface="Raleway SemiBold" panose="020B0703030101060003" pitchFamily="34" charset="0"/>
              </a:defRPr>
            </a:lvl4pPr>
            <a:lvl5pPr marL="0" indent="0">
              <a:lnSpc>
                <a:spcPts val="2400"/>
              </a:lnSpc>
              <a:spcAft>
                <a:spcPts val="800"/>
              </a:spcAft>
              <a:buFontTx/>
              <a:buNone/>
              <a:defRPr sz="2200">
                <a:solidFill>
                  <a:schemeClr val="tx1"/>
                </a:solidFill>
                <a:latin typeface="Raleway SemiBold" panose="020B0703030101060003" pitchFamily="34" charset="0"/>
              </a:defRPr>
            </a:lvl5pPr>
            <a:lvl6pPr marL="0" indent="0">
              <a:lnSpc>
                <a:spcPts val="2600"/>
              </a:lnSpc>
              <a:buFontTx/>
              <a:buNone/>
              <a:defRPr sz="2300">
                <a:solidFill>
                  <a:schemeClr val="tx1"/>
                </a:solidFill>
              </a:defRPr>
            </a:lvl6pPr>
            <a:lvl7pPr marL="0" indent="0">
              <a:lnSpc>
                <a:spcPts val="2600"/>
              </a:lnSpc>
              <a:buFontTx/>
              <a:buNone/>
              <a:defRPr sz="2300">
                <a:solidFill>
                  <a:schemeClr val="tx1"/>
                </a:solidFill>
              </a:defRPr>
            </a:lvl7pPr>
          </a:lstStyle>
          <a:p>
            <a:pPr lvl="0"/>
            <a:r>
              <a:rPr lang="en-US" dirty="0"/>
              <a:t>Click to edit Master text styles</a:t>
            </a:r>
          </a:p>
          <a:p>
            <a:pPr lvl="1"/>
            <a:r>
              <a:rPr lang="en-US" dirty="0"/>
              <a:t>Second level</a:t>
            </a:r>
          </a:p>
        </p:txBody>
      </p:sp>
      <p:sp>
        <p:nvSpPr>
          <p:cNvPr id="6" name="Content Placeholder 2"/>
          <p:cNvSpPr>
            <a:spLocks noGrp="1"/>
          </p:cNvSpPr>
          <p:nvPr>
            <p:ph idx="12"/>
          </p:nvPr>
        </p:nvSpPr>
        <p:spPr>
          <a:xfrm>
            <a:off x="457813" y="2428863"/>
            <a:ext cx="6857387" cy="4656150"/>
          </a:xfrm>
        </p:spPr>
        <p:txBody>
          <a:bodyPr rIns="182880"/>
          <a:lstStyle>
            <a:lvl1pPr marL="457200" indent="-228600" algn="l">
              <a:lnSpc>
                <a:spcPts val="2200"/>
              </a:lnSpc>
              <a:spcAft>
                <a:spcPts val="600"/>
              </a:spcAft>
              <a:buFont typeface="Arial" panose="020B0604020202020204" pitchFamily="34" charset="0"/>
              <a:buChar char="•"/>
              <a:defRPr sz="2400">
                <a:solidFill>
                  <a:srgbClr val="142244"/>
                </a:solidFill>
              </a:defRPr>
            </a:lvl1pPr>
            <a:lvl2pPr marL="685800" indent="-228600">
              <a:buFont typeface="Arial" panose="020B0604020202020204" pitchFamily="34" charset="0"/>
              <a:buChar char="•"/>
              <a:defRPr>
                <a:solidFill>
                  <a:srgbClr val="2368B3"/>
                </a:solidFill>
              </a:defRPr>
            </a:lvl2pPr>
            <a:lvl3pPr marL="919163" indent="-228600">
              <a:buFont typeface="Arial" panose="020B0604020202020204" pitchFamily="34" charset="0"/>
              <a:buChar char="•"/>
              <a:defRPr>
                <a:solidFill>
                  <a:srgbClr val="2368B3"/>
                </a:solidFill>
              </a:defRPr>
            </a:lvl3pPr>
            <a:lvl4pPr marL="1146175" indent="-228600">
              <a:buFont typeface="Arial" panose="020B0604020202020204" pitchFamily="34" charset="0"/>
              <a:buChar char="•"/>
              <a:defRPr>
                <a:solidFill>
                  <a:srgbClr val="4BC9F1"/>
                </a:solidFill>
              </a:defRPr>
            </a:lvl4pPr>
            <a:lvl5pPr marL="1376363" indent="-227013">
              <a:defRPr>
                <a:solidFill>
                  <a:srgbClr val="4BC9F1"/>
                </a:solidFill>
              </a:defRPr>
            </a:lvl5pPr>
            <a:lvl6pPr marL="1601788" indent="-225425">
              <a:defRPr/>
            </a:lvl6pPr>
            <a:lvl7pPr marL="1828800" indent="-227013" defTabSz="500063">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7315813" y="2428863"/>
            <a:ext cx="6857387" cy="4656150"/>
          </a:xfrm>
        </p:spPr>
        <p:txBody>
          <a:bodyPr rIns="182880"/>
          <a:lstStyle>
            <a:lvl1pPr marL="457200" indent="-228600" algn="l">
              <a:lnSpc>
                <a:spcPts val="2200"/>
              </a:lnSpc>
              <a:spcAft>
                <a:spcPts val="600"/>
              </a:spcAft>
              <a:buFont typeface="Arial" panose="020B0604020202020204" pitchFamily="34" charset="0"/>
              <a:buChar char="•"/>
              <a:defRPr sz="2400">
                <a:solidFill>
                  <a:srgbClr val="142244"/>
                </a:solidFill>
              </a:defRPr>
            </a:lvl1pPr>
            <a:lvl2pPr marL="685800" indent="-228600">
              <a:buFont typeface="Arial" panose="020B0604020202020204" pitchFamily="34" charset="0"/>
              <a:buChar char="•"/>
              <a:defRPr>
                <a:solidFill>
                  <a:srgbClr val="2368B3"/>
                </a:solidFill>
              </a:defRPr>
            </a:lvl2pPr>
            <a:lvl3pPr marL="919163" indent="-228600">
              <a:buFont typeface="Arial" panose="020B0604020202020204" pitchFamily="34" charset="0"/>
              <a:buChar char="•"/>
              <a:defRPr>
                <a:solidFill>
                  <a:srgbClr val="2368B3"/>
                </a:solidFill>
              </a:defRPr>
            </a:lvl3pPr>
            <a:lvl4pPr marL="1146175" indent="-228600">
              <a:buFont typeface="Arial" panose="020B0604020202020204" pitchFamily="34" charset="0"/>
              <a:buChar char="•"/>
              <a:defRPr>
                <a:solidFill>
                  <a:srgbClr val="4BC9F1"/>
                </a:solidFill>
              </a:defRPr>
            </a:lvl4pPr>
            <a:lvl5pPr marL="1376363" indent="-227013">
              <a:defRPr>
                <a:solidFill>
                  <a:srgbClr val="4BC9F1"/>
                </a:solidFill>
              </a:defRPr>
            </a:lvl5pPr>
            <a:lvl6pPr marL="1601788" indent="-225425">
              <a:defRPr/>
            </a:lvl6pPr>
            <a:lvl7pPr marL="1828800" indent="-227013" defTabSz="500063">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04E81BDD-D70E-4FBD-8227-1DDD36B9CADB}"/>
              </a:ext>
            </a:extLst>
          </p:cNvPr>
          <p:cNvSpPr>
            <a:spLocks noGrp="1"/>
          </p:cNvSpPr>
          <p:nvPr>
            <p:ph type="sldNum" sz="quarter" idx="4"/>
          </p:nvPr>
        </p:nvSpPr>
        <p:spPr>
          <a:xfrm>
            <a:off x="455613" y="7555867"/>
            <a:ext cx="4572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15" name="Footer Placeholder 4">
            <a:extLst>
              <a:ext uri="{FF2B5EF4-FFF2-40B4-BE49-F238E27FC236}">
                <a16:creationId xmlns:a16="http://schemas.microsoft.com/office/drawing/2014/main" id="{D1572ABD-52C4-4479-ACE7-64F139795BA5}"/>
              </a:ext>
            </a:extLst>
          </p:cNvPr>
          <p:cNvSpPr>
            <a:spLocks noGrp="1"/>
          </p:cNvSpPr>
          <p:nvPr>
            <p:ph type="ftr" sz="quarter" idx="3"/>
          </p:nvPr>
        </p:nvSpPr>
        <p:spPr>
          <a:xfrm>
            <a:off x="912813" y="7555867"/>
            <a:ext cx="82296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
        <p:nvSpPr>
          <p:cNvPr id="16" name="Title 5">
            <a:extLst>
              <a:ext uri="{FF2B5EF4-FFF2-40B4-BE49-F238E27FC236}">
                <a16:creationId xmlns:a16="http://schemas.microsoft.com/office/drawing/2014/main" id="{CA18353C-0272-47D8-AB35-06A17329203B}"/>
              </a:ext>
            </a:extLst>
          </p:cNvPr>
          <p:cNvSpPr>
            <a:spLocks noGrp="1"/>
          </p:cNvSpPr>
          <p:nvPr>
            <p:ph type="title"/>
          </p:nvPr>
        </p:nvSpPr>
        <p:spPr>
          <a:xfrm>
            <a:off x="455613" y="448055"/>
            <a:ext cx="13716000" cy="320040"/>
          </a:xfrm>
        </p:spPr>
        <p:txBody>
          <a:bodyPr>
            <a:noAutofit/>
          </a:bodyPr>
          <a:lstStyle>
            <a:lvl1pPr>
              <a:defRPr>
                <a:latin typeface="Century Gothic" panose="020B0502020202020204" pitchFamily="34" charset="0"/>
              </a:defRPr>
            </a:lvl1pPr>
          </a:lstStyle>
          <a:p>
            <a:r>
              <a:rPr lang="en-US" dirty="0"/>
              <a:t>Click to edit Master title style</a:t>
            </a:r>
          </a:p>
        </p:txBody>
      </p:sp>
      <p:sp>
        <p:nvSpPr>
          <p:cNvPr id="17" name="Text Placeholder 3">
            <a:extLst>
              <a:ext uri="{FF2B5EF4-FFF2-40B4-BE49-F238E27FC236}">
                <a16:creationId xmlns:a16="http://schemas.microsoft.com/office/drawing/2014/main" id="{260614F8-A0C9-4E0A-AFE8-FCD4E3ABFC47}"/>
              </a:ext>
            </a:extLst>
          </p:cNvPr>
          <p:cNvSpPr>
            <a:spLocks noGrp="1"/>
          </p:cNvSpPr>
          <p:nvPr>
            <p:ph type="body" sz="quarter" idx="16"/>
          </p:nvPr>
        </p:nvSpPr>
        <p:spPr>
          <a:xfrm>
            <a:off x="455613" y="751078"/>
            <a:ext cx="13713800" cy="320040"/>
          </a:xfrm>
        </p:spPr>
        <p:txBody>
          <a:bodyPr>
            <a:noAutofit/>
          </a:bodyPr>
          <a:lstStyle>
            <a:lvl1pPr marL="0">
              <a:lnSpc>
                <a:spcPts val="2400"/>
              </a:lnSpc>
              <a:spcAft>
                <a:spcPts val="0"/>
              </a:spcAft>
              <a:buFontTx/>
              <a:buNone/>
              <a:defRPr sz="2800" cap="all">
                <a:solidFill>
                  <a:srgbClr val="4BC9F1"/>
                </a:solidFill>
                <a:latin typeface="Century Gothic" panose="020B0502020202020204" pitchFamily="34" charset="0"/>
              </a:defRPr>
            </a:lvl1pPr>
            <a:lvl2pPr marL="0" indent="0">
              <a:lnSpc>
                <a:spcPts val="2400"/>
              </a:lnSpc>
              <a:spcAft>
                <a:spcPts val="0"/>
              </a:spcAft>
              <a:buFontTx/>
              <a:buNone/>
              <a:defRPr sz="2800" b="0" i="0" cap="all">
                <a:solidFill>
                  <a:srgbClr val="4BC9F1"/>
                </a:solidFill>
                <a:latin typeface="Raleway" panose="020B0503030101060003" pitchFamily="34" charset="0"/>
              </a:defRPr>
            </a:lvl2pPr>
            <a:lvl3pPr marL="0" indent="0">
              <a:lnSpc>
                <a:spcPts val="2400"/>
              </a:lnSpc>
              <a:spcAft>
                <a:spcPts val="0"/>
              </a:spcAft>
              <a:buFontTx/>
              <a:buNone/>
              <a:defRPr sz="2800" b="0" i="0" cap="all">
                <a:solidFill>
                  <a:schemeClr val="tx2"/>
                </a:solidFill>
                <a:latin typeface="Effra Light"/>
              </a:defRPr>
            </a:lvl3pPr>
            <a:lvl4pPr marL="0" indent="0">
              <a:lnSpc>
                <a:spcPts val="2400"/>
              </a:lnSpc>
              <a:spcAft>
                <a:spcPts val="0"/>
              </a:spcAft>
              <a:buFontTx/>
              <a:buNone/>
              <a:defRPr sz="2800" b="0" i="0" cap="all">
                <a:solidFill>
                  <a:schemeClr val="tx2"/>
                </a:solidFill>
                <a:latin typeface="Effra Light"/>
              </a:defRPr>
            </a:lvl4pPr>
            <a:lvl5pPr marL="0" indent="0">
              <a:lnSpc>
                <a:spcPts val="2400"/>
              </a:lnSpc>
              <a:spcAft>
                <a:spcPts val="0"/>
              </a:spcAft>
              <a:buFontTx/>
              <a:buNone/>
              <a:defRPr sz="2800" b="0" i="0" cap="all">
                <a:solidFill>
                  <a:schemeClr val="tx2"/>
                </a:solidFill>
                <a:latin typeface="Effra Light"/>
              </a:defRPr>
            </a:lvl5pPr>
            <a:lvl6pPr marL="0" indent="0">
              <a:lnSpc>
                <a:spcPts val="2800"/>
              </a:lnSpc>
              <a:spcAft>
                <a:spcPts val="400"/>
              </a:spcAft>
              <a:buFontTx/>
              <a:buNone/>
              <a:defRPr sz="2800" b="0" i="0" cap="all">
                <a:latin typeface="Effra Light"/>
                <a:cs typeface="Effra Light"/>
              </a:defRPr>
            </a:lvl6pPr>
            <a:lvl7pPr marL="0" indent="0">
              <a:lnSpc>
                <a:spcPts val="2800"/>
              </a:lnSpc>
              <a:spcAft>
                <a:spcPts val="400"/>
              </a:spcAft>
              <a:buFontTx/>
              <a:buNone/>
              <a:defRPr sz="2800" b="0" i="0" cap="all">
                <a:latin typeface="Effra Light"/>
                <a:cs typeface="Effra Light"/>
              </a:defRPr>
            </a:lvl7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38767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597025"/>
            <a:ext cx="8912458" cy="54879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2" hasCustomPrompt="1"/>
          </p:nvPr>
        </p:nvSpPr>
        <p:spPr>
          <a:xfrm>
            <a:off x="9598025" y="0"/>
            <a:ext cx="5032375" cy="7543800"/>
          </a:xfrm>
        </p:spPr>
        <p:txBody>
          <a:bodyPr lIns="91440" tIns="45720" rIns="91440" bIns="45720">
            <a:normAutofit/>
          </a:bodyPr>
          <a:lstStyle>
            <a:lvl1pPr marL="0" indent="0">
              <a:lnSpc>
                <a:spcPts val="1800"/>
              </a:lnSpc>
              <a:buNone/>
              <a:defRPr sz="1800" cap="all" baseline="0">
                <a:solidFill>
                  <a:srgbClr val="2368B3"/>
                </a:solidFill>
                <a:latin typeface="Century Gothic" panose="020B0502020202020204" pitchFamily="34" charset="0"/>
              </a:defRPr>
            </a:lvl1pPr>
          </a:lstStyle>
          <a:p>
            <a:r>
              <a:rPr lang="en-US" dirty="0"/>
              <a:t>Drag picture to placeholder </a:t>
            </a:r>
            <a:br>
              <a:rPr lang="en-US" dirty="0"/>
            </a:br>
            <a:r>
              <a:rPr lang="en-US" dirty="0"/>
              <a:t>or click icon to add</a:t>
            </a:r>
          </a:p>
        </p:txBody>
      </p:sp>
      <p:sp>
        <p:nvSpPr>
          <p:cNvPr id="8" name="Slide Number Placeholder 5">
            <a:extLst>
              <a:ext uri="{FF2B5EF4-FFF2-40B4-BE49-F238E27FC236}">
                <a16:creationId xmlns:a16="http://schemas.microsoft.com/office/drawing/2014/main" id="{909A316D-0BED-4C0B-909A-8099337E7060}"/>
              </a:ext>
            </a:extLst>
          </p:cNvPr>
          <p:cNvSpPr>
            <a:spLocks noGrp="1"/>
          </p:cNvSpPr>
          <p:nvPr>
            <p:ph type="sldNum" sz="quarter" idx="4"/>
          </p:nvPr>
        </p:nvSpPr>
        <p:spPr>
          <a:xfrm>
            <a:off x="455613" y="7555867"/>
            <a:ext cx="4572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12" name="Footer Placeholder 4">
            <a:extLst>
              <a:ext uri="{FF2B5EF4-FFF2-40B4-BE49-F238E27FC236}">
                <a16:creationId xmlns:a16="http://schemas.microsoft.com/office/drawing/2014/main" id="{DC9C7C39-D638-4AE5-A784-CE755EFD68EB}"/>
              </a:ext>
            </a:extLst>
          </p:cNvPr>
          <p:cNvSpPr>
            <a:spLocks noGrp="1"/>
          </p:cNvSpPr>
          <p:nvPr>
            <p:ph type="ftr" sz="quarter" idx="3"/>
          </p:nvPr>
        </p:nvSpPr>
        <p:spPr>
          <a:xfrm>
            <a:off x="912813" y="7555867"/>
            <a:ext cx="82296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
        <p:nvSpPr>
          <p:cNvPr id="13" name="Title 5">
            <a:extLst>
              <a:ext uri="{FF2B5EF4-FFF2-40B4-BE49-F238E27FC236}">
                <a16:creationId xmlns:a16="http://schemas.microsoft.com/office/drawing/2014/main" id="{E0076927-C80A-405C-AABD-202BB94D4B63}"/>
              </a:ext>
            </a:extLst>
          </p:cNvPr>
          <p:cNvSpPr>
            <a:spLocks noGrp="1"/>
          </p:cNvSpPr>
          <p:nvPr>
            <p:ph type="title"/>
          </p:nvPr>
        </p:nvSpPr>
        <p:spPr>
          <a:xfrm>
            <a:off x="455613" y="448055"/>
            <a:ext cx="13716000" cy="320040"/>
          </a:xfrm>
        </p:spPr>
        <p:txBody>
          <a:bodyPr>
            <a:noAutofit/>
          </a:bodyPr>
          <a:lstStyle>
            <a:lvl1pPr>
              <a:defRPr>
                <a:solidFill>
                  <a:srgbClr val="164374"/>
                </a:solidFill>
                <a:latin typeface="Century Gothic" panose="020B0502020202020204" pitchFamily="34" charset="0"/>
              </a:defRPr>
            </a:lvl1pPr>
          </a:lstStyle>
          <a:p>
            <a:r>
              <a:rPr lang="en-US" dirty="0"/>
              <a:t>Click to edit Master title style</a:t>
            </a:r>
          </a:p>
        </p:txBody>
      </p:sp>
      <p:sp>
        <p:nvSpPr>
          <p:cNvPr id="14" name="Text Placeholder 3">
            <a:extLst>
              <a:ext uri="{FF2B5EF4-FFF2-40B4-BE49-F238E27FC236}">
                <a16:creationId xmlns:a16="http://schemas.microsoft.com/office/drawing/2014/main" id="{BFC050C0-0CFC-4FD5-B387-2C5B74918508}"/>
              </a:ext>
            </a:extLst>
          </p:cNvPr>
          <p:cNvSpPr>
            <a:spLocks noGrp="1"/>
          </p:cNvSpPr>
          <p:nvPr>
            <p:ph type="body" sz="quarter" idx="13"/>
          </p:nvPr>
        </p:nvSpPr>
        <p:spPr>
          <a:xfrm>
            <a:off x="455613" y="751078"/>
            <a:ext cx="13713800" cy="320040"/>
          </a:xfrm>
        </p:spPr>
        <p:txBody>
          <a:bodyPr>
            <a:noAutofit/>
          </a:bodyPr>
          <a:lstStyle>
            <a:lvl1pPr marL="0">
              <a:lnSpc>
                <a:spcPts val="2400"/>
              </a:lnSpc>
              <a:spcAft>
                <a:spcPts val="0"/>
              </a:spcAft>
              <a:buFontTx/>
              <a:buNone/>
              <a:defRPr sz="2800" cap="all">
                <a:solidFill>
                  <a:srgbClr val="4BC9F1"/>
                </a:solidFill>
                <a:latin typeface="Century Gothic" panose="020B0502020202020204" pitchFamily="34" charset="0"/>
              </a:defRPr>
            </a:lvl1pPr>
            <a:lvl2pPr marL="0" indent="0">
              <a:lnSpc>
                <a:spcPts val="2400"/>
              </a:lnSpc>
              <a:spcAft>
                <a:spcPts val="0"/>
              </a:spcAft>
              <a:buFontTx/>
              <a:buNone/>
              <a:defRPr sz="2800" b="0" i="0" cap="all">
                <a:solidFill>
                  <a:srgbClr val="4BC9F1"/>
                </a:solidFill>
                <a:latin typeface="Raleway" panose="020B0503030101060003" pitchFamily="34" charset="0"/>
              </a:defRPr>
            </a:lvl2pPr>
            <a:lvl3pPr marL="0" indent="0">
              <a:lnSpc>
                <a:spcPts val="2400"/>
              </a:lnSpc>
              <a:spcAft>
                <a:spcPts val="0"/>
              </a:spcAft>
              <a:buFontTx/>
              <a:buNone/>
              <a:defRPr sz="2800" b="0" i="0" cap="all">
                <a:solidFill>
                  <a:schemeClr val="tx2"/>
                </a:solidFill>
                <a:latin typeface="Effra Light"/>
              </a:defRPr>
            </a:lvl3pPr>
            <a:lvl4pPr marL="0" indent="0">
              <a:lnSpc>
                <a:spcPts val="2400"/>
              </a:lnSpc>
              <a:spcAft>
                <a:spcPts val="0"/>
              </a:spcAft>
              <a:buFontTx/>
              <a:buNone/>
              <a:defRPr sz="2800" b="0" i="0" cap="all">
                <a:solidFill>
                  <a:schemeClr val="tx2"/>
                </a:solidFill>
                <a:latin typeface="Effra Light"/>
              </a:defRPr>
            </a:lvl4pPr>
            <a:lvl5pPr marL="0" indent="0">
              <a:lnSpc>
                <a:spcPts val="2400"/>
              </a:lnSpc>
              <a:spcAft>
                <a:spcPts val="0"/>
              </a:spcAft>
              <a:buFontTx/>
              <a:buNone/>
              <a:defRPr sz="2800" b="0" i="0" cap="all">
                <a:solidFill>
                  <a:schemeClr val="tx2"/>
                </a:solidFill>
                <a:latin typeface="Effra Light"/>
              </a:defRPr>
            </a:lvl5pPr>
            <a:lvl6pPr marL="0" indent="0">
              <a:lnSpc>
                <a:spcPts val="2800"/>
              </a:lnSpc>
              <a:spcAft>
                <a:spcPts val="400"/>
              </a:spcAft>
              <a:buFontTx/>
              <a:buNone/>
              <a:defRPr sz="2800" b="0" i="0" cap="all">
                <a:latin typeface="Effra Light"/>
                <a:cs typeface="Effra Light"/>
              </a:defRPr>
            </a:lvl6pPr>
            <a:lvl7pPr marL="0" indent="0">
              <a:lnSpc>
                <a:spcPts val="2800"/>
              </a:lnSpc>
              <a:spcAft>
                <a:spcPts val="400"/>
              </a:spcAft>
              <a:buFontTx/>
              <a:buNone/>
              <a:defRPr sz="2800" b="0" i="0" cap="all">
                <a:latin typeface="Effra Light"/>
                <a:cs typeface="Effra Light"/>
              </a:defRPr>
            </a:lvl7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17661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CF1045-FC60-4DE9-8985-443BE7F117E7}"/>
              </a:ext>
            </a:extLst>
          </p:cNvPr>
          <p:cNvSpPr>
            <a:spLocks noGrp="1"/>
          </p:cNvSpPr>
          <p:nvPr>
            <p:ph type="sldNum" sz="quarter" idx="4"/>
          </p:nvPr>
        </p:nvSpPr>
        <p:spPr>
          <a:xfrm>
            <a:off x="455613" y="7555867"/>
            <a:ext cx="4572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7" name="Footer Placeholder 4">
            <a:extLst>
              <a:ext uri="{FF2B5EF4-FFF2-40B4-BE49-F238E27FC236}">
                <a16:creationId xmlns:a16="http://schemas.microsoft.com/office/drawing/2014/main" id="{5C10A829-741F-4D34-A42D-763A13066FDB}"/>
              </a:ext>
            </a:extLst>
          </p:cNvPr>
          <p:cNvSpPr>
            <a:spLocks noGrp="1"/>
          </p:cNvSpPr>
          <p:nvPr>
            <p:ph type="ftr" sz="quarter" idx="3"/>
          </p:nvPr>
        </p:nvSpPr>
        <p:spPr>
          <a:xfrm>
            <a:off x="912813" y="7555867"/>
            <a:ext cx="82296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
        <p:nvSpPr>
          <p:cNvPr id="10" name="Title 5">
            <a:extLst>
              <a:ext uri="{FF2B5EF4-FFF2-40B4-BE49-F238E27FC236}">
                <a16:creationId xmlns:a16="http://schemas.microsoft.com/office/drawing/2014/main" id="{03237A35-330F-47A7-BF54-58A28533C659}"/>
              </a:ext>
            </a:extLst>
          </p:cNvPr>
          <p:cNvSpPr>
            <a:spLocks noGrp="1"/>
          </p:cNvSpPr>
          <p:nvPr>
            <p:ph type="title"/>
          </p:nvPr>
        </p:nvSpPr>
        <p:spPr>
          <a:xfrm>
            <a:off x="455613" y="448055"/>
            <a:ext cx="13716000" cy="320040"/>
          </a:xfrm>
        </p:spPr>
        <p:txBody>
          <a:bodyPr>
            <a:noAutofit/>
          </a:bodyPr>
          <a:lstStyle>
            <a:lvl1pPr>
              <a:defRPr>
                <a:latin typeface="Century Gothic" panose="020B0502020202020204" pitchFamily="34" charset="0"/>
              </a:defRPr>
            </a:lvl1pPr>
          </a:lstStyle>
          <a:p>
            <a:r>
              <a:rPr lang="en-US" dirty="0"/>
              <a:t>Click to edit Master title style</a:t>
            </a:r>
          </a:p>
        </p:txBody>
      </p:sp>
      <p:sp>
        <p:nvSpPr>
          <p:cNvPr id="11" name="Text Placeholder 3">
            <a:extLst>
              <a:ext uri="{FF2B5EF4-FFF2-40B4-BE49-F238E27FC236}">
                <a16:creationId xmlns:a16="http://schemas.microsoft.com/office/drawing/2014/main" id="{1FE2BC14-9CBC-494B-999D-351E1B812806}"/>
              </a:ext>
            </a:extLst>
          </p:cNvPr>
          <p:cNvSpPr>
            <a:spLocks noGrp="1"/>
          </p:cNvSpPr>
          <p:nvPr>
            <p:ph type="body" sz="quarter" idx="12"/>
          </p:nvPr>
        </p:nvSpPr>
        <p:spPr>
          <a:xfrm>
            <a:off x="455613" y="751078"/>
            <a:ext cx="13713800" cy="320040"/>
          </a:xfrm>
        </p:spPr>
        <p:txBody>
          <a:bodyPr>
            <a:noAutofit/>
          </a:bodyPr>
          <a:lstStyle>
            <a:lvl1pPr marL="0">
              <a:lnSpc>
                <a:spcPts val="2400"/>
              </a:lnSpc>
              <a:spcAft>
                <a:spcPts val="0"/>
              </a:spcAft>
              <a:buFontTx/>
              <a:buNone/>
              <a:defRPr sz="2800" cap="all">
                <a:solidFill>
                  <a:srgbClr val="4BC9F1"/>
                </a:solidFill>
                <a:latin typeface="Century Gothic" panose="020B0502020202020204" pitchFamily="34" charset="0"/>
              </a:defRPr>
            </a:lvl1pPr>
            <a:lvl2pPr marL="0" indent="0">
              <a:lnSpc>
                <a:spcPts val="2400"/>
              </a:lnSpc>
              <a:spcAft>
                <a:spcPts val="0"/>
              </a:spcAft>
              <a:buFontTx/>
              <a:buNone/>
              <a:defRPr sz="2800" b="0" i="0" cap="all">
                <a:solidFill>
                  <a:srgbClr val="4BC9F1"/>
                </a:solidFill>
                <a:latin typeface="Raleway" panose="020B0503030101060003" pitchFamily="34" charset="0"/>
              </a:defRPr>
            </a:lvl2pPr>
            <a:lvl3pPr marL="0" indent="0">
              <a:lnSpc>
                <a:spcPts val="2400"/>
              </a:lnSpc>
              <a:spcAft>
                <a:spcPts val="0"/>
              </a:spcAft>
              <a:buFontTx/>
              <a:buNone/>
              <a:defRPr sz="2800" b="0" i="0" cap="all">
                <a:solidFill>
                  <a:schemeClr val="tx2"/>
                </a:solidFill>
                <a:latin typeface="Effra Light"/>
              </a:defRPr>
            </a:lvl3pPr>
            <a:lvl4pPr marL="0" indent="0">
              <a:lnSpc>
                <a:spcPts val="2400"/>
              </a:lnSpc>
              <a:spcAft>
                <a:spcPts val="0"/>
              </a:spcAft>
              <a:buFontTx/>
              <a:buNone/>
              <a:defRPr sz="2800" b="0" i="0" cap="all">
                <a:solidFill>
                  <a:schemeClr val="tx2"/>
                </a:solidFill>
                <a:latin typeface="Effra Light"/>
              </a:defRPr>
            </a:lvl4pPr>
            <a:lvl5pPr marL="0" indent="0">
              <a:lnSpc>
                <a:spcPts val="2400"/>
              </a:lnSpc>
              <a:spcAft>
                <a:spcPts val="0"/>
              </a:spcAft>
              <a:buFontTx/>
              <a:buNone/>
              <a:defRPr sz="2800" b="0" i="0" cap="all">
                <a:solidFill>
                  <a:schemeClr val="tx2"/>
                </a:solidFill>
                <a:latin typeface="Effra Light"/>
              </a:defRPr>
            </a:lvl5pPr>
            <a:lvl6pPr marL="0" indent="0">
              <a:lnSpc>
                <a:spcPts val="2800"/>
              </a:lnSpc>
              <a:spcAft>
                <a:spcPts val="400"/>
              </a:spcAft>
              <a:buFontTx/>
              <a:buNone/>
              <a:defRPr sz="2800" b="0" i="0" cap="all">
                <a:latin typeface="Effra Light"/>
                <a:cs typeface="Effra Light"/>
              </a:defRPr>
            </a:lvl6pPr>
            <a:lvl7pPr marL="0" indent="0">
              <a:lnSpc>
                <a:spcPts val="2800"/>
              </a:lnSpc>
              <a:spcAft>
                <a:spcPts val="400"/>
              </a:spcAft>
              <a:buFontTx/>
              <a:buNone/>
              <a:defRPr sz="2800" b="0" i="0" cap="all">
                <a:latin typeface="Effra Light"/>
                <a:cs typeface="Effra Light"/>
              </a:defRPr>
            </a:lvl7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09758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547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3">
    <p:bg>
      <p:bgPr>
        <a:solidFill>
          <a:srgbClr val="4BC9F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ABBCBB8E-4DE8-4039-B472-1E997CC120BF}"/>
              </a:ext>
            </a:extLst>
          </p:cNvPr>
          <p:cNvSpPr>
            <a:spLocks noGrp="1"/>
          </p:cNvSpPr>
          <p:nvPr>
            <p:ph type="body" sz="quarter" idx="10"/>
          </p:nvPr>
        </p:nvSpPr>
        <p:spPr>
          <a:xfrm>
            <a:off x="812800" y="942977"/>
            <a:ext cx="5572125" cy="3171824"/>
          </a:xfrm>
          <a:prstGeom prst="rect">
            <a:avLst/>
          </a:prstGeom>
        </p:spPr>
        <p:txBody>
          <a:bodyPr/>
          <a:lstStyle>
            <a:lvl1pPr>
              <a:lnSpc>
                <a:spcPts val="5000"/>
              </a:lnSpc>
              <a:defRPr>
                <a:solidFill>
                  <a:srgbClr val="164374"/>
                </a:solidFill>
                <a:latin typeface="Century Gothic" panose="020B0502020202020204" pitchFamily="34" charset="0"/>
              </a:defRPr>
            </a:lvl1pPr>
            <a:lvl2pPr>
              <a:lnSpc>
                <a:spcPts val="5000"/>
              </a:lnSpc>
              <a:defRPr>
                <a:solidFill>
                  <a:srgbClr val="164374"/>
                </a:solidFill>
                <a:latin typeface="Century Gothic" panose="020B0502020202020204" pitchFamily="34" charset="0"/>
              </a:defRPr>
            </a:lvl2pPr>
            <a:lvl3pPr>
              <a:lnSpc>
                <a:spcPts val="5000"/>
              </a:lnSpc>
              <a:defRPr>
                <a:solidFill>
                  <a:srgbClr val="5C56A5"/>
                </a:solidFill>
                <a:latin typeface="Raleway" panose="020B0503030101060003" pitchFamily="34" charset="0"/>
              </a:defRPr>
            </a:lvl3pPr>
            <a:lvl4pPr>
              <a:lnSpc>
                <a:spcPts val="5000"/>
              </a:lnSpc>
              <a:defRPr>
                <a:solidFill>
                  <a:srgbClr val="F4CCD5"/>
                </a:solidFill>
                <a:latin typeface="Raleway" panose="020B0503030101060003" pitchFamily="34" charset="0"/>
              </a:defRPr>
            </a:lvl4pPr>
            <a:lvl5pPr>
              <a:defRPr>
                <a:latin typeface="Raleway" panose="020B0503030101060003" pitchFamily="34" charset="0"/>
              </a:defRPr>
            </a:lvl5pPr>
          </a:lstStyle>
          <a:p>
            <a:pPr lvl="0"/>
            <a:r>
              <a:rPr lang="en-US" dirty="0"/>
              <a:t>Click to edit Master text styles</a:t>
            </a:r>
          </a:p>
          <a:p>
            <a:pPr lvl="1"/>
            <a:r>
              <a:rPr lang="en-US" dirty="0"/>
              <a:t>Second level</a:t>
            </a:r>
          </a:p>
        </p:txBody>
      </p:sp>
      <p:sp>
        <p:nvSpPr>
          <p:cNvPr id="6" name="Text Placeholder 5">
            <a:extLst>
              <a:ext uri="{FF2B5EF4-FFF2-40B4-BE49-F238E27FC236}">
                <a16:creationId xmlns:a16="http://schemas.microsoft.com/office/drawing/2014/main" id="{4495E39A-3529-4FC7-B721-65AC6DE920B9}"/>
              </a:ext>
            </a:extLst>
          </p:cNvPr>
          <p:cNvSpPr>
            <a:spLocks noGrp="1"/>
          </p:cNvSpPr>
          <p:nvPr>
            <p:ph type="body" sz="quarter" idx="11" hasCustomPrompt="1"/>
          </p:nvPr>
        </p:nvSpPr>
        <p:spPr>
          <a:xfrm>
            <a:off x="812800" y="5134208"/>
            <a:ext cx="5572125" cy="893609"/>
          </a:xfrm>
          <a:prstGeom prst="rect">
            <a:avLst/>
          </a:prstGeom>
        </p:spPr>
        <p:txBody>
          <a:bodyPr/>
          <a:lstStyle>
            <a:lvl1pPr>
              <a:lnSpc>
                <a:spcPts val="3000"/>
              </a:lnSpc>
              <a:defRPr sz="2400">
                <a:solidFill>
                  <a:srgbClr val="164374"/>
                </a:solidFill>
                <a:latin typeface="Century Gothic" panose="020B0502020202020204" pitchFamily="34" charset="0"/>
              </a:defRPr>
            </a:lvl1pPr>
            <a:lvl2pPr>
              <a:lnSpc>
                <a:spcPts val="3000"/>
              </a:lnSpc>
              <a:defRPr sz="2400">
                <a:solidFill>
                  <a:srgbClr val="164374"/>
                </a:solidFill>
                <a:latin typeface="Century Gothic" panose="020B0502020202020204" pitchFamily="34" charset="0"/>
              </a:defRPr>
            </a:lvl2pPr>
            <a:lvl3pPr>
              <a:lnSpc>
                <a:spcPts val="5000"/>
              </a:lnSpc>
              <a:defRPr>
                <a:solidFill>
                  <a:srgbClr val="5C56A5"/>
                </a:solidFill>
                <a:latin typeface="Raleway" panose="020B0503030101060003" pitchFamily="34" charset="0"/>
              </a:defRPr>
            </a:lvl3pPr>
            <a:lvl4pPr>
              <a:lnSpc>
                <a:spcPts val="5000"/>
              </a:lnSpc>
              <a:defRPr>
                <a:solidFill>
                  <a:srgbClr val="F4CCD5"/>
                </a:solidFill>
                <a:latin typeface="Raleway" panose="020B0503030101060003" pitchFamily="34" charset="0"/>
              </a:defRPr>
            </a:lvl4pPr>
            <a:lvl5pPr>
              <a:defRPr>
                <a:latin typeface="Raleway" panose="020B0503030101060003" pitchFamily="34" charset="0"/>
              </a:defRPr>
            </a:lvl5pPr>
          </a:lstStyle>
          <a:p>
            <a:pPr lvl="0"/>
            <a:r>
              <a:rPr lang="en-US" dirty="0"/>
              <a:t>NAME AND SURNAME</a:t>
            </a:r>
          </a:p>
          <a:p>
            <a:pPr lvl="1"/>
            <a:r>
              <a:rPr lang="en-US" dirty="0"/>
              <a:t>ORGANIZATION: COMPANY’S NAME</a:t>
            </a:r>
          </a:p>
        </p:txBody>
      </p:sp>
      <p:grpSp>
        <p:nvGrpSpPr>
          <p:cNvPr id="3" name="Group 2">
            <a:extLst>
              <a:ext uri="{FF2B5EF4-FFF2-40B4-BE49-F238E27FC236}">
                <a16:creationId xmlns:a16="http://schemas.microsoft.com/office/drawing/2014/main" id="{8AA5C4CE-62F3-4A9E-B0FC-D901EFD74BD5}"/>
              </a:ext>
            </a:extLst>
          </p:cNvPr>
          <p:cNvGrpSpPr/>
          <p:nvPr userDrawn="1"/>
        </p:nvGrpSpPr>
        <p:grpSpPr>
          <a:xfrm>
            <a:off x="812800" y="7283447"/>
            <a:ext cx="5664200" cy="431548"/>
            <a:chOff x="812800" y="7286624"/>
            <a:chExt cx="5664200" cy="431548"/>
          </a:xfrm>
        </p:grpSpPr>
        <p:pic>
          <p:nvPicPr>
            <p:cNvPr id="4" name="Picture 3">
              <a:extLst>
                <a:ext uri="{FF2B5EF4-FFF2-40B4-BE49-F238E27FC236}">
                  <a16:creationId xmlns:a16="http://schemas.microsoft.com/office/drawing/2014/main" id="{9B07FF5D-0C0D-432D-8E76-8AD4565FF80D}"/>
                </a:ext>
              </a:extLst>
            </p:cNvPr>
            <p:cNvPicPr>
              <a:picLocks noChangeAspect="1"/>
            </p:cNvPicPr>
            <p:nvPr userDrawn="1"/>
          </p:nvPicPr>
          <p:blipFill>
            <a:blip r:embed="rId2"/>
            <a:srcRect t="2717" b="2717"/>
            <a:stretch/>
          </p:blipFill>
          <p:spPr>
            <a:xfrm>
              <a:off x="812800" y="7286624"/>
              <a:ext cx="652065" cy="431548"/>
            </a:xfrm>
            <a:prstGeom prst="rect">
              <a:avLst/>
            </a:prstGeom>
          </p:spPr>
        </p:pic>
        <p:sp>
          <p:nvSpPr>
            <p:cNvPr id="5" name="Footer Placeholder 4">
              <a:extLst>
                <a:ext uri="{FF2B5EF4-FFF2-40B4-BE49-F238E27FC236}">
                  <a16:creationId xmlns:a16="http://schemas.microsoft.com/office/drawing/2014/main" id="{4C0C2C9B-47DF-4D7C-8048-17F9EFADC531}"/>
                </a:ext>
              </a:extLst>
            </p:cNvPr>
            <p:cNvSpPr txBox="1">
              <a:spLocks/>
            </p:cNvSpPr>
            <p:nvPr userDrawn="1"/>
          </p:nvSpPr>
          <p:spPr>
            <a:xfrm>
              <a:off x="1605806" y="7382433"/>
              <a:ext cx="4871194" cy="240739"/>
            </a:xfrm>
            <a:prstGeom prst="rect">
              <a:avLst/>
            </a:prstGeom>
          </p:spPr>
          <p:txBody>
            <a:bodyPr vert="horz" lIns="0" tIns="0" rIns="0" bIns="0" rtlCol="0" anchor="ctr"/>
            <a:lstStyle>
              <a:defPPr>
                <a:defRPr lang="en-US"/>
              </a:defPPr>
              <a:lvl1pPr marL="0" algn="l" defTabSz="548457" rtl="0" eaLnBrk="1" latinLnBrk="0" hangingPunct="1">
                <a:lnSpc>
                  <a:spcPts val="1200"/>
                </a:lnSpc>
                <a:defRPr sz="2000" kern="1200">
                  <a:solidFill>
                    <a:schemeClr val="bg1"/>
                  </a:solidFill>
                  <a:latin typeface="Simplifica" panose="02000000000000000000" pitchFamily="2" charset="0"/>
                  <a:ea typeface="+mn-ea"/>
                  <a:cs typeface="Arial" panose="020B0604020202020204" pitchFamily="34" charset="0"/>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a:lstStyle>
            <a:p>
              <a:pPr algn="l"/>
              <a:r>
                <a:rPr lang="en-GB" sz="900" noProof="0" dirty="0">
                  <a:solidFill>
                    <a:schemeClr val="tx1"/>
                  </a:solidFill>
                  <a:latin typeface="Century Gothic" panose="020B0502020202020204" pitchFamily="34" charset="0"/>
                </a:rPr>
                <a:t>This project has received funding from the European Union’s Horizon 2020</a:t>
              </a:r>
            </a:p>
            <a:p>
              <a:pPr algn="l"/>
              <a:r>
                <a:rPr lang="en-GB" sz="900" noProof="0" dirty="0">
                  <a:solidFill>
                    <a:schemeClr val="tx1"/>
                  </a:solidFill>
                  <a:latin typeface="Century Gothic" panose="020B0502020202020204" pitchFamily="34" charset="0"/>
                </a:rPr>
                <a:t> research and innovation programme under grant agreement </a:t>
              </a:r>
              <a:r>
                <a:rPr lang="en-GB" sz="900" kern="1200" noProof="0" dirty="0">
                  <a:solidFill>
                    <a:schemeClr val="tx1"/>
                  </a:solidFill>
                  <a:latin typeface="Century Gothic" panose="020B0502020202020204" pitchFamily="34" charset="0"/>
                  <a:ea typeface="+mn-ea"/>
                  <a:cs typeface="Arial" panose="020B0604020202020204" pitchFamily="34" charset="0"/>
                </a:rPr>
                <a:t>Nº 101057747</a:t>
              </a:r>
            </a:p>
          </p:txBody>
        </p:sp>
      </p:grpSp>
      <p:sp>
        <p:nvSpPr>
          <p:cNvPr id="2" name="CuadroTexto 1">
            <a:extLst>
              <a:ext uri="{FF2B5EF4-FFF2-40B4-BE49-F238E27FC236}">
                <a16:creationId xmlns:a16="http://schemas.microsoft.com/office/drawing/2014/main" id="{6360A3A1-4B70-031A-B80C-2DE95FBBB8DA}"/>
              </a:ext>
            </a:extLst>
          </p:cNvPr>
          <p:cNvSpPr txBox="1"/>
          <p:nvPr userDrawn="1"/>
        </p:nvSpPr>
        <p:spPr>
          <a:xfrm>
            <a:off x="10871200" y="18694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8" name="CuadroTexto 7">
            <a:extLst>
              <a:ext uri="{FF2B5EF4-FFF2-40B4-BE49-F238E27FC236}">
                <a16:creationId xmlns:a16="http://schemas.microsoft.com/office/drawing/2014/main" id="{96862ECD-038D-D435-B31F-17D0ABE878FB}"/>
              </a:ext>
            </a:extLst>
          </p:cNvPr>
          <p:cNvSpPr txBox="1"/>
          <p:nvPr userDrawn="1"/>
        </p:nvSpPr>
        <p:spPr>
          <a:xfrm>
            <a:off x="13004800" y="731520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9" name="CuadroTexto 8">
            <a:extLst>
              <a:ext uri="{FF2B5EF4-FFF2-40B4-BE49-F238E27FC236}">
                <a16:creationId xmlns:a16="http://schemas.microsoft.com/office/drawing/2014/main" id="{8E8E4B57-C28B-8CCC-D245-B210B16123A9}"/>
              </a:ext>
            </a:extLst>
          </p:cNvPr>
          <p:cNvSpPr txBox="1"/>
          <p:nvPr userDrawn="1"/>
        </p:nvSpPr>
        <p:spPr>
          <a:xfrm>
            <a:off x="10728960" y="371856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10" name="CuadroTexto 9">
            <a:extLst>
              <a:ext uri="{FF2B5EF4-FFF2-40B4-BE49-F238E27FC236}">
                <a16:creationId xmlns:a16="http://schemas.microsoft.com/office/drawing/2014/main" id="{F0554CFE-158D-0F4B-3591-171CF844D85C}"/>
              </a:ext>
            </a:extLst>
          </p:cNvPr>
          <p:cNvSpPr txBox="1"/>
          <p:nvPr userDrawn="1"/>
        </p:nvSpPr>
        <p:spPr>
          <a:xfrm>
            <a:off x="8961120" y="37998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pic>
        <p:nvPicPr>
          <p:cNvPr id="12" name="Graphic 11">
            <a:extLst>
              <a:ext uri="{FF2B5EF4-FFF2-40B4-BE49-F238E27FC236}">
                <a16:creationId xmlns:a16="http://schemas.microsoft.com/office/drawing/2014/main" id="{790D305A-1C52-C356-0C16-E803BBE6730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807045" y="666194"/>
            <a:ext cx="6297208" cy="5361623"/>
          </a:xfrm>
          <a:prstGeom prst="rect">
            <a:avLst/>
          </a:prstGeom>
        </p:spPr>
      </p:pic>
    </p:spTree>
    <p:extLst>
      <p:ext uri="{BB962C8B-B14F-4D97-AF65-F5344CB8AC3E}">
        <p14:creationId xmlns:p14="http://schemas.microsoft.com/office/powerpoint/2010/main" val="412037515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3">
    <p:bg>
      <p:bgPr>
        <a:solidFill>
          <a:schemeClr val="tx1"/>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5B92E264-7E6E-A826-CA94-C66837FC63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00382" y="670969"/>
            <a:ext cx="6297209" cy="5348314"/>
          </a:xfrm>
          <a:prstGeom prst="rect">
            <a:avLst/>
          </a:prstGeom>
        </p:spPr>
      </p:pic>
      <p:sp>
        <p:nvSpPr>
          <p:cNvPr id="7" name="Text Placeholder 5">
            <a:extLst>
              <a:ext uri="{FF2B5EF4-FFF2-40B4-BE49-F238E27FC236}">
                <a16:creationId xmlns:a16="http://schemas.microsoft.com/office/drawing/2014/main" id="{ABBCBB8E-4DE8-4039-B472-1E997CC120BF}"/>
              </a:ext>
            </a:extLst>
          </p:cNvPr>
          <p:cNvSpPr>
            <a:spLocks noGrp="1"/>
          </p:cNvSpPr>
          <p:nvPr>
            <p:ph type="body" sz="quarter" idx="10"/>
          </p:nvPr>
        </p:nvSpPr>
        <p:spPr>
          <a:xfrm>
            <a:off x="812800" y="942977"/>
            <a:ext cx="5572125" cy="3171824"/>
          </a:xfrm>
          <a:prstGeom prst="rect">
            <a:avLst/>
          </a:prstGeom>
        </p:spPr>
        <p:txBody>
          <a:bodyPr/>
          <a:lstStyle>
            <a:lvl1pPr>
              <a:lnSpc>
                <a:spcPts val="5000"/>
              </a:lnSpc>
              <a:defRPr>
                <a:solidFill>
                  <a:srgbClr val="164374"/>
                </a:solidFill>
                <a:latin typeface="Century Gothic" panose="020B0502020202020204" pitchFamily="34" charset="0"/>
              </a:defRPr>
            </a:lvl1pPr>
            <a:lvl2pPr>
              <a:lnSpc>
                <a:spcPts val="5000"/>
              </a:lnSpc>
              <a:defRPr>
                <a:solidFill>
                  <a:srgbClr val="164374"/>
                </a:solidFill>
                <a:latin typeface="Century Gothic" panose="020B0502020202020204" pitchFamily="34" charset="0"/>
              </a:defRPr>
            </a:lvl2pPr>
            <a:lvl3pPr>
              <a:lnSpc>
                <a:spcPts val="5000"/>
              </a:lnSpc>
              <a:defRPr>
                <a:solidFill>
                  <a:srgbClr val="5C56A5"/>
                </a:solidFill>
                <a:latin typeface="Raleway" panose="020B0503030101060003" pitchFamily="34" charset="0"/>
              </a:defRPr>
            </a:lvl3pPr>
            <a:lvl4pPr>
              <a:lnSpc>
                <a:spcPts val="5000"/>
              </a:lnSpc>
              <a:defRPr>
                <a:solidFill>
                  <a:srgbClr val="F4CCD5"/>
                </a:solidFill>
                <a:latin typeface="Raleway" panose="020B0503030101060003" pitchFamily="34" charset="0"/>
              </a:defRPr>
            </a:lvl4pPr>
            <a:lvl5pPr>
              <a:defRPr>
                <a:latin typeface="Raleway" panose="020B0503030101060003" pitchFamily="34" charset="0"/>
              </a:defRPr>
            </a:lvl5pPr>
          </a:lstStyle>
          <a:p>
            <a:pPr lvl="0"/>
            <a:r>
              <a:rPr lang="en-US" dirty="0"/>
              <a:t>Click to edit Master text styles</a:t>
            </a:r>
          </a:p>
          <a:p>
            <a:pPr lvl="1"/>
            <a:r>
              <a:rPr lang="en-US" dirty="0"/>
              <a:t>Second level</a:t>
            </a:r>
          </a:p>
        </p:txBody>
      </p:sp>
      <p:sp>
        <p:nvSpPr>
          <p:cNvPr id="6" name="Text Placeholder 5">
            <a:extLst>
              <a:ext uri="{FF2B5EF4-FFF2-40B4-BE49-F238E27FC236}">
                <a16:creationId xmlns:a16="http://schemas.microsoft.com/office/drawing/2014/main" id="{4495E39A-3529-4FC7-B721-65AC6DE920B9}"/>
              </a:ext>
            </a:extLst>
          </p:cNvPr>
          <p:cNvSpPr>
            <a:spLocks noGrp="1"/>
          </p:cNvSpPr>
          <p:nvPr>
            <p:ph type="body" sz="quarter" idx="11" hasCustomPrompt="1"/>
          </p:nvPr>
        </p:nvSpPr>
        <p:spPr>
          <a:xfrm>
            <a:off x="812800" y="5134208"/>
            <a:ext cx="5572125" cy="893609"/>
          </a:xfrm>
          <a:prstGeom prst="rect">
            <a:avLst/>
          </a:prstGeom>
        </p:spPr>
        <p:txBody>
          <a:bodyPr/>
          <a:lstStyle>
            <a:lvl1pPr>
              <a:lnSpc>
                <a:spcPts val="3000"/>
              </a:lnSpc>
              <a:defRPr sz="2400">
                <a:solidFill>
                  <a:srgbClr val="164374"/>
                </a:solidFill>
                <a:latin typeface="Century Gothic" panose="020B0502020202020204" pitchFamily="34" charset="0"/>
              </a:defRPr>
            </a:lvl1pPr>
            <a:lvl2pPr>
              <a:lnSpc>
                <a:spcPts val="3000"/>
              </a:lnSpc>
              <a:defRPr sz="2400">
                <a:solidFill>
                  <a:srgbClr val="164374"/>
                </a:solidFill>
                <a:latin typeface="Century Gothic" panose="020B0502020202020204" pitchFamily="34" charset="0"/>
              </a:defRPr>
            </a:lvl2pPr>
            <a:lvl3pPr>
              <a:lnSpc>
                <a:spcPts val="5000"/>
              </a:lnSpc>
              <a:defRPr>
                <a:solidFill>
                  <a:srgbClr val="5C56A5"/>
                </a:solidFill>
                <a:latin typeface="Raleway" panose="020B0503030101060003" pitchFamily="34" charset="0"/>
              </a:defRPr>
            </a:lvl3pPr>
            <a:lvl4pPr>
              <a:lnSpc>
                <a:spcPts val="5000"/>
              </a:lnSpc>
              <a:defRPr>
                <a:solidFill>
                  <a:srgbClr val="F4CCD5"/>
                </a:solidFill>
                <a:latin typeface="Raleway" panose="020B0503030101060003" pitchFamily="34" charset="0"/>
              </a:defRPr>
            </a:lvl4pPr>
            <a:lvl5pPr>
              <a:defRPr>
                <a:latin typeface="Raleway" panose="020B0503030101060003" pitchFamily="34" charset="0"/>
              </a:defRPr>
            </a:lvl5pPr>
          </a:lstStyle>
          <a:p>
            <a:pPr lvl="0"/>
            <a:r>
              <a:rPr lang="en-US" dirty="0"/>
              <a:t>NAME AND SURNAME</a:t>
            </a:r>
          </a:p>
          <a:p>
            <a:pPr lvl="1"/>
            <a:r>
              <a:rPr lang="en-US" dirty="0"/>
              <a:t>ORGANIZATION: COMPANY’S NAME</a:t>
            </a:r>
          </a:p>
        </p:txBody>
      </p:sp>
      <p:sp>
        <p:nvSpPr>
          <p:cNvPr id="2" name="CuadroTexto 1">
            <a:extLst>
              <a:ext uri="{FF2B5EF4-FFF2-40B4-BE49-F238E27FC236}">
                <a16:creationId xmlns:a16="http://schemas.microsoft.com/office/drawing/2014/main" id="{6360A3A1-4B70-031A-B80C-2DE95FBBB8DA}"/>
              </a:ext>
            </a:extLst>
          </p:cNvPr>
          <p:cNvSpPr txBox="1"/>
          <p:nvPr userDrawn="1"/>
        </p:nvSpPr>
        <p:spPr>
          <a:xfrm>
            <a:off x="10871200" y="18694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8" name="CuadroTexto 7">
            <a:extLst>
              <a:ext uri="{FF2B5EF4-FFF2-40B4-BE49-F238E27FC236}">
                <a16:creationId xmlns:a16="http://schemas.microsoft.com/office/drawing/2014/main" id="{96862ECD-038D-D435-B31F-17D0ABE878FB}"/>
              </a:ext>
            </a:extLst>
          </p:cNvPr>
          <p:cNvSpPr txBox="1"/>
          <p:nvPr userDrawn="1"/>
        </p:nvSpPr>
        <p:spPr>
          <a:xfrm>
            <a:off x="13004800" y="731520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9" name="CuadroTexto 8">
            <a:extLst>
              <a:ext uri="{FF2B5EF4-FFF2-40B4-BE49-F238E27FC236}">
                <a16:creationId xmlns:a16="http://schemas.microsoft.com/office/drawing/2014/main" id="{8E8E4B57-C28B-8CCC-D245-B210B16123A9}"/>
              </a:ext>
            </a:extLst>
          </p:cNvPr>
          <p:cNvSpPr txBox="1"/>
          <p:nvPr userDrawn="1"/>
        </p:nvSpPr>
        <p:spPr>
          <a:xfrm>
            <a:off x="10728960" y="371856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10" name="CuadroTexto 9">
            <a:extLst>
              <a:ext uri="{FF2B5EF4-FFF2-40B4-BE49-F238E27FC236}">
                <a16:creationId xmlns:a16="http://schemas.microsoft.com/office/drawing/2014/main" id="{F0554CFE-158D-0F4B-3591-171CF844D85C}"/>
              </a:ext>
            </a:extLst>
          </p:cNvPr>
          <p:cNvSpPr txBox="1"/>
          <p:nvPr userDrawn="1"/>
        </p:nvSpPr>
        <p:spPr>
          <a:xfrm>
            <a:off x="8961120" y="37998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Tree>
    <p:extLst>
      <p:ext uri="{BB962C8B-B14F-4D97-AF65-F5344CB8AC3E}">
        <p14:creationId xmlns:p14="http://schemas.microsoft.com/office/powerpoint/2010/main" val="388663757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55613" y="7555867"/>
            <a:ext cx="457200"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5" name="Footer Placeholder 4"/>
          <p:cNvSpPr>
            <a:spLocks noGrp="1"/>
          </p:cNvSpPr>
          <p:nvPr>
            <p:ph type="ftr" sz="quarter" idx="3"/>
          </p:nvPr>
        </p:nvSpPr>
        <p:spPr>
          <a:xfrm>
            <a:off x="912813" y="7555867"/>
            <a:ext cx="7189787" cy="228600"/>
          </a:xfrm>
          <a:prstGeom prst="rect">
            <a:avLst/>
          </a:prstGeom>
        </p:spPr>
        <p:txBody>
          <a:bodyPr vert="horz" lIns="0" tIns="0" rIns="0" bIns="0" rtlCol="0" anchor="ctr"/>
          <a:lstStyle>
            <a:lvl1pPr algn="l">
              <a:lnSpc>
                <a:spcPts val="1200"/>
              </a:lnSpc>
              <a:defRPr sz="1400" b="1">
                <a:solidFill>
                  <a:srgbClr val="164374"/>
                </a:solidFill>
                <a:latin typeface="Century Gothic" panose="020B0502020202020204" pitchFamily="34" charset="0"/>
                <a:cs typeface="Century Gothic" panose="020B0502020202020204" pitchFamily="34" charset="0"/>
              </a:defRPr>
            </a:lvl1pPr>
          </a:lstStyle>
          <a:p>
            <a:r>
              <a:rPr lang="en-US"/>
              <a:t>TELEREHAB XXX   |  MONTH YEAR |  CONFIDENTIAL- INTERNAL USE ONLY</a:t>
            </a:r>
            <a:endParaRPr lang="en-US" dirty="0"/>
          </a:p>
        </p:txBody>
      </p:sp>
      <p:sp>
        <p:nvSpPr>
          <p:cNvPr id="2" name="Title Placeholder 1"/>
          <p:cNvSpPr>
            <a:spLocks noGrp="1"/>
          </p:cNvSpPr>
          <p:nvPr>
            <p:ph type="title"/>
          </p:nvPr>
        </p:nvSpPr>
        <p:spPr>
          <a:xfrm>
            <a:off x="455613" y="445133"/>
            <a:ext cx="11163862" cy="9144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9401" y="1597025"/>
            <a:ext cx="13713799" cy="548798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Graphic 3">
            <a:extLst>
              <a:ext uri="{FF2B5EF4-FFF2-40B4-BE49-F238E27FC236}">
                <a16:creationId xmlns:a16="http://schemas.microsoft.com/office/drawing/2014/main" id="{3E434E82-09A4-5A71-E902-6ED5B516D8DB}"/>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956151" y="236797"/>
            <a:ext cx="2217049" cy="1122736"/>
          </a:xfrm>
          <a:prstGeom prst="rect">
            <a:avLst/>
          </a:prstGeom>
        </p:spPr>
      </p:pic>
    </p:spTree>
    <p:extLst>
      <p:ext uri="{BB962C8B-B14F-4D97-AF65-F5344CB8AC3E}">
        <p14:creationId xmlns:p14="http://schemas.microsoft.com/office/powerpoint/2010/main" val="13819983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4" r:id="rId5"/>
    <p:sldLayoutId id="2147483796" r:id="rId6"/>
  </p:sldLayoutIdLst>
  <p:hf hdr="0"/>
  <p:txStyles>
    <p:titleStyle>
      <a:lvl1pPr algn="l" defTabSz="548457" rtl="0" eaLnBrk="1" latinLnBrk="0" hangingPunct="1">
        <a:lnSpc>
          <a:spcPts val="2400"/>
        </a:lnSpc>
        <a:spcBef>
          <a:spcPct val="0"/>
        </a:spcBef>
        <a:buNone/>
        <a:defRPr sz="2800" b="1" i="0" kern="1200" cap="all">
          <a:solidFill>
            <a:srgbClr val="164374"/>
          </a:solidFill>
          <a:latin typeface="Century Gothic" panose="020B0502020202020204" pitchFamily="34" charset="0"/>
          <a:ea typeface="+mj-ea"/>
          <a:cs typeface="+mj-cs"/>
        </a:defRPr>
      </a:lvl1pPr>
    </p:titleStyle>
    <p:bodyStyle>
      <a:lvl1pPr marL="228600" indent="-228600" algn="l" defTabSz="548457" rtl="0" eaLnBrk="1" latinLnBrk="0" hangingPunct="1">
        <a:lnSpc>
          <a:spcPct val="100000"/>
        </a:lnSpc>
        <a:spcBef>
          <a:spcPts val="0"/>
        </a:spcBef>
        <a:spcAft>
          <a:spcPts val="800"/>
        </a:spcAft>
        <a:buFont typeface="Arial" panose="020B0604020202020204" pitchFamily="34" charset="0"/>
        <a:buChar char="•"/>
        <a:defRPr sz="2400" kern="1200">
          <a:solidFill>
            <a:srgbClr val="164374"/>
          </a:solidFill>
          <a:latin typeface="Century Gothic" panose="020B0502020202020204" pitchFamily="34" charset="0"/>
          <a:ea typeface="+mn-ea"/>
          <a:cs typeface="+mn-cs"/>
        </a:defRPr>
      </a:lvl1pPr>
      <a:lvl2pPr marL="454025" indent="-228600" algn="l" defTabSz="548457" rtl="0" eaLnBrk="1" latinLnBrk="0" hangingPunct="1">
        <a:lnSpc>
          <a:spcPct val="100000"/>
        </a:lnSpc>
        <a:spcBef>
          <a:spcPts val="0"/>
        </a:spcBef>
        <a:spcAft>
          <a:spcPts val="800"/>
        </a:spcAft>
        <a:buFont typeface="Arial" panose="020B0604020202020204" pitchFamily="34" charset="0"/>
        <a:buChar char="•"/>
        <a:defRPr sz="2200" kern="1200">
          <a:solidFill>
            <a:srgbClr val="2368B3"/>
          </a:solidFill>
          <a:latin typeface="Century Gothic" panose="020B0502020202020204" pitchFamily="34" charset="0"/>
          <a:ea typeface="+mn-ea"/>
          <a:cs typeface="+mn-cs"/>
        </a:defRPr>
      </a:lvl2pPr>
      <a:lvl3pPr marL="685800" indent="-228600" algn="l" defTabSz="548457" rtl="0" eaLnBrk="1" latinLnBrk="0" hangingPunct="1">
        <a:lnSpc>
          <a:spcPct val="100000"/>
        </a:lnSpc>
        <a:spcBef>
          <a:spcPts val="0"/>
        </a:spcBef>
        <a:spcAft>
          <a:spcPts val="800"/>
        </a:spcAft>
        <a:buFont typeface="Arial" panose="020B0604020202020204" pitchFamily="34" charset="0"/>
        <a:buChar char="•"/>
        <a:defRPr sz="2200" kern="1200" baseline="0">
          <a:solidFill>
            <a:srgbClr val="2368B3"/>
          </a:solidFill>
          <a:latin typeface="Century Gothic" panose="020B0502020202020204" pitchFamily="34" charset="0"/>
          <a:ea typeface="+mn-ea"/>
          <a:cs typeface="+mn-cs"/>
        </a:defRPr>
      </a:lvl3pPr>
      <a:lvl4pPr marL="914400" indent="-228600" algn="l" defTabSz="548457" rtl="0" eaLnBrk="1" latinLnBrk="0" hangingPunct="1">
        <a:lnSpc>
          <a:spcPct val="100000"/>
        </a:lnSpc>
        <a:spcBef>
          <a:spcPts val="0"/>
        </a:spcBef>
        <a:spcAft>
          <a:spcPts val="800"/>
        </a:spcAft>
        <a:buFont typeface="Arial" panose="020B0604020202020204" pitchFamily="34" charset="0"/>
        <a:buChar char="•"/>
        <a:defRPr sz="2000" kern="1200">
          <a:solidFill>
            <a:srgbClr val="4BC9F1"/>
          </a:solidFill>
          <a:latin typeface="Century Gothic" panose="020B0502020202020204" pitchFamily="34" charset="0"/>
          <a:ea typeface="+mn-ea"/>
          <a:cs typeface="+mn-cs"/>
        </a:defRPr>
      </a:lvl4pPr>
      <a:lvl5pPr marL="1144588" indent="-227013" algn="l" defTabSz="548457" rtl="0" eaLnBrk="1" latinLnBrk="0" hangingPunct="1">
        <a:lnSpc>
          <a:spcPct val="100000"/>
        </a:lnSpc>
        <a:spcBef>
          <a:spcPts val="0"/>
        </a:spcBef>
        <a:spcAft>
          <a:spcPts val="800"/>
        </a:spcAft>
        <a:buFont typeface="Lucida Grande"/>
        <a:buChar char="-"/>
        <a:defRPr sz="2000" kern="1200" baseline="0">
          <a:solidFill>
            <a:srgbClr val="4BC9F1"/>
          </a:solidFill>
          <a:latin typeface="Century Gothic" panose="020B0502020202020204" pitchFamily="34" charset="0"/>
          <a:ea typeface="+mn-ea"/>
          <a:cs typeface="+mn-cs"/>
        </a:defRPr>
      </a:lvl5pPr>
      <a:lvl6pPr marL="1370013" indent="-225425" algn="l" defTabSz="548457" rtl="0" eaLnBrk="1" latinLnBrk="0" hangingPunct="1">
        <a:lnSpc>
          <a:spcPts val="1800"/>
        </a:lnSpc>
        <a:spcBef>
          <a:spcPts val="0"/>
        </a:spcBef>
        <a:spcAft>
          <a:spcPts val="800"/>
        </a:spcAft>
        <a:buFont typeface="Lucida Grande"/>
        <a:buChar char="-"/>
        <a:defRPr sz="1600" kern="1200">
          <a:solidFill>
            <a:schemeClr val="accent1"/>
          </a:solidFill>
          <a:latin typeface="Effra"/>
          <a:ea typeface="+mn-ea"/>
          <a:cs typeface="+mn-cs"/>
        </a:defRPr>
      </a:lvl6pPr>
      <a:lvl7pPr marL="1597025" indent="-227013" algn="l" defTabSz="548457" rtl="0" eaLnBrk="1" latinLnBrk="0" hangingPunct="1">
        <a:lnSpc>
          <a:spcPts val="1800"/>
        </a:lnSpc>
        <a:spcBef>
          <a:spcPts val="0"/>
        </a:spcBef>
        <a:spcAft>
          <a:spcPts val="800"/>
        </a:spcAft>
        <a:buFont typeface="Lucida Grande"/>
        <a:buChar char="-"/>
        <a:defRPr sz="1600" kern="1200">
          <a:solidFill>
            <a:schemeClr val="accent1"/>
          </a:solidFill>
          <a:latin typeface="Effra"/>
          <a:ea typeface="+mn-ea"/>
          <a:cs typeface="+mn-cs"/>
        </a:defRPr>
      </a:lvl7pPr>
      <a:lvl8pPr marL="4113428" indent="-274229" algn="l" defTabSz="548457" rtl="0" eaLnBrk="1" latinLnBrk="0" hangingPunct="1">
        <a:spcBef>
          <a:spcPct val="20000"/>
        </a:spcBef>
        <a:buFont typeface="Arial"/>
        <a:buChar char="•"/>
        <a:defRPr sz="2400" kern="1200">
          <a:solidFill>
            <a:schemeClr val="tx1"/>
          </a:solidFill>
          <a:latin typeface="+mn-lt"/>
          <a:ea typeface="+mn-ea"/>
          <a:cs typeface="+mn-cs"/>
        </a:defRPr>
      </a:lvl8pPr>
      <a:lvl9pPr marL="4661886" indent="-274229" algn="l" defTabSz="548457"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457" rtl="0" eaLnBrk="1" latinLnBrk="0" hangingPunct="1">
        <a:defRPr sz="2200" kern="1200">
          <a:solidFill>
            <a:schemeClr val="tx1"/>
          </a:solidFill>
          <a:latin typeface="+mn-lt"/>
          <a:ea typeface="+mn-ea"/>
          <a:cs typeface="+mn-cs"/>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BC9F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F0354A-8DF2-D3DE-7EC8-44F418CAACA1}"/>
              </a:ext>
            </a:extLst>
          </p:cNvPr>
          <p:cNvSpPr txBox="1"/>
          <p:nvPr userDrawn="1"/>
        </p:nvSpPr>
        <p:spPr>
          <a:xfrm>
            <a:off x="4815840" y="373888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3" name="CuadroTexto 2">
            <a:extLst>
              <a:ext uri="{FF2B5EF4-FFF2-40B4-BE49-F238E27FC236}">
                <a16:creationId xmlns:a16="http://schemas.microsoft.com/office/drawing/2014/main" id="{413F55B0-1010-9CD5-3A9F-62F764C01D31}"/>
              </a:ext>
            </a:extLst>
          </p:cNvPr>
          <p:cNvSpPr txBox="1"/>
          <p:nvPr userDrawn="1"/>
        </p:nvSpPr>
        <p:spPr>
          <a:xfrm>
            <a:off x="4693920" y="32918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4" name="CuadroTexto 3">
            <a:extLst>
              <a:ext uri="{FF2B5EF4-FFF2-40B4-BE49-F238E27FC236}">
                <a16:creationId xmlns:a16="http://schemas.microsoft.com/office/drawing/2014/main" id="{E85E5BD4-8010-6F14-6A82-59F632C962F6}"/>
              </a:ext>
            </a:extLst>
          </p:cNvPr>
          <p:cNvSpPr txBox="1"/>
          <p:nvPr userDrawn="1"/>
        </p:nvSpPr>
        <p:spPr>
          <a:xfrm>
            <a:off x="4754880" y="51206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7" name="CuadroTexto 6">
            <a:extLst>
              <a:ext uri="{FF2B5EF4-FFF2-40B4-BE49-F238E27FC236}">
                <a16:creationId xmlns:a16="http://schemas.microsoft.com/office/drawing/2014/main" id="{C4A08670-5722-CC2F-D15B-AC9D76637152}"/>
              </a:ext>
            </a:extLst>
          </p:cNvPr>
          <p:cNvSpPr txBox="1"/>
          <p:nvPr userDrawn="1"/>
        </p:nvSpPr>
        <p:spPr>
          <a:xfrm>
            <a:off x="3779520" y="34950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pic>
        <p:nvPicPr>
          <p:cNvPr id="8" name="Graphic 7">
            <a:extLst>
              <a:ext uri="{FF2B5EF4-FFF2-40B4-BE49-F238E27FC236}">
                <a16:creationId xmlns:a16="http://schemas.microsoft.com/office/drawing/2014/main" id="{5EB6D5F0-ED0F-20DD-8330-33B57F8AFD2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727867" y="6553750"/>
            <a:ext cx="2480889" cy="1256348"/>
          </a:xfrm>
          <a:prstGeom prst="rect">
            <a:avLst/>
          </a:prstGeom>
        </p:spPr>
      </p:pic>
    </p:spTree>
    <p:extLst>
      <p:ext uri="{BB962C8B-B14F-4D97-AF65-F5344CB8AC3E}">
        <p14:creationId xmlns:p14="http://schemas.microsoft.com/office/powerpoint/2010/main" val="299417738"/>
      </p:ext>
    </p:extLst>
  </p:cSld>
  <p:clrMap bg1="dk1" tx1="lt1" bg2="dk2" tx2="lt2" accent1="accent1" accent2="accent2" accent3="accent3" accent4="accent4" accent5="accent5" accent6="accent6" hlink="hlink" folHlink="folHlink"/>
  <p:sldLayoutIdLst>
    <p:sldLayoutId id="2147483793" r:id="rId1"/>
  </p:sldLayoutIdLst>
  <p:hf hdr="0"/>
  <p:txStyles>
    <p:titleStyle>
      <a:lvl1pPr algn="l" defTabSz="548457" rtl="0" eaLnBrk="1" latinLnBrk="0" hangingPunct="1">
        <a:lnSpc>
          <a:spcPct val="70000"/>
        </a:lnSpc>
        <a:spcBef>
          <a:spcPct val="0"/>
        </a:spcBef>
        <a:buNone/>
        <a:defRPr sz="5200" b="1" i="0" kern="1200" cap="all">
          <a:solidFill>
            <a:schemeClr val="tx1"/>
          </a:solidFill>
          <a:latin typeface="Raleway" panose="020B0503030101060003" pitchFamily="34" charset="0"/>
          <a:ea typeface="+mj-ea"/>
          <a:cs typeface="+mj-cs"/>
        </a:defRPr>
      </a:lvl1pPr>
    </p:titleStyle>
    <p:bodyStyle>
      <a:lvl1pPr marL="0" indent="0" algn="l" defTabSz="548457" rtl="0" eaLnBrk="1" latinLnBrk="0" hangingPunct="1">
        <a:lnSpc>
          <a:spcPct val="66000"/>
        </a:lnSpc>
        <a:spcBef>
          <a:spcPts val="0"/>
        </a:spcBef>
        <a:spcAft>
          <a:spcPts val="0"/>
        </a:spcAft>
        <a:buFontTx/>
        <a:buNone/>
        <a:defRPr sz="5200" b="1" i="0" kern="1200" cap="all" baseline="0">
          <a:solidFill>
            <a:schemeClr val="tx1"/>
          </a:solidFill>
          <a:latin typeface="Effra"/>
          <a:ea typeface="+mn-ea"/>
          <a:cs typeface="+mn-cs"/>
        </a:defRPr>
      </a:lvl1pPr>
      <a:lvl2pPr marL="0" indent="0" algn="l" defTabSz="548457" rtl="0" eaLnBrk="1" latinLnBrk="0" hangingPunct="1">
        <a:lnSpc>
          <a:spcPct val="66000"/>
        </a:lnSpc>
        <a:spcBef>
          <a:spcPts val="0"/>
        </a:spcBef>
        <a:spcAft>
          <a:spcPts val="0"/>
        </a:spcAft>
        <a:buFontTx/>
        <a:buNone/>
        <a:defRPr sz="5200" b="0" i="0" kern="1200" cap="all">
          <a:solidFill>
            <a:schemeClr val="tx1"/>
          </a:solidFill>
          <a:latin typeface="Effra Light"/>
          <a:ea typeface="+mn-ea"/>
          <a:cs typeface="Effra"/>
        </a:defRPr>
      </a:lvl2pPr>
      <a:lvl3pPr marL="0" indent="0" algn="l" defTabSz="548457" rtl="0" eaLnBrk="1" latinLnBrk="0" hangingPunct="1">
        <a:lnSpc>
          <a:spcPct val="66000"/>
        </a:lnSpc>
        <a:spcBef>
          <a:spcPts val="0"/>
        </a:spcBef>
        <a:spcAft>
          <a:spcPts val="0"/>
        </a:spcAft>
        <a:buFontTx/>
        <a:buNone/>
        <a:defRPr sz="5200" b="1" i="0" kern="1200" cap="all" baseline="0">
          <a:solidFill>
            <a:schemeClr val="tx2"/>
          </a:solidFill>
          <a:latin typeface="Effra"/>
          <a:ea typeface="+mn-ea"/>
          <a:cs typeface="Effra"/>
        </a:defRPr>
      </a:lvl3pPr>
      <a:lvl4pPr marL="0" indent="0" algn="l" defTabSz="548457" rtl="0" eaLnBrk="1" latinLnBrk="0" hangingPunct="1">
        <a:lnSpc>
          <a:spcPct val="66000"/>
        </a:lnSpc>
        <a:spcBef>
          <a:spcPts val="0"/>
        </a:spcBef>
        <a:spcAft>
          <a:spcPts val="0"/>
        </a:spcAft>
        <a:buFontTx/>
        <a:buNone/>
        <a:defRPr sz="5200" b="0" i="0" kern="1200" cap="all">
          <a:solidFill>
            <a:schemeClr val="tx2"/>
          </a:solidFill>
          <a:latin typeface="Effra Light"/>
          <a:ea typeface="+mn-ea"/>
          <a:cs typeface="Effra Light"/>
        </a:defRPr>
      </a:lvl4pPr>
      <a:lvl5pPr marL="0" indent="0" algn="l" defTabSz="548457" rtl="0" eaLnBrk="1" latinLnBrk="0" hangingPunct="1">
        <a:lnSpc>
          <a:spcPct val="66000"/>
        </a:lnSpc>
        <a:spcBef>
          <a:spcPts val="0"/>
        </a:spcBef>
        <a:spcAft>
          <a:spcPts val="0"/>
        </a:spcAft>
        <a:buFontTx/>
        <a:buNone/>
        <a:defRPr sz="5200" b="0" i="0" kern="1200" cap="all" baseline="0">
          <a:solidFill>
            <a:schemeClr val="accent2"/>
          </a:solidFill>
          <a:latin typeface="Effra"/>
          <a:ea typeface="+mn-ea"/>
          <a:cs typeface="Effra"/>
        </a:defRPr>
      </a:lvl5pPr>
      <a:lvl6pPr marL="0" indent="0" algn="l" defTabSz="548457" rtl="0" eaLnBrk="1" latinLnBrk="0" hangingPunct="1">
        <a:lnSpc>
          <a:spcPts val="1800"/>
        </a:lnSpc>
        <a:spcBef>
          <a:spcPts val="0"/>
        </a:spcBef>
        <a:spcAft>
          <a:spcPts val="0"/>
        </a:spcAft>
        <a:buFontTx/>
        <a:buNone/>
        <a:defRPr sz="1800" b="0" i="0" kern="1200" cap="all">
          <a:solidFill>
            <a:schemeClr val="tx2"/>
          </a:solidFill>
          <a:latin typeface="Effra"/>
          <a:ea typeface="+mn-ea"/>
          <a:cs typeface="Effra"/>
        </a:defRPr>
      </a:lvl6pPr>
      <a:lvl7pPr marL="0" indent="0" algn="l" defTabSz="548457" rtl="0" eaLnBrk="1" latinLnBrk="0" hangingPunct="1">
        <a:lnSpc>
          <a:spcPts val="1800"/>
        </a:lnSpc>
        <a:spcBef>
          <a:spcPts val="0"/>
        </a:spcBef>
        <a:spcAft>
          <a:spcPts val="0"/>
        </a:spcAft>
        <a:buFontTx/>
        <a:buNone/>
        <a:defRPr sz="1800" b="0" i="0" kern="1200" cap="all">
          <a:solidFill>
            <a:schemeClr val="tx2"/>
          </a:solidFill>
          <a:latin typeface="Effra"/>
          <a:ea typeface="+mn-ea"/>
          <a:cs typeface="Effra"/>
        </a:defRPr>
      </a:lvl7pPr>
      <a:lvl8pPr marL="4113428" indent="-274229" algn="l" defTabSz="548457" rtl="0" eaLnBrk="1" latinLnBrk="0" hangingPunct="1">
        <a:spcBef>
          <a:spcPct val="20000"/>
        </a:spcBef>
        <a:buFont typeface="Arial"/>
        <a:buChar char="•"/>
        <a:defRPr sz="2400" kern="1200">
          <a:solidFill>
            <a:schemeClr val="tx1"/>
          </a:solidFill>
          <a:latin typeface="+mn-lt"/>
          <a:ea typeface="+mn-ea"/>
          <a:cs typeface="+mn-cs"/>
        </a:defRPr>
      </a:lvl8pPr>
      <a:lvl9pPr marL="4661886" indent="-274229" algn="l" defTabSz="548457"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457" rtl="0" eaLnBrk="1" latinLnBrk="0" hangingPunct="1">
        <a:defRPr sz="2200" kern="1200">
          <a:solidFill>
            <a:schemeClr val="tx1"/>
          </a:solidFill>
          <a:latin typeface="+mn-lt"/>
          <a:ea typeface="+mn-ea"/>
          <a:cs typeface="+mn-cs"/>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F0354A-8DF2-D3DE-7EC8-44F418CAACA1}"/>
              </a:ext>
            </a:extLst>
          </p:cNvPr>
          <p:cNvSpPr txBox="1"/>
          <p:nvPr userDrawn="1"/>
        </p:nvSpPr>
        <p:spPr>
          <a:xfrm>
            <a:off x="4815840" y="373888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3" name="CuadroTexto 2">
            <a:extLst>
              <a:ext uri="{FF2B5EF4-FFF2-40B4-BE49-F238E27FC236}">
                <a16:creationId xmlns:a16="http://schemas.microsoft.com/office/drawing/2014/main" id="{413F55B0-1010-9CD5-3A9F-62F764C01D31}"/>
              </a:ext>
            </a:extLst>
          </p:cNvPr>
          <p:cNvSpPr txBox="1"/>
          <p:nvPr userDrawn="1"/>
        </p:nvSpPr>
        <p:spPr>
          <a:xfrm>
            <a:off x="4693920" y="32918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4" name="CuadroTexto 3">
            <a:extLst>
              <a:ext uri="{FF2B5EF4-FFF2-40B4-BE49-F238E27FC236}">
                <a16:creationId xmlns:a16="http://schemas.microsoft.com/office/drawing/2014/main" id="{E85E5BD4-8010-6F14-6A82-59F632C962F6}"/>
              </a:ext>
            </a:extLst>
          </p:cNvPr>
          <p:cNvSpPr txBox="1"/>
          <p:nvPr userDrawn="1"/>
        </p:nvSpPr>
        <p:spPr>
          <a:xfrm>
            <a:off x="4754880" y="51206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sp>
        <p:nvSpPr>
          <p:cNvPr id="7" name="CuadroTexto 6">
            <a:extLst>
              <a:ext uri="{FF2B5EF4-FFF2-40B4-BE49-F238E27FC236}">
                <a16:creationId xmlns:a16="http://schemas.microsoft.com/office/drawing/2014/main" id="{C4A08670-5722-CC2F-D15B-AC9D76637152}"/>
              </a:ext>
            </a:extLst>
          </p:cNvPr>
          <p:cNvSpPr txBox="1"/>
          <p:nvPr userDrawn="1"/>
        </p:nvSpPr>
        <p:spPr>
          <a:xfrm>
            <a:off x="3779520" y="3495040"/>
            <a:ext cx="0" cy="0"/>
          </a:xfrm>
          <a:prstGeom prst="rect">
            <a:avLst/>
          </a:prstGeom>
          <a:noFill/>
        </p:spPr>
        <p:txBody>
          <a:bodyPr wrap="none" lIns="0" tIns="0" rIns="0" bIns="0" rtlCol="0" anchor="t" anchorCtr="0">
            <a:noAutofit/>
          </a:bodyPr>
          <a:lstStyle/>
          <a:p>
            <a:pPr marL="0" indent="0" algn="l">
              <a:lnSpc>
                <a:spcPts val="3000"/>
              </a:lnSpc>
              <a:buFont typeface="Wingdings" charset="2"/>
              <a:buNone/>
            </a:pPr>
            <a:endParaRPr lang="es-ES" sz="2400" dirty="0" err="1">
              <a:latin typeface="+mn-lt"/>
              <a:cs typeface="Effra"/>
            </a:endParaRPr>
          </a:p>
        </p:txBody>
      </p:sp>
      <p:pic>
        <p:nvPicPr>
          <p:cNvPr id="10" name="Graphic 9">
            <a:extLst>
              <a:ext uri="{FF2B5EF4-FFF2-40B4-BE49-F238E27FC236}">
                <a16:creationId xmlns:a16="http://schemas.microsoft.com/office/drawing/2014/main" id="{89CD91E6-357F-D095-17F1-926E71B3D0A9}"/>
              </a:ext>
            </a:extLst>
          </p:cNvPr>
          <p:cNvPicPr>
            <a:picLocks noChangeAspect="1"/>
          </p:cNvPicPr>
          <p:nvPr userDrawn="1"/>
        </p:nvPicPr>
        <p:blipFill>
          <a:blip r:embed="rId3">
            <a:biLevel thresh="25000"/>
            <a:extLst>
              <a:ext uri="{96DAC541-7B7A-43D3-8B79-37D633B846F1}">
                <asvg:svgBlip xmlns:asvg="http://schemas.microsoft.com/office/drawing/2016/SVG/main" r:embed="rId4"/>
              </a:ext>
            </a:extLst>
          </a:blip>
          <a:stretch>
            <a:fillRect/>
          </a:stretch>
        </p:blipFill>
        <p:spPr>
          <a:xfrm>
            <a:off x="11733106" y="6551956"/>
            <a:ext cx="2471674" cy="1251681"/>
          </a:xfrm>
          <a:prstGeom prst="rect">
            <a:avLst/>
          </a:prstGeom>
        </p:spPr>
      </p:pic>
      <p:grpSp>
        <p:nvGrpSpPr>
          <p:cNvPr id="11" name="Group 10">
            <a:extLst>
              <a:ext uri="{FF2B5EF4-FFF2-40B4-BE49-F238E27FC236}">
                <a16:creationId xmlns:a16="http://schemas.microsoft.com/office/drawing/2014/main" id="{FE52112F-7DF9-7682-66D4-B7F820CADC64}"/>
              </a:ext>
            </a:extLst>
          </p:cNvPr>
          <p:cNvGrpSpPr/>
          <p:nvPr userDrawn="1"/>
        </p:nvGrpSpPr>
        <p:grpSpPr>
          <a:xfrm>
            <a:off x="812800" y="7286623"/>
            <a:ext cx="5684960" cy="433387"/>
            <a:chOff x="880940" y="7352024"/>
            <a:chExt cx="5684960" cy="433387"/>
          </a:xfrm>
        </p:grpSpPr>
        <p:pic>
          <p:nvPicPr>
            <p:cNvPr id="12" name="Picture 11">
              <a:extLst>
                <a:ext uri="{FF2B5EF4-FFF2-40B4-BE49-F238E27FC236}">
                  <a16:creationId xmlns:a16="http://schemas.microsoft.com/office/drawing/2014/main" id="{39D22D40-EBC2-556E-1291-F3B19E5D1924}"/>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3050" t="3601" r="2745" b="4634"/>
            <a:stretch/>
          </p:blipFill>
          <p:spPr>
            <a:xfrm>
              <a:off x="880940" y="7352024"/>
              <a:ext cx="654844" cy="433387"/>
            </a:xfrm>
            <a:prstGeom prst="rect">
              <a:avLst/>
            </a:prstGeom>
          </p:spPr>
        </p:pic>
        <p:sp>
          <p:nvSpPr>
            <p:cNvPr id="13" name="Footer Placeholder 4">
              <a:extLst>
                <a:ext uri="{FF2B5EF4-FFF2-40B4-BE49-F238E27FC236}">
                  <a16:creationId xmlns:a16="http://schemas.microsoft.com/office/drawing/2014/main" id="{B29A3F54-821E-A685-A071-2911659335CE}"/>
                </a:ext>
              </a:extLst>
            </p:cNvPr>
            <p:cNvSpPr txBox="1">
              <a:spLocks/>
            </p:cNvSpPr>
            <p:nvPr userDrawn="1"/>
          </p:nvSpPr>
          <p:spPr>
            <a:xfrm>
              <a:off x="1673946" y="7447834"/>
              <a:ext cx="4891954" cy="241765"/>
            </a:xfrm>
            <a:prstGeom prst="rect">
              <a:avLst/>
            </a:prstGeom>
          </p:spPr>
          <p:txBody>
            <a:bodyPr vert="horz" lIns="0" tIns="0" rIns="0" bIns="0" rtlCol="0" anchor="ctr"/>
            <a:lstStyle>
              <a:defPPr>
                <a:defRPr lang="en-US"/>
              </a:defPPr>
              <a:lvl1pPr marL="0" algn="l" defTabSz="548457" rtl="0" eaLnBrk="1" latinLnBrk="0" hangingPunct="1">
                <a:lnSpc>
                  <a:spcPts val="1200"/>
                </a:lnSpc>
                <a:defRPr sz="2000" kern="1200">
                  <a:solidFill>
                    <a:schemeClr val="bg1"/>
                  </a:solidFill>
                  <a:latin typeface="Simplifica" panose="02000000000000000000" pitchFamily="2" charset="0"/>
                  <a:ea typeface="+mn-ea"/>
                  <a:cs typeface="Arial" panose="020B0604020202020204" pitchFamily="34" charset="0"/>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a:lstStyle>
            <a:p>
              <a:pPr algn="l"/>
              <a:r>
                <a:rPr lang="en-GB" sz="900" noProof="0" dirty="0">
                  <a:solidFill>
                    <a:srgbClr val="001E46"/>
                  </a:solidFill>
                  <a:latin typeface="Century Gothic" panose="020B0502020202020204" pitchFamily="34" charset="0"/>
                </a:rPr>
                <a:t>This project has received funding from the European Union’s Horizon 2020</a:t>
              </a:r>
            </a:p>
            <a:p>
              <a:pPr algn="l"/>
              <a:r>
                <a:rPr lang="en-GB" sz="900" noProof="0" dirty="0">
                  <a:solidFill>
                    <a:srgbClr val="001E46"/>
                  </a:solidFill>
                  <a:latin typeface="Century Gothic" panose="020B0502020202020204" pitchFamily="34" charset="0"/>
                </a:rPr>
                <a:t> research and innovation programme under grant agreement </a:t>
              </a:r>
              <a:r>
                <a:rPr lang="en-GB" sz="900" kern="1200" noProof="0" dirty="0">
                  <a:solidFill>
                    <a:srgbClr val="001E46"/>
                  </a:solidFill>
                  <a:latin typeface="Century Gothic" panose="020B0502020202020204" pitchFamily="34" charset="0"/>
                  <a:ea typeface="+mn-ea"/>
                  <a:cs typeface="Arial" panose="020B0604020202020204" pitchFamily="34" charset="0"/>
                </a:rPr>
                <a:t>Nº </a:t>
              </a:r>
              <a:r>
                <a:rPr lang="es-ES" sz="900" kern="1200" dirty="0">
                  <a:solidFill>
                    <a:srgbClr val="001E46"/>
                  </a:solidFill>
                  <a:latin typeface="Century Gothic" panose="020B0502020202020204" pitchFamily="34" charset="0"/>
                  <a:ea typeface="+mn-ea"/>
                  <a:cs typeface="Arial" panose="020B0604020202020204" pitchFamily="34" charset="0"/>
                </a:rPr>
                <a:t>101057747</a:t>
              </a:r>
              <a:endParaRPr lang="en-GB" sz="900" kern="1200" noProof="0" dirty="0">
                <a:solidFill>
                  <a:srgbClr val="001E46"/>
                </a:solidFill>
                <a:latin typeface="Century Gothic" panose="020B0502020202020204" pitchFamily="34" charset="0"/>
                <a:ea typeface="+mn-ea"/>
                <a:cs typeface="Arial" panose="020B0604020202020204" pitchFamily="34" charset="0"/>
              </a:endParaRPr>
            </a:p>
          </p:txBody>
        </p:sp>
      </p:grpSp>
      <p:pic>
        <p:nvPicPr>
          <p:cNvPr id="14" name="Graphic 13">
            <a:extLst>
              <a:ext uri="{FF2B5EF4-FFF2-40B4-BE49-F238E27FC236}">
                <a16:creationId xmlns:a16="http://schemas.microsoft.com/office/drawing/2014/main" id="{5DA570DE-1198-2DCE-8138-21A88814732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885506" y="6704356"/>
            <a:ext cx="2471674" cy="1251681"/>
          </a:xfrm>
          <a:prstGeom prst="rect">
            <a:avLst/>
          </a:prstGeom>
        </p:spPr>
      </p:pic>
    </p:spTree>
    <p:extLst>
      <p:ext uri="{BB962C8B-B14F-4D97-AF65-F5344CB8AC3E}">
        <p14:creationId xmlns:p14="http://schemas.microsoft.com/office/powerpoint/2010/main" val="385246176"/>
      </p:ext>
    </p:extLst>
  </p:cSld>
  <p:clrMap bg1="dk1" tx1="lt1" bg2="dk2" tx2="lt2" accent1="accent1" accent2="accent2" accent3="accent3" accent4="accent4" accent5="accent5" accent6="accent6" hlink="hlink" folHlink="folHlink"/>
  <p:sldLayoutIdLst>
    <p:sldLayoutId id="2147483795" r:id="rId1"/>
  </p:sldLayoutIdLst>
  <p:hf hdr="0"/>
  <p:txStyles>
    <p:titleStyle>
      <a:lvl1pPr algn="l" defTabSz="548457" rtl="0" eaLnBrk="1" latinLnBrk="0" hangingPunct="1">
        <a:lnSpc>
          <a:spcPct val="70000"/>
        </a:lnSpc>
        <a:spcBef>
          <a:spcPct val="0"/>
        </a:spcBef>
        <a:buNone/>
        <a:defRPr sz="5200" b="1" i="0" kern="1200" cap="all">
          <a:solidFill>
            <a:schemeClr val="tx1"/>
          </a:solidFill>
          <a:latin typeface="Raleway" panose="020B0503030101060003" pitchFamily="34" charset="0"/>
          <a:ea typeface="+mj-ea"/>
          <a:cs typeface="+mj-cs"/>
        </a:defRPr>
      </a:lvl1pPr>
    </p:titleStyle>
    <p:bodyStyle>
      <a:lvl1pPr marL="0" indent="0" algn="l" defTabSz="548457" rtl="0" eaLnBrk="1" latinLnBrk="0" hangingPunct="1">
        <a:lnSpc>
          <a:spcPct val="66000"/>
        </a:lnSpc>
        <a:spcBef>
          <a:spcPts val="0"/>
        </a:spcBef>
        <a:spcAft>
          <a:spcPts val="0"/>
        </a:spcAft>
        <a:buFontTx/>
        <a:buNone/>
        <a:defRPr sz="5200" b="1" i="0" kern="1200" cap="all" baseline="0">
          <a:solidFill>
            <a:schemeClr val="tx1"/>
          </a:solidFill>
          <a:latin typeface="Effra"/>
          <a:ea typeface="+mn-ea"/>
          <a:cs typeface="+mn-cs"/>
        </a:defRPr>
      </a:lvl1pPr>
      <a:lvl2pPr marL="0" indent="0" algn="l" defTabSz="548457" rtl="0" eaLnBrk="1" latinLnBrk="0" hangingPunct="1">
        <a:lnSpc>
          <a:spcPct val="66000"/>
        </a:lnSpc>
        <a:spcBef>
          <a:spcPts val="0"/>
        </a:spcBef>
        <a:spcAft>
          <a:spcPts val="0"/>
        </a:spcAft>
        <a:buFontTx/>
        <a:buNone/>
        <a:defRPr sz="5200" b="0" i="0" kern="1200" cap="all">
          <a:solidFill>
            <a:schemeClr val="tx1"/>
          </a:solidFill>
          <a:latin typeface="Effra Light"/>
          <a:ea typeface="+mn-ea"/>
          <a:cs typeface="Effra"/>
        </a:defRPr>
      </a:lvl2pPr>
      <a:lvl3pPr marL="0" indent="0" algn="l" defTabSz="548457" rtl="0" eaLnBrk="1" latinLnBrk="0" hangingPunct="1">
        <a:lnSpc>
          <a:spcPct val="66000"/>
        </a:lnSpc>
        <a:spcBef>
          <a:spcPts val="0"/>
        </a:spcBef>
        <a:spcAft>
          <a:spcPts val="0"/>
        </a:spcAft>
        <a:buFontTx/>
        <a:buNone/>
        <a:defRPr sz="5200" b="1" i="0" kern="1200" cap="all" baseline="0">
          <a:solidFill>
            <a:schemeClr val="tx2"/>
          </a:solidFill>
          <a:latin typeface="Effra"/>
          <a:ea typeface="+mn-ea"/>
          <a:cs typeface="Effra"/>
        </a:defRPr>
      </a:lvl3pPr>
      <a:lvl4pPr marL="0" indent="0" algn="l" defTabSz="548457" rtl="0" eaLnBrk="1" latinLnBrk="0" hangingPunct="1">
        <a:lnSpc>
          <a:spcPct val="66000"/>
        </a:lnSpc>
        <a:spcBef>
          <a:spcPts val="0"/>
        </a:spcBef>
        <a:spcAft>
          <a:spcPts val="0"/>
        </a:spcAft>
        <a:buFontTx/>
        <a:buNone/>
        <a:defRPr sz="5200" b="0" i="0" kern="1200" cap="all">
          <a:solidFill>
            <a:schemeClr val="tx2"/>
          </a:solidFill>
          <a:latin typeface="Effra Light"/>
          <a:ea typeface="+mn-ea"/>
          <a:cs typeface="Effra Light"/>
        </a:defRPr>
      </a:lvl4pPr>
      <a:lvl5pPr marL="0" indent="0" algn="l" defTabSz="548457" rtl="0" eaLnBrk="1" latinLnBrk="0" hangingPunct="1">
        <a:lnSpc>
          <a:spcPct val="66000"/>
        </a:lnSpc>
        <a:spcBef>
          <a:spcPts val="0"/>
        </a:spcBef>
        <a:spcAft>
          <a:spcPts val="0"/>
        </a:spcAft>
        <a:buFontTx/>
        <a:buNone/>
        <a:defRPr sz="5200" b="0" i="0" kern="1200" cap="all" baseline="0">
          <a:solidFill>
            <a:schemeClr val="accent2"/>
          </a:solidFill>
          <a:latin typeface="Effra"/>
          <a:ea typeface="+mn-ea"/>
          <a:cs typeface="Effra"/>
        </a:defRPr>
      </a:lvl5pPr>
      <a:lvl6pPr marL="0" indent="0" algn="l" defTabSz="548457" rtl="0" eaLnBrk="1" latinLnBrk="0" hangingPunct="1">
        <a:lnSpc>
          <a:spcPts val="1800"/>
        </a:lnSpc>
        <a:spcBef>
          <a:spcPts val="0"/>
        </a:spcBef>
        <a:spcAft>
          <a:spcPts val="0"/>
        </a:spcAft>
        <a:buFontTx/>
        <a:buNone/>
        <a:defRPr sz="1800" b="0" i="0" kern="1200" cap="all">
          <a:solidFill>
            <a:schemeClr val="tx2"/>
          </a:solidFill>
          <a:latin typeface="Effra"/>
          <a:ea typeface="+mn-ea"/>
          <a:cs typeface="Effra"/>
        </a:defRPr>
      </a:lvl6pPr>
      <a:lvl7pPr marL="0" indent="0" algn="l" defTabSz="548457" rtl="0" eaLnBrk="1" latinLnBrk="0" hangingPunct="1">
        <a:lnSpc>
          <a:spcPts val="1800"/>
        </a:lnSpc>
        <a:spcBef>
          <a:spcPts val="0"/>
        </a:spcBef>
        <a:spcAft>
          <a:spcPts val="0"/>
        </a:spcAft>
        <a:buFontTx/>
        <a:buNone/>
        <a:defRPr sz="1800" b="0" i="0" kern="1200" cap="all">
          <a:solidFill>
            <a:schemeClr val="tx2"/>
          </a:solidFill>
          <a:latin typeface="Effra"/>
          <a:ea typeface="+mn-ea"/>
          <a:cs typeface="Effra"/>
        </a:defRPr>
      </a:lvl7pPr>
      <a:lvl8pPr marL="4113428" indent="-274229" algn="l" defTabSz="548457" rtl="0" eaLnBrk="1" latinLnBrk="0" hangingPunct="1">
        <a:spcBef>
          <a:spcPct val="20000"/>
        </a:spcBef>
        <a:buFont typeface="Arial"/>
        <a:buChar char="•"/>
        <a:defRPr sz="2400" kern="1200">
          <a:solidFill>
            <a:schemeClr val="tx1"/>
          </a:solidFill>
          <a:latin typeface="+mn-lt"/>
          <a:ea typeface="+mn-ea"/>
          <a:cs typeface="+mn-cs"/>
        </a:defRPr>
      </a:lvl8pPr>
      <a:lvl9pPr marL="4661886" indent="-274229" algn="l" defTabSz="548457"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457" rtl="0" eaLnBrk="1" latinLnBrk="0" hangingPunct="1">
        <a:defRPr sz="2200" kern="1200">
          <a:solidFill>
            <a:schemeClr val="tx1"/>
          </a:solidFill>
          <a:latin typeface="+mn-lt"/>
          <a:ea typeface="+mn-ea"/>
          <a:cs typeface="+mn-cs"/>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CDA900-2FF6-679B-90CC-5D09D4C2DC09}"/>
              </a:ext>
            </a:extLst>
          </p:cNvPr>
          <p:cNvSpPr>
            <a:spLocks noGrp="1"/>
          </p:cNvSpPr>
          <p:nvPr>
            <p:ph type="body" sz="quarter" idx="10"/>
          </p:nvPr>
        </p:nvSpPr>
        <p:spPr>
          <a:xfrm>
            <a:off x="812800" y="942977"/>
            <a:ext cx="7678057" cy="3171824"/>
          </a:xfrm>
        </p:spPr>
        <p:txBody>
          <a:bodyPr/>
          <a:lstStyle/>
          <a:p>
            <a:r>
              <a:rPr lang="en-US" sz="4400" dirty="0"/>
              <a:t>WP4 – AI-based DSS models and advanced analytics</a:t>
            </a:r>
          </a:p>
          <a:p>
            <a:pPr lvl="1"/>
            <a:r>
              <a:rPr lang="en-US" sz="4400" dirty="0"/>
              <a:t>T4.2 – Compliance and eHealth literacy evaluation</a:t>
            </a:r>
            <a:endParaRPr lang="es-ES" sz="4400" dirty="0"/>
          </a:p>
        </p:txBody>
      </p:sp>
      <p:sp>
        <p:nvSpPr>
          <p:cNvPr id="3" name="Text Placeholder 2">
            <a:extLst>
              <a:ext uri="{FF2B5EF4-FFF2-40B4-BE49-F238E27FC236}">
                <a16:creationId xmlns:a16="http://schemas.microsoft.com/office/drawing/2014/main" id="{0C90D662-0058-65CC-66CF-E564C1AB5132}"/>
              </a:ext>
            </a:extLst>
          </p:cNvPr>
          <p:cNvSpPr>
            <a:spLocks noGrp="1"/>
          </p:cNvSpPr>
          <p:nvPr>
            <p:ph type="body" sz="quarter" idx="11"/>
          </p:nvPr>
        </p:nvSpPr>
        <p:spPr/>
        <p:txBody>
          <a:bodyPr/>
          <a:lstStyle/>
          <a:p>
            <a:r>
              <a:rPr lang="en-US" dirty="0"/>
              <a:t>Konstantinos </a:t>
            </a:r>
            <a:r>
              <a:rPr lang="en-US" dirty="0" err="1"/>
              <a:t>bromis</a:t>
            </a:r>
            <a:endParaRPr lang="en-US" dirty="0"/>
          </a:p>
          <a:p>
            <a:pPr lvl="1"/>
            <a:r>
              <a:rPr lang="en-US" dirty="0"/>
              <a:t>ICCS</a:t>
            </a:r>
          </a:p>
          <a:p>
            <a:endParaRPr lang="es-ES" dirty="0"/>
          </a:p>
        </p:txBody>
      </p:sp>
      <p:pic>
        <p:nvPicPr>
          <p:cNvPr id="5" name="Picture 4">
            <a:extLst>
              <a:ext uri="{FF2B5EF4-FFF2-40B4-BE49-F238E27FC236}">
                <a16:creationId xmlns:a16="http://schemas.microsoft.com/office/drawing/2014/main" id="{1E6E4C36-786A-D1FD-FA89-9DE8140F377B}"/>
              </a:ext>
            </a:extLst>
          </p:cNvPr>
          <p:cNvPicPr>
            <a:picLocks noChangeAspect="1"/>
          </p:cNvPicPr>
          <p:nvPr/>
        </p:nvPicPr>
        <p:blipFill>
          <a:blip r:embed="rId2"/>
          <a:stretch>
            <a:fillRect/>
          </a:stretch>
        </p:blipFill>
        <p:spPr>
          <a:xfrm>
            <a:off x="4872986" y="5134208"/>
            <a:ext cx="1511939" cy="1499746"/>
          </a:xfrm>
          <a:prstGeom prst="rect">
            <a:avLst/>
          </a:prstGeom>
        </p:spPr>
      </p:pic>
    </p:spTree>
    <p:extLst>
      <p:ext uri="{BB962C8B-B14F-4D97-AF65-F5344CB8AC3E}">
        <p14:creationId xmlns:p14="http://schemas.microsoft.com/office/powerpoint/2010/main" val="402671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a:t>
            </a:r>
            <a:r>
              <a:rPr lang="en-US" dirty="0"/>
              <a:t>ENGAGEMENT THROUGH INTERACTION</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a:xfrm>
            <a:off x="455613" y="949703"/>
            <a:ext cx="13713800" cy="320040"/>
          </a:xfrm>
        </p:spPr>
        <p:txBody>
          <a:bodyPr/>
          <a:lstStyle/>
          <a:p>
            <a:r>
              <a:rPr lang="en-US" dirty="0"/>
              <a:t>MASTERING DIGITAL SKILLS WITH IN-APP EXERCISES</a:t>
            </a:r>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a:xfrm>
            <a:off x="459401" y="1597025"/>
            <a:ext cx="6964287" cy="5487988"/>
          </a:xfrm>
        </p:spPr>
        <p:txBody>
          <a:bodyPr/>
          <a:lstStyle/>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Follow the Arrows: Assesses ability to process and follow dynamic instructions.</a:t>
            </a:r>
          </a:p>
          <a:p>
            <a:pPr marL="604519" lvl="1" indent="-302260" algn="just">
              <a:lnSpc>
                <a:spcPts val="4059"/>
              </a:lnSpc>
              <a:buFont typeface="Arial"/>
              <a:buChar char="•"/>
            </a:pPr>
            <a:endParaRPr lang="en-US" sz="2000" dirty="0">
              <a:solidFill>
                <a:srgbClr val="164374"/>
              </a:solidFill>
            </a:endParaRPr>
          </a:p>
          <a:p>
            <a:pPr marL="604519" lvl="1" indent="-302260">
              <a:lnSpc>
                <a:spcPts val="4059"/>
              </a:lnSpc>
              <a:buFont typeface="Arial"/>
              <a:buChar char="•"/>
            </a:pPr>
            <a:endParaRPr lang="en-US" sz="2000" dirty="0">
              <a:solidFill>
                <a:srgbClr val="164374"/>
              </a:solidFill>
            </a:endParaRP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10</a:t>
            </a:fld>
            <a:endParaRPr lang="en-US" dirty="0"/>
          </a:p>
        </p:txBody>
      </p:sp>
      <p:sp>
        <p:nvSpPr>
          <p:cNvPr id="12" name="Freeform 8">
            <a:extLst>
              <a:ext uri="{FF2B5EF4-FFF2-40B4-BE49-F238E27FC236}">
                <a16:creationId xmlns:a16="http://schemas.microsoft.com/office/drawing/2014/main" id="{D772D9D6-3302-FFDA-1E2E-C93026A669F3}"/>
              </a:ext>
            </a:extLst>
          </p:cNvPr>
          <p:cNvSpPr/>
          <p:nvPr/>
        </p:nvSpPr>
        <p:spPr>
          <a:xfrm>
            <a:off x="8167607" y="1875295"/>
            <a:ext cx="2588216" cy="5209718"/>
          </a:xfrm>
          <a:custGeom>
            <a:avLst/>
            <a:gdLst/>
            <a:ahLst/>
            <a:cxnLst/>
            <a:rect l="l" t="t" r="r" b="b"/>
            <a:pathLst>
              <a:path w="2109556" h="4565315">
                <a:moveTo>
                  <a:pt x="0" y="0"/>
                </a:moveTo>
                <a:lnTo>
                  <a:pt x="2109556" y="0"/>
                </a:lnTo>
                <a:lnTo>
                  <a:pt x="2109556" y="4565315"/>
                </a:lnTo>
                <a:lnTo>
                  <a:pt x="0" y="4565315"/>
                </a:lnTo>
                <a:lnTo>
                  <a:pt x="0" y="0"/>
                </a:lnTo>
                <a:close/>
              </a:path>
            </a:pathLst>
          </a:custGeom>
          <a:blipFill>
            <a:blip r:embed="rId3"/>
            <a:stretch>
              <a:fillRect/>
            </a:stretch>
          </a:blipFill>
        </p:spPr>
      </p:sp>
      <p:sp>
        <p:nvSpPr>
          <p:cNvPr id="13" name="Footer Placeholder 5">
            <a:extLst>
              <a:ext uri="{FF2B5EF4-FFF2-40B4-BE49-F238E27FC236}">
                <a16:creationId xmlns:a16="http://schemas.microsoft.com/office/drawing/2014/main" id="{EA516DAD-42C0-3268-AF96-6D7DAA6674A5}"/>
              </a:ext>
            </a:extLst>
          </p:cNvPr>
          <p:cNvSpPr>
            <a:spLocks noGrp="1"/>
          </p:cNvSpPr>
          <p:nvPr>
            <p:ph type="ftr" sz="quarter" idx="3"/>
          </p:nvPr>
        </p:nvSpPr>
        <p:spPr>
          <a:xfrm>
            <a:off x="912813" y="7555867"/>
            <a:ext cx="8229600" cy="228600"/>
          </a:xfrm>
        </p:spPr>
        <p:txBody>
          <a:bodyPr/>
          <a:lstStyle/>
          <a:p>
            <a:r>
              <a:rPr lang="en-US" dirty="0"/>
              <a:t>TELEREHAB Task4.2 | 3</a:t>
            </a:r>
            <a:r>
              <a:rPr lang="en-US" baseline="30000" dirty="0"/>
              <a:t>rd</a:t>
            </a:r>
            <a:r>
              <a:rPr lang="en-US" dirty="0"/>
              <a:t> Plenary Meeting | Thailand 13-15/12/2023</a:t>
            </a:r>
          </a:p>
        </p:txBody>
      </p:sp>
    </p:spTree>
    <p:extLst>
      <p:ext uri="{BB962C8B-B14F-4D97-AF65-F5344CB8AC3E}">
        <p14:creationId xmlns:p14="http://schemas.microsoft.com/office/powerpoint/2010/main" val="18112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a:t>
            </a:r>
            <a:r>
              <a:rPr lang="en-US" dirty="0"/>
              <a:t>PRIORITIZING PRIVACY AND DATA INTEGRITY</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p:txBody>
          <a:bodyPr/>
          <a:lstStyle/>
          <a:p>
            <a:endParaRPr lang="en-US" dirty="0"/>
          </a:p>
          <a:p>
            <a:r>
              <a:rPr lang="en-US" dirty="0"/>
              <a:t>SECURE PATIENT DATA MANAGEMENT</a:t>
            </a:r>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p:txBody>
          <a:bodyPr/>
          <a:lstStyle/>
          <a:p>
            <a:pPr marL="604519" lvl="1" indent="-302260" algn="just">
              <a:lnSpc>
                <a:spcPts val="4059"/>
              </a:lnSpc>
              <a:buFont typeface="Arial"/>
              <a:buChar char="•"/>
            </a:pPr>
            <a:endParaRPr lang="en-US" sz="2000" dirty="0">
              <a:solidFill>
                <a:srgbClr val="164374"/>
              </a:solidFill>
            </a:endParaRPr>
          </a:p>
          <a:p>
            <a:r>
              <a:rPr lang="en-GR" sz="2000" dirty="0">
                <a:effectLst/>
                <a:latin typeface="+mn-lt"/>
                <a:ea typeface="Calibri" panose="020F0502020204030204" pitchFamily="34" charset="0"/>
                <a:cs typeface="Times New Roman" panose="02020603050405020304" pitchFamily="18" charset="0"/>
              </a:rPr>
              <a:t>Adherence to stringent data management protocols to ensure the highest levels of patient data security.</a:t>
            </a:r>
          </a:p>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Pseudonymization process safeguards patient identity while allowing for valuable data analytics.</a:t>
            </a:r>
          </a:p>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Backend API facilitates secure, controlled access to data for authorized healthcare providers.</a:t>
            </a:r>
          </a:p>
          <a:p>
            <a:pPr marL="604519" lvl="1" indent="-302260" algn="just">
              <a:lnSpc>
                <a:spcPts val="4059"/>
              </a:lnSpc>
              <a:buFont typeface="Arial"/>
              <a:buChar char="•"/>
            </a:pPr>
            <a:endParaRPr lang="en-US" sz="2000" dirty="0">
              <a:solidFill>
                <a:srgbClr val="164374"/>
              </a:solidFill>
            </a:endParaRPr>
          </a:p>
          <a:p>
            <a:pPr marL="604519" lvl="1" indent="-302260" algn="just">
              <a:lnSpc>
                <a:spcPts val="4059"/>
              </a:lnSpc>
              <a:buFont typeface="Arial"/>
              <a:buChar char="•"/>
            </a:pPr>
            <a:endParaRPr lang="en-US" sz="2000" dirty="0">
              <a:solidFill>
                <a:srgbClr val="164374"/>
              </a:solidFill>
            </a:endParaRPr>
          </a:p>
          <a:p>
            <a:pPr marL="604519" lvl="1" indent="-302260" algn="just">
              <a:lnSpc>
                <a:spcPts val="4059"/>
              </a:lnSpc>
              <a:buFont typeface="Arial"/>
              <a:buChar char="•"/>
            </a:pPr>
            <a:endParaRPr lang="en-US" sz="2000" dirty="0">
              <a:solidFill>
                <a:srgbClr val="164374"/>
              </a:solidFill>
            </a:endParaRPr>
          </a:p>
          <a:p>
            <a:pPr marL="604519" lvl="1" indent="-302260" algn="just">
              <a:lnSpc>
                <a:spcPts val="4059"/>
              </a:lnSpc>
              <a:buFont typeface="Arial"/>
              <a:buChar char="•"/>
            </a:pPr>
            <a:endParaRPr lang="en-US" sz="2000" dirty="0">
              <a:solidFill>
                <a:srgbClr val="164374"/>
              </a:solidFill>
            </a:endParaRPr>
          </a:p>
          <a:p>
            <a:pPr marL="604519" lvl="1" indent="-302260">
              <a:lnSpc>
                <a:spcPts val="4059"/>
              </a:lnSpc>
              <a:buFont typeface="Arial"/>
              <a:buChar char="•"/>
            </a:pPr>
            <a:endParaRPr lang="en-US" sz="2000" dirty="0">
              <a:solidFill>
                <a:srgbClr val="164374"/>
              </a:solidFill>
            </a:endParaRP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11</a:t>
            </a:fld>
            <a:endParaRPr lang="en-US" dirty="0"/>
          </a:p>
        </p:txBody>
      </p:sp>
      <p:sp>
        <p:nvSpPr>
          <p:cNvPr id="7" name="Footer Placeholder 5">
            <a:extLst>
              <a:ext uri="{FF2B5EF4-FFF2-40B4-BE49-F238E27FC236}">
                <a16:creationId xmlns:a16="http://schemas.microsoft.com/office/drawing/2014/main" id="{32FEDB29-1A5B-7D98-8C5E-8593BFD2FEF2}"/>
              </a:ext>
            </a:extLst>
          </p:cNvPr>
          <p:cNvSpPr>
            <a:spLocks noGrp="1"/>
          </p:cNvSpPr>
          <p:nvPr>
            <p:ph type="ftr" sz="quarter" idx="3"/>
          </p:nvPr>
        </p:nvSpPr>
        <p:spPr>
          <a:xfrm>
            <a:off x="912813" y="7555867"/>
            <a:ext cx="8229600" cy="228600"/>
          </a:xfrm>
        </p:spPr>
        <p:txBody>
          <a:bodyPr/>
          <a:lstStyle/>
          <a:p>
            <a:r>
              <a:rPr lang="en-US" dirty="0"/>
              <a:t>TELEREHAB Task4.2 | 3</a:t>
            </a:r>
            <a:r>
              <a:rPr lang="en-US" baseline="30000" dirty="0"/>
              <a:t>rd</a:t>
            </a:r>
            <a:r>
              <a:rPr lang="en-US" dirty="0"/>
              <a:t> Plenary Meeting | Thailand 13-15/12/2023</a:t>
            </a:r>
          </a:p>
        </p:txBody>
      </p:sp>
    </p:spTree>
    <p:extLst>
      <p:ext uri="{BB962C8B-B14F-4D97-AF65-F5344CB8AC3E}">
        <p14:creationId xmlns:p14="http://schemas.microsoft.com/office/powerpoint/2010/main" val="331494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CDA900-2FF6-679B-90CC-5D09D4C2DC09}"/>
              </a:ext>
            </a:extLst>
          </p:cNvPr>
          <p:cNvSpPr>
            <a:spLocks noGrp="1"/>
          </p:cNvSpPr>
          <p:nvPr>
            <p:ph type="body" sz="quarter" idx="10"/>
          </p:nvPr>
        </p:nvSpPr>
        <p:spPr>
          <a:xfrm>
            <a:off x="780716" y="2290513"/>
            <a:ext cx="5924884" cy="3171824"/>
          </a:xfrm>
        </p:spPr>
        <p:txBody>
          <a:bodyPr/>
          <a:lstStyle/>
          <a:p>
            <a:r>
              <a:rPr lang="en-US" b="0" dirty="0"/>
              <a:t>Thanks for your attention.</a:t>
            </a:r>
          </a:p>
          <a:p>
            <a:r>
              <a:rPr lang="en-US" dirty="0"/>
              <a:t>questions?</a:t>
            </a:r>
          </a:p>
          <a:p>
            <a:endParaRPr lang="es-ES" dirty="0"/>
          </a:p>
        </p:txBody>
      </p:sp>
    </p:spTree>
    <p:extLst>
      <p:ext uri="{BB962C8B-B14F-4D97-AF65-F5344CB8AC3E}">
        <p14:creationId xmlns:p14="http://schemas.microsoft.com/office/powerpoint/2010/main" val="110833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Compliance and eHealth literacy evaluation</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p:txBody>
          <a:bodyPr/>
          <a:lstStyle/>
          <a:p>
            <a:endParaRPr lang="en-US" dirty="0"/>
          </a:p>
          <a:p>
            <a:r>
              <a:rPr lang="en-US" dirty="0"/>
              <a:t>INTRODUCTION TO EHEALTH LITERACY</a:t>
            </a:r>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p:txBody>
          <a:bodyPr/>
          <a:lstStyle/>
          <a:p>
            <a:pPr marL="604519" lvl="1" indent="-302260">
              <a:lnSpc>
                <a:spcPts val="4059"/>
              </a:lnSpc>
              <a:buFont typeface="Arial"/>
              <a:buChar char="•"/>
            </a:pPr>
            <a:r>
              <a:rPr lang="en-US" sz="2000" dirty="0">
                <a:solidFill>
                  <a:srgbClr val="164374"/>
                </a:solidFill>
              </a:rPr>
              <a:t>eHealth literacy refers to the ability to seek, find, understand, and appraise health information from electronic sources and apply the knowledge gained to address or solve health problems.</a:t>
            </a:r>
          </a:p>
          <a:p>
            <a:pPr marL="604519" lvl="1" indent="-302260">
              <a:lnSpc>
                <a:spcPts val="4059"/>
              </a:lnSpc>
              <a:buFont typeface="Arial"/>
              <a:buChar char="•"/>
            </a:pPr>
            <a:r>
              <a:rPr lang="en-US" sz="2000" dirty="0">
                <a:solidFill>
                  <a:srgbClr val="164374"/>
                </a:solidFill>
              </a:rPr>
              <a:t>These skills are essential for individuals to engage in self-care, manage chronic conditions, make informed healthcare choices, and participate actively in their own health management.</a:t>
            </a:r>
          </a:p>
          <a:p>
            <a:pPr marL="604519" lvl="1" indent="-302260">
              <a:lnSpc>
                <a:spcPts val="4059"/>
              </a:lnSpc>
              <a:buFont typeface="Arial"/>
              <a:buChar char="•"/>
            </a:pPr>
            <a:r>
              <a:rPr lang="en-US" sz="2000" dirty="0">
                <a:solidFill>
                  <a:srgbClr val="164374"/>
                </a:solidFill>
              </a:rPr>
              <a:t>eHealth literacy encompasses skills such as navigating health websites, critically evaluating the reliability and credibility of online health information, and effectively communicating with healthcare professionals through digital platforms. </a:t>
            </a: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2</a:t>
            </a:fld>
            <a:endParaRPr lang="en-US" dirty="0"/>
          </a:p>
        </p:txBody>
      </p:sp>
      <p:sp>
        <p:nvSpPr>
          <p:cNvPr id="7" name="Footer Placeholder 5">
            <a:extLst>
              <a:ext uri="{FF2B5EF4-FFF2-40B4-BE49-F238E27FC236}">
                <a16:creationId xmlns:a16="http://schemas.microsoft.com/office/drawing/2014/main" id="{4C8F94AA-5C34-0E4F-CD6E-5382836E77F7}"/>
              </a:ext>
            </a:extLst>
          </p:cNvPr>
          <p:cNvSpPr txBox="1">
            <a:spLocks/>
          </p:cNvSpPr>
          <p:nvPr/>
        </p:nvSpPr>
        <p:spPr>
          <a:xfrm>
            <a:off x="801742" y="7555867"/>
            <a:ext cx="8229600" cy="228600"/>
          </a:xfrm>
          <a:prstGeom prst="rect">
            <a:avLst/>
          </a:prstGeom>
        </p:spPr>
        <p:txBody>
          <a:bodyPr vert="horz" lIns="0" tIns="0" rIns="0" bIns="0" rtlCol="0" anchor="ctr"/>
          <a:lstStyle>
            <a:defPPr>
              <a:defRPr lang="en-US"/>
            </a:defPPr>
            <a:lvl1pPr marL="0" algn="l" defTabSz="548457" rtl="0" eaLnBrk="1" latinLnBrk="0" hangingPunct="1">
              <a:lnSpc>
                <a:spcPts val="1200"/>
              </a:lnSpc>
              <a:defRPr sz="1400" b="1" kern="1200">
                <a:solidFill>
                  <a:srgbClr val="164374"/>
                </a:solidFill>
                <a:latin typeface="Century Gothic" panose="020B0502020202020204" pitchFamily="34" charset="0"/>
                <a:ea typeface="+mn-ea"/>
                <a:cs typeface="Century Gothic" panose="020B0502020202020204" pitchFamily="34" charset="0"/>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a:lstStyle>
          <a:p>
            <a:r>
              <a:rPr lang="en-US" dirty="0"/>
              <a:t>TELEREHAB Task4.2 | 3</a:t>
            </a:r>
            <a:r>
              <a:rPr lang="en-US" baseline="30000" dirty="0"/>
              <a:t>rd</a:t>
            </a:r>
            <a:r>
              <a:rPr lang="en-US" dirty="0"/>
              <a:t> Plenary Meeting | Thailand 13-15/12/2023</a:t>
            </a:r>
          </a:p>
        </p:txBody>
      </p:sp>
    </p:spTree>
    <p:extLst>
      <p:ext uri="{BB962C8B-B14F-4D97-AF65-F5344CB8AC3E}">
        <p14:creationId xmlns:p14="http://schemas.microsoft.com/office/powerpoint/2010/main" val="185017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Compliance and eHealth literacy evaluation</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p:txBody>
          <a:bodyPr/>
          <a:lstStyle/>
          <a:p>
            <a:endParaRPr lang="en-US" dirty="0"/>
          </a:p>
          <a:p>
            <a:r>
              <a:rPr lang="en-US" dirty="0"/>
              <a:t>ASSESSING EHEALTH LITERACY: EHEALS </a:t>
            </a:r>
          </a:p>
          <a:p>
            <a:endParaRPr lang="en-US" dirty="0"/>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p:txBody>
          <a:bodyPr/>
          <a:lstStyle/>
          <a:p>
            <a:pPr marL="302259" lvl="1" indent="0" algn="just">
              <a:lnSpc>
                <a:spcPts val="4059"/>
              </a:lnSpc>
              <a:buNone/>
            </a:pPr>
            <a:endParaRPr lang="en-US" sz="2000" dirty="0">
              <a:solidFill>
                <a:srgbClr val="164374"/>
              </a:solidFill>
            </a:endParaRPr>
          </a:p>
          <a:p>
            <a:pPr marL="604519" lvl="1" indent="-302260" algn="just">
              <a:lnSpc>
                <a:spcPts val="4059"/>
              </a:lnSpc>
              <a:buFont typeface="Arial"/>
              <a:buChar char="•"/>
            </a:pPr>
            <a:r>
              <a:rPr lang="en-US" sz="2000" dirty="0">
                <a:solidFill>
                  <a:srgbClr val="164374"/>
                </a:solidFill>
              </a:rPr>
              <a:t>The </a:t>
            </a:r>
            <a:r>
              <a:rPr lang="en-US" sz="2000" dirty="0" err="1">
                <a:solidFill>
                  <a:srgbClr val="164374"/>
                </a:solidFill>
              </a:rPr>
              <a:t>eHeals</a:t>
            </a:r>
            <a:r>
              <a:rPr lang="en-US" sz="2000" dirty="0">
                <a:solidFill>
                  <a:srgbClr val="164374"/>
                </a:solidFill>
              </a:rPr>
              <a:t> questionnaire is a comprehensive measure of eHealth literacy, aimed at supporting consumer eHealth initiatives in both public health and clinical care settings.</a:t>
            </a:r>
          </a:p>
          <a:p>
            <a:pPr marL="604519" lvl="1" indent="-302260" algn="just">
              <a:lnSpc>
                <a:spcPts val="4059"/>
              </a:lnSpc>
              <a:buFont typeface="Arial"/>
              <a:buChar char="•"/>
            </a:pPr>
            <a:endParaRPr lang="en-US" sz="2000" dirty="0">
              <a:solidFill>
                <a:srgbClr val="164374"/>
              </a:solidFill>
            </a:endParaRPr>
          </a:p>
          <a:p>
            <a:pPr marL="604519" lvl="1" indent="-302260" algn="just">
              <a:lnSpc>
                <a:spcPts val="4059"/>
              </a:lnSpc>
              <a:buFont typeface="Arial"/>
              <a:buChar char="•"/>
            </a:pPr>
            <a:endParaRPr lang="en-US" sz="2000" dirty="0">
              <a:solidFill>
                <a:srgbClr val="164374"/>
              </a:solidFill>
            </a:endParaRPr>
          </a:p>
          <a:p>
            <a:pPr marL="604519" lvl="1" indent="-302260" algn="just">
              <a:lnSpc>
                <a:spcPts val="4059"/>
              </a:lnSpc>
              <a:buFont typeface="Arial"/>
              <a:buChar char="•"/>
            </a:pPr>
            <a:endParaRPr lang="en-US" sz="2000" dirty="0">
              <a:solidFill>
                <a:srgbClr val="164374"/>
              </a:solidFill>
            </a:endParaRPr>
          </a:p>
          <a:p>
            <a:pPr marL="604519" lvl="1" indent="-302260">
              <a:lnSpc>
                <a:spcPts val="4059"/>
              </a:lnSpc>
              <a:buFont typeface="Arial"/>
              <a:buChar char="•"/>
            </a:pPr>
            <a:endParaRPr lang="en-US" sz="2000" dirty="0">
              <a:solidFill>
                <a:srgbClr val="164374"/>
              </a:solidFill>
            </a:endParaRP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3</a:t>
            </a:fld>
            <a:endParaRPr lang="en-US" dirty="0"/>
          </a:p>
        </p:txBody>
      </p:sp>
      <p:sp>
        <p:nvSpPr>
          <p:cNvPr id="7" name="Footer Placeholder 5">
            <a:extLst>
              <a:ext uri="{FF2B5EF4-FFF2-40B4-BE49-F238E27FC236}">
                <a16:creationId xmlns:a16="http://schemas.microsoft.com/office/drawing/2014/main" id="{7D8AA6E9-4DDF-431D-129C-184ECCEA556A}"/>
              </a:ext>
            </a:extLst>
          </p:cNvPr>
          <p:cNvSpPr txBox="1">
            <a:spLocks/>
          </p:cNvSpPr>
          <p:nvPr/>
        </p:nvSpPr>
        <p:spPr>
          <a:xfrm>
            <a:off x="912813" y="7552945"/>
            <a:ext cx="8229600" cy="228600"/>
          </a:xfrm>
          <a:prstGeom prst="rect">
            <a:avLst/>
          </a:prstGeom>
        </p:spPr>
        <p:txBody>
          <a:bodyPr vert="horz" lIns="0" tIns="0" rIns="0" bIns="0" rtlCol="0" anchor="ctr"/>
          <a:lstStyle>
            <a:defPPr>
              <a:defRPr lang="en-US"/>
            </a:defPPr>
            <a:lvl1pPr marL="0" algn="l" defTabSz="548457" rtl="0" eaLnBrk="1" latinLnBrk="0" hangingPunct="1">
              <a:lnSpc>
                <a:spcPts val="1200"/>
              </a:lnSpc>
              <a:defRPr sz="1400" b="1" kern="1200">
                <a:solidFill>
                  <a:srgbClr val="164374"/>
                </a:solidFill>
                <a:latin typeface="Century Gothic" panose="020B0502020202020204" pitchFamily="34" charset="0"/>
                <a:ea typeface="+mn-ea"/>
                <a:cs typeface="Century Gothic" panose="020B0502020202020204" pitchFamily="34" charset="0"/>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a:lstStyle>
          <a:p>
            <a:r>
              <a:rPr lang="en-US" dirty="0"/>
              <a:t>TELEREHAB Task4.2 | 3</a:t>
            </a:r>
            <a:r>
              <a:rPr lang="en-US" baseline="30000" dirty="0"/>
              <a:t>rd</a:t>
            </a:r>
            <a:r>
              <a:rPr lang="en-US" dirty="0"/>
              <a:t> Plenary Meeting | Thailand 13-15/12/2023</a:t>
            </a:r>
          </a:p>
        </p:txBody>
      </p:sp>
    </p:spTree>
    <p:extLst>
      <p:ext uri="{BB962C8B-B14F-4D97-AF65-F5344CB8AC3E}">
        <p14:creationId xmlns:p14="http://schemas.microsoft.com/office/powerpoint/2010/main" val="126328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DIGITAL LITERACY IN AN AGING POPULATION</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a:xfrm>
            <a:off x="446277" y="938228"/>
            <a:ext cx="13713800" cy="320040"/>
          </a:xfrm>
        </p:spPr>
        <p:txBody>
          <a:bodyPr/>
          <a:lstStyle/>
          <a:p>
            <a:r>
              <a:rPr lang="en-US" dirty="0"/>
              <a:t>SENIOR TECHNOLOGY ACCEPTANCE MODEL (STAM)</a:t>
            </a:r>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a:xfrm>
            <a:off x="459401" y="1597025"/>
            <a:ext cx="7444735" cy="5487988"/>
          </a:xfrm>
        </p:spPr>
        <p:txBody>
          <a:bodyPr/>
          <a:lstStyle/>
          <a:p>
            <a:r>
              <a:rPr lang="en-GR" sz="2000" dirty="0">
                <a:effectLst/>
                <a:latin typeface="+mn-lt"/>
                <a:ea typeface="Calibri" panose="020F0502020204030204" pitchFamily="34" charset="0"/>
                <a:cs typeface="Times New Roman" panose="02020603050405020304" pitchFamily="18" charset="0"/>
              </a:rPr>
              <a:t>STAM: A framework to understand and predict technology use among older adults.</a:t>
            </a:r>
          </a:p>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Incorporates variables such as perceived usefulness, ease of use, and social influence.</a:t>
            </a:r>
          </a:p>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Aids in customizing tech-education programs to enhance digital adoption by seniors.</a:t>
            </a:r>
          </a:p>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Image Description: A diagram of the STAM framework with annotations explaining each factor's influence.</a:t>
            </a:r>
          </a:p>
          <a:p>
            <a:pPr marL="604519" lvl="1" indent="-302260">
              <a:lnSpc>
                <a:spcPts val="4059"/>
              </a:lnSpc>
              <a:buFont typeface="Arial"/>
              <a:buChar char="•"/>
            </a:pPr>
            <a:endParaRPr lang="en-US" sz="2000" dirty="0">
              <a:solidFill>
                <a:srgbClr val="164374"/>
              </a:solidFill>
            </a:endParaRP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4</a:t>
            </a:fld>
            <a:endParaRPr lang="en-US" dirty="0"/>
          </a:p>
        </p:txBody>
      </p:sp>
      <p:sp>
        <p:nvSpPr>
          <p:cNvPr id="6" name="Footer Placeholder 5">
            <a:extLst>
              <a:ext uri="{FF2B5EF4-FFF2-40B4-BE49-F238E27FC236}">
                <a16:creationId xmlns:a16="http://schemas.microsoft.com/office/drawing/2014/main" id="{B870D8E8-3815-357F-63FB-9BC3D64CED17}"/>
              </a:ext>
            </a:extLst>
          </p:cNvPr>
          <p:cNvSpPr>
            <a:spLocks noGrp="1"/>
          </p:cNvSpPr>
          <p:nvPr>
            <p:ph type="ftr" sz="quarter" idx="3"/>
          </p:nvPr>
        </p:nvSpPr>
        <p:spPr/>
        <p:txBody>
          <a:bodyPr/>
          <a:lstStyle/>
          <a:p>
            <a:r>
              <a:rPr lang="en-US" dirty="0"/>
              <a:t>TELEREHAB Task4.2 | 3</a:t>
            </a:r>
            <a:r>
              <a:rPr lang="en-US" baseline="30000" dirty="0"/>
              <a:t>rd</a:t>
            </a:r>
            <a:r>
              <a:rPr lang="en-US" dirty="0"/>
              <a:t> Plenary Meeting | Thailand 13-15/12/2023</a:t>
            </a:r>
          </a:p>
        </p:txBody>
      </p:sp>
      <p:pic>
        <p:nvPicPr>
          <p:cNvPr id="7" name="Picture 6">
            <a:extLst>
              <a:ext uri="{FF2B5EF4-FFF2-40B4-BE49-F238E27FC236}">
                <a16:creationId xmlns:a16="http://schemas.microsoft.com/office/drawing/2014/main" id="{5BCA79DE-8E47-7301-19BD-B595B57E7C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3384" y="1886643"/>
            <a:ext cx="2882684" cy="51803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131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71378" y="0"/>
            <a:ext cx="1658816" cy="3496290"/>
          </a:xfrm>
          <a:custGeom>
            <a:avLst/>
            <a:gdLst/>
            <a:ahLst/>
            <a:cxnLst/>
            <a:rect l="l" t="t" r="r" b="b"/>
            <a:pathLst>
              <a:path w="2073520" h="4370362">
                <a:moveTo>
                  <a:pt x="0" y="0"/>
                </a:moveTo>
                <a:lnTo>
                  <a:pt x="2073520" y="0"/>
                </a:lnTo>
                <a:lnTo>
                  <a:pt x="2073520" y="4370362"/>
                </a:lnTo>
                <a:lnTo>
                  <a:pt x="0" y="4370362"/>
                </a:lnTo>
                <a:lnTo>
                  <a:pt x="0" y="0"/>
                </a:lnTo>
                <a:close/>
              </a:path>
            </a:pathLst>
          </a:custGeom>
          <a:blipFill>
            <a:blip r:embed="rId3"/>
            <a:stretch>
              <a:fillRect t="-1338" b="-1338"/>
            </a:stretch>
          </a:blipFill>
        </p:spPr>
      </p:sp>
      <p:sp>
        <p:nvSpPr>
          <p:cNvPr id="3" name="Freeform 3"/>
          <p:cNvSpPr/>
          <p:nvPr/>
        </p:nvSpPr>
        <p:spPr>
          <a:xfrm>
            <a:off x="1578639" y="1"/>
            <a:ext cx="1597902" cy="3458039"/>
          </a:xfrm>
          <a:custGeom>
            <a:avLst/>
            <a:gdLst/>
            <a:ahLst/>
            <a:cxnLst/>
            <a:rect l="l" t="t" r="r" b="b"/>
            <a:pathLst>
              <a:path w="1997378" h="4322549">
                <a:moveTo>
                  <a:pt x="0" y="0"/>
                </a:moveTo>
                <a:lnTo>
                  <a:pt x="1997378" y="0"/>
                </a:lnTo>
                <a:lnTo>
                  <a:pt x="1997378" y="4322549"/>
                </a:lnTo>
                <a:lnTo>
                  <a:pt x="0" y="4322549"/>
                </a:lnTo>
                <a:lnTo>
                  <a:pt x="0" y="0"/>
                </a:lnTo>
                <a:close/>
              </a:path>
            </a:pathLst>
          </a:custGeom>
          <a:blipFill>
            <a:blip r:embed="rId4"/>
            <a:stretch>
              <a:fillRect/>
            </a:stretch>
          </a:blipFill>
        </p:spPr>
      </p:sp>
      <p:sp>
        <p:nvSpPr>
          <p:cNvPr id="4" name="Freeform 4"/>
          <p:cNvSpPr/>
          <p:nvPr/>
        </p:nvSpPr>
        <p:spPr>
          <a:xfrm>
            <a:off x="1248738" y="3936569"/>
            <a:ext cx="1687645" cy="3652252"/>
          </a:xfrm>
          <a:custGeom>
            <a:avLst/>
            <a:gdLst/>
            <a:ahLst/>
            <a:cxnLst/>
            <a:rect l="l" t="t" r="r" b="b"/>
            <a:pathLst>
              <a:path w="2109556" h="4565315">
                <a:moveTo>
                  <a:pt x="0" y="0"/>
                </a:moveTo>
                <a:lnTo>
                  <a:pt x="2109556" y="0"/>
                </a:lnTo>
                <a:lnTo>
                  <a:pt x="2109556" y="4565315"/>
                </a:lnTo>
                <a:lnTo>
                  <a:pt x="0" y="4565315"/>
                </a:lnTo>
                <a:lnTo>
                  <a:pt x="0" y="0"/>
                </a:lnTo>
                <a:close/>
              </a:path>
            </a:pathLst>
          </a:custGeom>
          <a:blipFill>
            <a:blip r:embed="rId5"/>
            <a:stretch>
              <a:fillRect/>
            </a:stretch>
          </a:blipFill>
        </p:spPr>
      </p:sp>
      <p:sp>
        <p:nvSpPr>
          <p:cNvPr id="5" name="Freeform 5"/>
          <p:cNvSpPr/>
          <p:nvPr/>
        </p:nvSpPr>
        <p:spPr>
          <a:xfrm>
            <a:off x="3783528" y="3812602"/>
            <a:ext cx="1687645" cy="3652252"/>
          </a:xfrm>
          <a:custGeom>
            <a:avLst/>
            <a:gdLst/>
            <a:ahLst/>
            <a:cxnLst/>
            <a:rect l="l" t="t" r="r" b="b"/>
            <a:pathLst>
              <a:path w="2109556" h="4565315">
                <a:moveTo>
                  <a:pt x="0" y="0"/>
                </a:moveTo>
                <a:lnTo>
                  <a:pt x="2109556" y="0"/>
                </a:lnTo>
                <a:lnTo>
                  <a:pt x="2109556" y="4565315"/>
                </a:lnTo>
                <a:lnTo>
                  <a:pt x="0" y="4565315"/>
                </a:lnTo>
                <a:lnTo>
                  <a:pt x="0" y="0"/>
                </a:lnTo>
                <a:close/>
              </a:path>
            </a:pathLst>
          </a:custGeom>
          <a:blipFill>
            <a:blip r:embed="rId6"/>
            <a:stretch>
              <a:fillRect/>
            </a:stretch>
          </a:blipFill>
        </p:spPr>
      </p:sp>
      <p:sp>
        <p:nvSpPr>
          <p:cNvPr id="6" name="Freeform 6"/>
          <p:cNvSpPr/>
          <p:nvPr/>
        </p:nvSpPr>
        <p:spPr>
          <a:xfrm>
            <a:off x="6442549" y="4137070"/>
            <a:ext cx="1687645" cy="3652252"/>
          </a:xfrm>
          <a:custGeom>
            <a:avLst/>
            <a:gdLst/>
            <a:ahLst/>
            <a:cxnLst/>
            <a:rect l="l" t="t" r="r" b="b"/>
            <a:pathLst>
              <a:path w="2109556" h="4565315">
                <a:moveTo>
                  <a:pt x="0" y="0"/>
                </a:moveTo>
                <a:lnTo>
                  <a:pt x="2109556" y="0"/>
                </a:lnTo>
                <a:lnTo>
                  <a:pt x="2109556" y="4565315"/>
                </a:lnTo>
                <a:lnTo>
                  <a:pt x="0" y="4565315"/>
                </a:lnTo>
                <a:lnTo>
                  <a:pt x="0" y="0"/>
                </a:lnTo>
                <a:close/>
              </a:path>
            </a:pathLst>
          </a:custGeom>
          <a:blipFill>
            <a:blip r:embed="rId7"/>
            <a:stretch>
              <a:fillRect/>
            </a:stretch>
          </a:blipFill>
        </p:spPr>
      </p:sp>
      <p:sp>
        <p:nvSpPr>
          <p:cNvPr id="7" name="Freeform 7"/>
          <p:cNvSpPr/>
          <p:nvPr/>
        </p:nvSpPr>
        <p:spPr>
          <a:xfrm>
            <a:off x="9050160" y="4208016"/>
            <a:ext cx="1687645" cy="3652252"/>
          </a:xfrm>
          <a:custGeom>
            <a:avLst/>
            <a:gdLst/>
            <a:ahLst/>
            <a:cxnLst/>
            <a:rect l="l" t="t" r="r" b="b"/>
            <a:pathLst>
              <a:path w="2109556" h="4565315">
                <a:moveTo>
                  <a:pt x="0" y="0"/>
                </a:moveTo>
                <a:lnTo>
                  <a:pt x="2109556" y="0"/>
                </a:lnTo>
                <a:lnTo>
                  <a:pt x="2109556" y="4565315"/>
                </a:lnTo>
                <a:lnTo>
                  <a:pt x="0" y="4565315"/>
                </a:lnTo>
                <a:lnTo>
                  <a:pt x="0" y="0"/>
                </a:lnTo>
                <a:close/>
              </a:path>
            </a:pathLst>
          </a:custGeom>
          <a:blipFill>
            <a:blip r:embed="rId8"/>
            <a:stretch>
              <a:fillRect/>
            </a:stretch>
          </a:blipFill>
        </p:spPr>
      </p:sp>
      <p:sp>
        <p:nvSpPr>
          <p:cNvPr id="8" name="Freeform 8"/>
          <p:cNvSpPr/>
          <p:nvPr/>
        </p:nvSpPr>
        <p:spPr>
          <a:xfrm>
            <a:off x="11584647" y="4023149"/>
            <a:ext cx="1687645" cy="3652252"/>
          </a:xfrm>
          <a:custGeom>
            <a:avLst/>
            <a:gdLst/>
            <a:ahLst/>
            <a:cxnLst/>
            <a:rect l="l" t="t" r="r" b="b"/>
            <a:pathLst>
              <a:path w="2109556" h="4565315">
                <a:moveTo>
                  <a:pt x="0" y="0"/>
                </a:moveTo>
                <a:lnTo>
                  <a:pt x="2109556" y="0"/>
                </a:lnTo>
                <a:lnTo>
                  <a:pt x="2109556" y="4565315"/>
                </a:lnTo>
                <a:lnTo>
                  <a:pt x="0" y="4565315"/>
                </a:lnTo>
                <a:lnTo>
                  <a:pt x="0" y="0"/>
                </a:lnTo>
                <a:close/>
              </a:path>
            </a:pathLst>
          </a:custGeom>
          <a:blipFill>
            <a:blip r:embed="rId9"/>
            <a:stretch>
              <a:fillRect/>
            </a:stretch>
          </a:blipFill>
        </p:spPr>
      </p:sp>
      <p:sp>
        <p:nvSpPr>
          <p:cNvPr id="9" name="AutoShape 9"/>
          <p:cNvSpPr/>
          <p:nvPr/>
        </p:nvSpPr>
        <p:spPr>
          <a:xfrm>
            <a:off x="3176542" y="1729020"/>
            <a:ext cx="2941530" cy="0"/>
          </a:xfrm>
          <a:prstGeom prst="line">
            <a:avLst/>
          </a:prstGeom>
          <a:ln w="38100" cap="flat">
            <a:solidFill>
              <a:srgbClr val="43C3DD"/>
            </a:solidFill>
            <a:prstDash val="solid"/>
            <a:headEnd type="none" w="sm" len="sm"/>
            <a:tailEnd type="arrow" w="med" len="sm"/>
          </a:ln>
        </p:spPr>
      </p:sp>
      <p:sp>
        <p:nvSpPr>
          <p:cNvPr id="10" name="AutoShape 10"/>
          <p:cNvSpPr/>
          <p:nvPr/>
        </p:nvSpPr>
        <p:spPr>
          <a:xfrm flipH="1">
            <a:off x="2756479" y="1412708"/>
            <a:ext cx="4257460" cy="2523861"/>
          </a:xfrm>
          <a:prstGeom prst="line">
            <a:avLst/>
          </a:prstGeom>
          <a:ln w="38100" cap="flat">
            <a:solidFill>
              <a:srgbClr val="47AB6C"/>
            </a:solidFill>
            <a:prstDash val="solid"/>
            <a:headEnd type="none" w="sm" len="sm"/>
            <a:tailEnd type="arrow" w="med" len="sm"/>
          </a:ln>
        </p:spPr>
      </p:sp>
      <p:sp>
        <p:nvSpPr>
          <p:cNvPr id="11" name="AutoShape 11"/>
          <p:cNvSpPr/>
          <p:nvPr/>
        </p:nvSpPr>
        <p:spPr>
          <a:xfrm flipH="1">
            <a:off x="4864007" y="1763386"/>
            <a:ext cx="2158112" cy="2049216"/>
          </a:xfrm>
          <a:prstGeom prst="line">
            <a:avLst/>
          </a:prstGeom>
          <a:ln w="38100" cap="flat">
            <a:solidFill>
              <a:srgbClr val="47AB6C"/>
            </a:solidFill>
            <a:prstDash val="solid"/>
            <a:headEnd type="none" w="sm" len="sm"/>
            <a:tailEnd type="arrow" w="med" len="sm"/>
          </a:ln>
        </p:spPr>
      </p:sp>
      <p:sp>
        <p:nvSpPr>
          <p:cNvPr id="12" name="AutoShape 12"/>
          <p:cNvSpPr/>
          <p:nvPr/>
        </p:nvSpPr>
        <p:spPr>
          <a:xfrm>
            <a:off x="7540248" y="2239814"/>
            <a:ext cx="1965117" cy="1968202"/>
          </a:xfrm>
          <a:prstGeom prst="line">
            <a:avLst/>
          </a:prstGeom>
          <a:ln w="38100" cap="flat">
            <a:solidFill>
              <a:srgbClr val="47AB6C"/>
            </a:solidFill>
            <a:prstDash val="solid"/>
            <a:headEnd type="none" w="sm" len="sm"/>
            <a:tailEnd type="arrow" w="med" len="sm"/>
          </a:ln>
        </p:spPr>
      </p:sp>
      <p:sp>
        <p:nvSpPr>
          <p:cNvPr id="13" name="AutoShape 13"/>
          <p:cNvSpPr/>
          <p:nvPr/>
        </p:nvSpPr>
        <p:spPr>
          <a:xfrm>
            <a:off x="7529632" y="2609146"/>
            <a:ext cx="4282617" cy="1412438"/>
          </a:xfrm>
          <a:prstGeom prst="line">
            <a:avLst/>
          </a:prstGeom>
          <a:ln w="38100" cap="flat">
            <a:solidFill>
              <a:srgbClr val="47AB6C"/>
            </a:solidFill>
            <a:prstDash val="solid"/>
            <a:headEnd type="none" w="sm" len="sm"/>
            <a:tailEnd type="arrow" w="med" len="sm"/>
          </a:ln>
        </p:spPr>
      </p:sp>
      <p:sp>
        <p:nvSpPr>
          <p:cNvPr id="14" name="AutoShape 14"/>
          <p:cNvSpPr/>
          <p:nvPr/>
        </p:nvSpPr>
        <p:spPr>
          <a:xfrm>
            <a:off x="7303590" y="2001600"/>
            <a:ext cx="11610" cy="2135470"/>
          </a:xfrm>
          <a:prstGeom prst="line">
            <a:avLst/>
          </a:prstGeom>
          <a:ln w="38100" cap="flat">
            <a:solidFill>
              <a:srgbClr val="47AB6C"/>
            </a:solidFill>
            <a:prstDash val="solid"/>
            <a:headEnd type="none" w="sm" len="sm"/>
            <a:tailEnd type="arrow" w="med" len="sm"/>
          </a:ln>
        </p:spPr>
      </p:sp>
      <p:sp>
        <p:nvSpPr>
          <p:cNvPr id="16" name="Footer Placeholder 5">
            <a:extLst>
              <a:ext uri="{FF2B5EF4-FFF2-40B4-BE49-F238E27FC236}">
                <a16:creationId xmlns:a16="http://schemas.microsoft.com/office/drawing/2014/main" id="{DD87E812-2A4C-3F8E-743C-C85C97339E9A}"/>
              </a:ext>
            </a:extLst>
          </p:cNvPr>
          <p:cNvSpPr txBox="1">
            <a:spLocks/>
          </p:cNvSpPr>
          <p:nvPr/>
        </p:nvSpPr>
        <p:spPr>
          <a:xfrm>
            <a:off x="606547" y="7829083"/>
            <a:ext cx="8229600" cy="228600"/>
          </a:xfrm>
          <a:prstGeom prst="rect">
            <a:avLst/>
          </a:prstGeom>
        </p:spPr>
        <p:txBody>
          <a:bodyPr vert="horz" lIns="0" tIns="0" rIns="0" bIns="0" rtlCol="0" anchor="ctr"/>
          <a:lstStyle>
            <a:defPPr>
              <a:defRPr lang="en-US"/>
            </a:defPPr>
            <a:lvl1pPr marL="0" algn="l" defTabSz="548457" rtl="0" eaLnBrk="1" latinLnBrk="0" hangingPunct="1">
              <a:lnSpc>
                <a:spcPts val="1200"/>
              </a:lnSpc>
              <a:defRPr sz="1400" b="1" kern="1200">
                <a:solidFill>
                  <a:srgbClr val="164374"/>
                </a:solidFill>
                <a:latin typeface="Century Gothic" panose="020B0502020202020204" pitchFamily="34" charset="0"/>
                <a:ea typeface="+mn-ea"/>
                <a:cs typeface="Century Gothic" panose="020B0502020202020204" pitchFamily="34" charset="0"/>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a:lstStyle>
          <a:p>
            <a:r>
              <a:rPr lang="en-US" dirty="0"/>
              <a:t>TELEREHAB Task4.2 | 3</a:t>
            </a:r>
            <a:r>
              <a:rPr lang="en-US" baseline="30000" dirty="0"/>
              <a:t>rd</a:t>
            </a:r>
            <a:r>
              <a:rPr lang="en-US" dirty="0"/>
              <a:t> Plenary Meeting | Thailand 13-15/12/2023</a:t>
            </a:r>
          </a:p>
        </p:txBody>
      </p:sp>
      <p:sp>
        <p:nvSpPr>
          <p:cNvPr id="17" name="Slide Number Placeholder 4">
            <a:extLst>
              <a:ext uri="{FF2B5EF4-FFF2-40B4-BE49-F238E27FC236}">
                <a16:creationId xmlns:a16="http://schemas.microsoft.com/office/drawing/2014/main" id="{3DB14D91-03E5-4374-4447-ED6970C65F7E}"/>
              </a:ext>
            </a:extLst>
          </p:cNvPr>
          <p:cNvSpPr txBox="1">
            <a:spLocks/>
          </p:cNvSpPr>
          <p:nvPr/>
        </p:nvSpPr>
        <p:spPr>
          <a:xfrm>
            <a:off x="247973" y="7752683"/>
            <a:ext cx="501234" cy="228600"/>
          </a:xfrm>
          <a:prstGeom prst="rect">
            <a:avLst/>
          </a:prstGeom>
        </p:spPr>
        <p:txBody>
          <a:bodyPr/>
          <a:lstStyle>
            <a:defPPr>
              <a:defRPr lang="en-US"/>
            </a:defPPr>
            <a:lvl1pPr marL="0" algn="l" defTabSz="548457" rtl="0" eaLnBrk="1" latinLnBrk="0" hangingPunct="1">
              <a:defRPr sz="2200" kern="1200">
                <a:solidFill>
                  <a:schemeClr val="tx1"/>
                </a:solidFill>
                <a:latin typeface="+mn-lt"/>
                <a:ea typeface="+mn-ea"/>
                <a:cs typeface="+mn-cs"/>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a:lstStyle>
          <a:p>
            <a:fld id="{A3032E39-2DD7-6341-87B9-9AB98FE36691}" type="slidenum">
              <a:rPr lang="en-US" sz="1400" smtClean="0"/>
              <a:pPr/>
              <a:t>5</a:t>
            </a:fld>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a:t>
            </a:r>
            <a:r>
              <a:rPr lang="en-US" dirty="0"/>
              <a:t>ENGAGEMENT THROUGH INTERACTION</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a:xfrm>
            <a:off x="455613" y="949703"/>
            <a:ext cx="13713800" cy="320040"/>
          </a:xfrm>
        </p:spPr>
        <p:txBody>
          <a:bodyPr/>
          <a:lstStyle/>
          <a:p>
            <a:r>
              <a:rPr lang="en-US" dirty="0"/>
              <a:t>MASTERING DIGITAL SKILLS WITH IN-APP EXERCISES</a:t>
            </a:r>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a:xfrm>
            <a:off x="459401" y="1597025"/>
            <a:ext cx="6964287" cy="5487988"/>
          </a:xfrm>
        </p:spPr>
        <p:txBody>
          <a:bodyPr/>
          <a:lstStyle/>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Swipe to Unlock: Timed exercise measuring proficiency with touch interfaces.</a:t>
            </a:r>
          </a:p>
          <a:p>
            <a:endParaRPr lang="en-GR" sz="2000" dirty="0">
              <a:effectLst/>
              <a:latin typeface="+mn-lt"/>
              <a:ea typeface="Calibri" panose="020F0502020204030204" pitchFamily="34" charset="0"/>
              <a:cs typeface="Times New Roman" panose="02020603050405020304" pitchFamily="18" charset="0"/>
            </a:endParaRPr>
          </a:p>
          <a:p>
            <a:pPr marL="302259" lvl="1" indent="0" algn="just">
              <a:lnSpc>
                <a:spcPts val="4059"/>
              </a:lnSpc>
              <a:buNone/>
            </a:pPr>
            <a:endParaRPr lang="en-US" sz="2000" dirty="0">
              <a:solidFill>
                <a:srgbClr val="164374"/>
              </a:solidFill>
            </a:endParaRPr>
          </a:p>
          <a:p>
            <a:pPr marL="604519" lvl="1" indent="-302260">
              <a:lnSpc>
                <a:spcPts val="4059"/>
              </a:lnSpc>
              <a:buFont typeface="Arial"/>
              <a:buChar char="•"/>
            </a:pPr>
            <a:endParaRPr lang="en-US" sz="2000" dirty="0">
              <a:solidFill>
                <a:srgbClr val="164374"/>
              </a:solidFill>
            </a:endParaRP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6</a:t>
            </a:fld>
            <a:endParaRPr lang="en-US" dirty="0"/>
          </a:p>
        </p:txBody>
      </p:sp>
      <p:pic>
        <p:nvPicPr>
          <p:cNvPr id="7" name="Picture 6">
            <a:extLst>
              <a:ext uri="{FF2B5EF4-FFF2-40B4-BE49-F238E27FC236}">
                <a16:creationId xmlns:a16="http://schemas.microsoft.com/office/drawing/2014/main" id="{06FE912C-1D44-5510-D90F-C271B0BDE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291" y="1937288"/>
            <a:ext cx="3254643" cy="5618579"/>
          </a:xfrm>
          <a:prstGeom prst="rect">
            <a:avLst/>
          </a:prstGeom>
          <a:ln>
            <a:noFill/>
          </a:ln>
          <a:effectLst>
            <a:outerShdw blurRad="292100" dist="139700" dir="2700000" algn="tl" rotWithShape="0">
              <a:srgbClr val="333333">
                <a:alpha val="65000"/>
              </a:srgbClr>
            </a:outerShdw>
          </a:effectLst>
        </p:spPr>
      </p:pic>
      <p:sp>
        <p:nvSpPr>
          <p:cNvPr id="13" name="Footer Placeholder 5">
            <a:extLst>
              <a:ext uri="{FF2B5EF4-FFF2-40B4-BE49-F238E27FC236}">
                <a16:creationId xmlns:a16="http://schemas.microsoft.com/office/drawing/2014/main" id="{9DBBBAC4-19E8-6C05-E8A6-90BDD15E79DC}"/>
              </a:ext>
            </a:extLst>
          </p:cNvPr>
          <p:cNvSpPr>
            <a:spLocks noGrp="1"/>
          </p:cNvSpPr>
          <p:nvPr>
            <p:ph type="ftr" sz="quarter" idx="3"/>
          </p:nvPr>
        </p:nvSpPr>
        <p:spPr>
          <a:xfrm>
            <a:off x="804325" y="7555867"/>
            <a:ext cx="8229600" cy="228600"/>
          </a:xfrm>
        </p:spPr>
        <p:txBody>
          <a:bodyPr/>
          <a:lstStyle/>
          <a:p>
            <a:r>
              <a:rPr lang="en-US" dirty="0"/>
              <a:t>TELEREHAB Task4.2 | 3</a:t>
            </a:r>
            <a:r>
              <a:rPr lang="en-US" baseline="30000" dirty="0"/>
              <a:t>rd</a:t>
            </a:r>
            <a:r>
              <a:rPr lang="en-US" dirty="0"/>
              <a:t> Plenary Meeting | Thailand 13-15/12/2023</a:t>
            </a:r>
          </a:p>
        </p:txBody>
      </p:sp>
    </p:spTree>
    <p:extLst>
      <p:ext uri="{BB962C8B-B14F-4D97-AF65-F5344CB8AC3E}">
        <p14:creationId xmlns:p14="http://schemas.microsoft.com/office/powerpoint/2010/main" val="91985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a:t>
            </a:r>
            <a:r>
              <a:rPr lang="en-US" dirty="0"/>
              <a:t>ENGAGEMENT THROUGH INTERACTION</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a:xfrm>
            <a:off x="455613" y="949703"/>
            <a:ext cx="13713800" cy="320040"/>
          </a:xfrm>
        </p:spPr>
        <p:txBody>
          <a:bodyPr/>
          <a:lstStyle/>
          <a:p>
            <a:r>
              <a:rPr lang="en-US" dirty="0"/>
              <a:t>MASTERING DIGITAL SKILLS WITH IN-APP EXERCISES</a:t>
            </a:r>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a:xfrm>
            <a:off x="459401" y="1597025"/>
            <a:ext cx="6964287" cy="5487988"/>
          </a:xfrm>
        </p:spPr>
        <p:txBody>
          <a:bodyPr/>
          <a:lstStyle/>
          <a:p>
            <a:endParaRPr lang="en-GR" sz="2000" dirty="0">
              <a:effectLst/>
              <a:latin typeface="+mn-lt"/>
              <a:ea typeface="Calibri" panose="020F0502020204030204" pitchFamily="34" charset="0"/>
              <a:cs typeface="Times New Roman" panose="02020603050405020304" pitchFamily="18" charset="0"/>
            </a:endParaRPr>
          </a:p>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Tap the Circles: Tests hand-eye coordination and accuracy through a responsive tapping challenge.</a:t>
            </a:r>
          </a:p>
          <a:p>
            <a:pPr marL="604519" lvl="1" indent="-302260" algn="just">
              <a:lnSpc>
                <a:spcPts val="4059"/>
              </a:lnSpc>
              <a:buFont typeface="Arial"/>
              <a:buChar char="•"/>
            </a:pPr>
            <a:endParaRPr lang="en-US" sz="2000" dirty="0">
              <a:solidFill>
                <a:srgbClr val="164374"/>
              </a:solidFill>
            </a:endParaRPr>
          </a:p>
          <a:p>
            <a:pPr marL="604519" lvl="1" indent="-302260">
              <a:lnSpc>
                <a:spcPts val="4059"/>
              </a:lnSpc>
              <a:buFont typeface="Arial"/>
              <a:buChar char="•"/>
            </a:pPr>
            <a:endParaRPr lang="en-US" sz="2000" dirty="0">
              <a:solidFill>
                <a:srgbClr val="164374"/>
              </a:solidFill>
            </a:endParaRP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7</a:t>
            </a:fld>
            <a:endParaRPr lang="en-US" dirty="0"/>
          </a:p>
        </p:txBody>
      </p:sp>
      <p:pic>
        <p:nvPicPr>
          <p:cNvPr id="8" name="Picture 7">
            <a:extLst>
              <a:ext uri="{FF2B5EF4-FFF2-40B4-BE49-F238E27FC236}">
                <a16:creationId xmlns:a16="http://schemas.microsoft.com/office/drawing/2014/main" id="{F40741EB-3385-528F-BC36-5CF7D0A4E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888" y="1819578"/>
            <a:ext cx="3254643" cy="5961967"/>
          </a:xfrm>
          <a:prstGeom prst="rect">
            <a:avLst/>
          </a:prstGeom>
          <a:ln>
            <a:noFill/>
          </a:ln>
          <a:effectLst>
            <a:outerShdw blurRad="292100" dist="139700" dir="2700000" algn="tl" rotWithShape="0">
              <a:srgbClr val="333333">
                <a:alpha val="65000"/>
              </a:srgbClr>
            </a:outerShdw>
          </a:effectLst>
        </p:spPr>
      </p:pic>
      <p:sp>
        <p:nvSpPr>
          <p:cNvPr id="12" name="Footer Placeholder 5">
            <a:extLst>
              <a:ext uri="{FF2B5EF4-FFF2-40B4-BE49-F238E27FC236}">
                <a16:creationId xmlns:a16="http://schemas.microsoft.com/office/drawing/2014/main" id="{6A320614-54A4-9350-B8A7-1FE36436FBC2}"/>
              </a:ext>
            </a:extLst>
          </p:cNvPr>
          <p:cNvSpPr>
            <a:spLocks noGrp="1"/>
          </p:cNvSpPr>
          <p:nvPr>
            <p:ph type="ftr" sz="quarter" idx="3"/>
          </p:nvPr>
        </p:nvSpPr>
        <p:spPr>
          <a:xfrm>
            <a:off x="912813" y="7555867"/>
            <a:ext cx="8229600" cy="228600"/>
          </a:xfrm>
        </p:spPr>
        <p:txBody>
          <a:bodyPr/>
          <a:lstStyle/>
          <a:p>
            <a:r>
              <a:rPr lang="en-US" dirty="0"/>
              <a:t>TELEREHAB Task4.2 | 3</a:t>
            </a:r>
            <a:r>
              <a:rPr lang="en-US" baseline="30000" dirty="0"/>
              <a:t>rd</a:t>
            </a:r>
            <a:r>
              <a:rPr lang="en-US" dirty="0"/>
              <a:t> Plenary Meeting | Thailand 13-15/12/2023</a:t>
            </a:r>
          </a:p>
        </p:txBody>
      </p:sp>
    </p:spTree>
    <p:extLst>
      <p:ext uri="{BB962C8B-B14F-4D97-AF65-F5344CB8AC3E}">
        <p14:creationId xmlns:p14="http://schemas.microsoft.com/office/powerpoint/2010/main" val="316834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a:t>
            </a:r>
            <a:r>
              <a:rPr lang="en-US" dirty="0"/>
              <a:t>ENGAGEMENT THROUGH INTERACTION</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a:xfrm>
            <a:off x="455613" y="949703"/>
            <a:ext cx="13713800" cy="320040"/>
          </a:xfrm>
        </p:spPr>
        <p:txBody>
          <a:bodyPr/>
          <a:lstStyle/>
          <a:p>
            <a:r>
              <a:rPr lang="en-US" dirty="0"/>
              <a:t>MASTERING DIGITAL SKILLS WITH IN-APP EXERCISES</a:t>
            </a:r>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a:xfrm>
            <a:off x="459401" y="1597025"/>
            <a:ext cx="6964287" cy="5487988"/>
          </a:xfrm>
        </p:spPr>
        <p:txBody>
          <a:bodyPr/>
          <a:lstStyle/>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Drag and Drop: Evaluates cognitive processing by rearranging items to match a pattern.</a:t>
            </a:r>
          </a:p>
          <a:p>
            <a:pPr marL="604519" lvl="1" indent="-302260" algn="just">
              <a:lnSpc>
                <a:spcPts val="4059"/>
              </a:lnSpc>
              <a:buFont typeface="Arial"/>
              <a:buChar char="•"/>
            </a:pPr>
            <a:endParaRPr lang="en-US" sz="2000" dirty="0">
              <a:solidFill>
                <a:srgbClr val="164374"/>
              </a:solidFill>
            </a:endParaRPr>
          </a:p>
          <a:p>
            <a:pPr marL="604519" lvl="1" indent="-302260">
              <a:lnSpc>
                <a:spcPts val="4059"/>
              </a:lnSpc>
              <a:buFont typeface="Arial"/>
              <a:buChar char="•"/>
            </a:pPr>
            <a:endParaRPr lang="en-US" sz="2000" dirty="0">
              <a:solidFill>
                <a:srgbClr val="164374"/>
              </a:solidFill>
            </a:endParaRP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8</a:t>
            </a:fld>
            <a:endParaRPr lang="en-US" dirty="0"/>
          </a:p>
        </p:txBody>
      </p:sp>
      <p:pic>
        <p:nvPicPr>
          <p:cNvPr id="9" name="Picture 8">
            <a:extLst>
              <a:ext uri="{FF2B5EF4-FFF2-40B4-BE49-F238E27FC236}">
                <a16:creationId xmlns:a16="http://schemas.microsoft.com/office/drawing/2014/main" id="{4437E92C-A687-C468-0EE9-814799634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2366" y="1708403"/>
            <a:ext cx="3254643" cy="6073142"/>
          </a:xfrm>
          <a:prstGeom prst="rect">
            <a:avLst/>
          </a:prstGeom>
          <a:ln>
            <a:noFill/>
          </a:ln>
          <a:effectLst>
            <a:outerShdw blurRad="292100" dist="139700" dir="2700000" algn="tl" rotWithShape="0">
              <a:srgbClr val="333333">
                <a:alpha val="65000"/>
              </a:srgbClr>
            </a:outerShdw>
          </a:effectLst>
        </p:spPr>
      </p:pic>
      <p:sp>
        <p:nvSpPr>
          <p:cNvPr id="12" name="Footer Placeholder 5">
            <a:extLst>
              <a:ext uri="{FF2B5EF4-FFF2-40B4-BE49-F238E27FC236}">
                <a16:creationId xmlns:a16="http://schemas.microsoft.com/office/drawing/2014/main" id="{F10BC2C7-6600-81B7-0A14-A9AFEE6B4608}"/>
              </a:ext>
            </a:extLst>
          </p:cNvPr>
          <p:cNvSpPr>
            <a:spLocks noGrp="1"/>
          </p:cNvSpPr>
          <p:nvPr>
            <p:ph type="ftr" sz="quarter" idx="3"/>
          </p:nvPr>
        </p:nvSpPr>
        <p:spPr>
          <a:xfrm>
            <a:off x="912813" y="7555867"/>
            <a:ext cx="8229600" cy="228600"/>
          </a:xfrm>
        </p:spPr>
        <p:txBody>
          <a:bodyPr/>
          <a:lstStyle/>
          <a:p>
            <a:r>
              <a:rPr lang="en-US" dirty="0"/>
              <a:t>TELEREHAB Task4.2 | 3</a:t>
            </a:r>
            <a:r>
              <a:rPr lang="en-US" baseline="30000" dirty="0"/>
              <a:t>rd</a:t>
            </a:r>
            <a:r>
              <a:rPr lang="en-US" dirty="0"/>
              <a:t> Plenary Meeting | Thailand 13-15/12/2023</a:t>
            </a:r>
          </a:p>
        </p:txBody>
      </p:sp>
    </p:spTree>
    <p:extLst>
      <p:ext uri="{BB962C8B-B14F-4D97-AF65-F5344CB8AC3E}">
        <p14:creationId xmlns:p14="http://schemas.microsoft.com/office/powerpoint/2010/main" val="329847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F6A-5EDF-D871-8985-080E828473AC}"/>
              </a:ext>
            </a:extLst>
          </p:cNvPr>
          <p:cNvSpPr>
            <a:spLocks noGrp="1"/>
          </p:cNvSpPr>
          <p:nvPr>
            <p:ph type="title"/>
          </p:nvPr>
        </p:nvSpPr>
        <p:spPr/>
        <p:txBody>
          <a:bodyPr/>
          <a:lstStyle/>
          <a:p>
            <a:r>
              <a:rPr lang="en-US" sz="2800" dirty="0"/>
              <a:t>T4.2 – </a:t>
            </a:r>
            <a:r>
              <a:rPr lang="en-US" dirty="0"/>
              <a:t>ENGAGEMENT THROUGH INTERACTION</a:t>
            </a:r>
            <a:br>
              <a:rPr lang="es-ES" sz="2800" dirty="0"/>
            </a:br>
            <a:r>
              <a:rPr lang="es-ES" dirty="0"/>
              <a:t> </a:t>
            </a:r>
          </a:p>
        </p:txBody>
      </p:sp>
      <p:sp>
        <p:nvSpPr>
          <p:cNvPr id="3" name="Text Placeholder 2">
            <a:extLst>
              <a:ext uri="{FF2B5EF4-FFF2-40B4-BE49-F238E27FC236}">
                <a16:creationId xmlns:a16="http://schemas.microsoft.com/office/drawing/2014/main" id="{FAC9DCFC-B44B-1EDD-D5D5-DAF03962E4B6}"/>
              </a:ext>
            </a:extLst>
          </p:cNvPr>
          <p:cNvSpPr>
            <a:spLocks noGrp="1"/>
          </p:cNvSpPr>
          <p:nvPr>
            <p:ph type="body" sz="quarter" idx="12"/>
          </p:nvPr>
        </p:nvSpPr>
        <p:spPr>
          <a:xfrm>
            <a:off x="455613" y="949703"/>
            <a:ext cx="13713800" cy="320040"/>
          </a:xfrm>
        </p:spPr>
        <p:txBody>
          <a:bodyPr/>
          <a:lstStyle/>
          <a:p>
            <a:r>
              <a:rPr lang="en-US" dirty="0"/>
              <a:t>MASTERING DIGITAL SKILLS WITH IN-APP EXERCISES</a:t>
            </a:r>
          </a:p>
          <a:p>
            <a:endParaRPr lang="es-ES" dirty="0"/>
          </a:p>
        </p:txBody>
      </p:sp>
      <p:sp>
        <p:nvSpPr>
          <p:cNvPr id="4" name="Content Placeholder 3">
            <a:extLst>
              <a:ext uri="{FF2B5EF4-FFF2-40B4-BE49-F238E27FC236}">
                <a16:creationId xmlns:a16="http://schemas.microsoft.com/office/drawing/2014/main" id="{457CCA16-7EAF-27AC-E831-DB1330B24F88}"/>
              </a:ext>
            </a:extLst>
          </p:cNvPr>
          <p:cNvSpPr>
            <a:spLocks noGrp="1"/>
          </p:cNvSpPr>
          <p:nvPr>
            <p:ph idx="1"/>
          </p:nvPr>
        </p:nvSpPr>
        <p:spPr>
          <a:xfrm>
            <a:off x="459401" y="1597025"/>
            <a:ext cx="6964287" cy="5487988"/>
          </a:xfrm>
        </p:spPr>
        <p:txBody>
          <a:bodyPr/>
          <a:lstStyle/>
          <a:p>
            <a:endParaRPr lang="en-GR" sz="2000" dirty="0">
              <a:effectLst/>
              <a:latin typeface="+mn-lt"/>
              <a:ea typeface="Calibri" panose="020F0502020204030204" pitchFamily="34" charset="0"/>
              <a:cs typeface="Times New Roman" panose="02020603050405020304" pitchFamily="18" charset="0"/>
            </a:endParaRPr>
          </a:p>
          <a:p>
            <a:r>
              <a:rPr lang="en-GR" sz="2000" dirty="0">
                <a:effectLst/>
                <a:latin typeface="+mn-lt"/>
                <a:ea typeface="Calibri" panose="020F0502020204030204" pitchFamily="34" charset="0"/>
                <a:cs typeface="Times New Roman" panose="02020603050405020304" pitchFamily="18" charset="0"/>
              </a:rPr>
              <a:t>Text a Message: Measures typing speed and error rate on virtual keyboards.</a:t>
            </a:r>
          </a:p>
          <a:p>
            <a:endParaRPr lang="en-GR" sz="2000" dirty="0">
              <a:effectLst/>
              <a:latin typeface="+mn-lt"/>
              <a:ea typeface="Calibri" panose="020F0502020204030204" pitchFamily="34" charset="0"/>
              <a:cs typeface="Times New Roman" panose="02020603050405020304" pitchFamily="18" charset="0"/>
            </a:endParaRPr>
          </a:p>
          <a:p>
            <a:pPr marL="604519" lvl="1" indent="-302260" algn="just">
              <a:lnSpc>
                <a:spcPts val="4059"/>
              </a:lnSpc>
              <a:buFont typeface="Arial"/>
              <a:buChar char="•"/>
            </a:pPr>
            <a:endParaRPr lang="en-US" sz="2000" dirty="0">
              <a:solidFill>
                <a:srgbClr val="164374"/>
              </a:solidFill>
            </a:endParaRPr>
          </a:p>
          <a:p>
            <a:pPr marL="604519" lvl="1" indent="-302260">
              <a:lnSpc>
                <a:spcPts val="4059"/>
              </a:lnSpc>
              <a:buFont typeface="Arial"/>
              <a:buChar char="•"/>
            </a:pPr>
            <a:endParaRPr lang="en-US" sz="2000" dirty="0">
              <a:solidFill>
                <a:srgbClr val="164374"/>
              </a:solidFill>
            </a:endParaRPr>
          </a:p>
        </p:txBody>
      </p:sp>
      <p:sp>
        <p:nvSpPr>
          <p:cNvPr id="5" name="Slide Number Placeholder 4">
            <a:extLst>
              <a:ext uri="{FF2B5EF4-FFF2-40B4-BE49-F238E27FC236}">
                <a16:creationId xmlns:a16="http://schemas.microsoft.com/office/drawing/2014/main" id="{B8F3ADA7-B780-3525-C425-9C4EAA2AACE1}"/>
              </a:ext>
            </a:extLst>
          </p:cNvPr>
          <p:cNvSpPr>
            <a:spLocks noGrp="1"/>
          </p:cNvSpPr>
          <p:nvPr>
            <p:ph type="sldNum" sz="quarter" idx="4"/>
          </p:nvPr>
        </p:nvSpPr>
        <p:spPr/>
        <p:txBody>
          <a:bodyPr/>
          <a:lstStyle/>
          <a:p>
            <a:fld id="{A3032E39-2DD7-6341-87B9-9AB98FE36691}" type="slidenum">
              <a:rPr lang="en-US" smtClean="0"/>
              <a:pPr/>
              <a:t>9</a:t>
            </a:fld>
            <a:endParaRPr lang="en-US" dirty="0"/>
          </a:p>
        </p:txBody>
      </p:sp>
      <p:pic>
        <p:nvPicPr>
          <p:cNvPr id="10" name="Picture 9">
            <a:extLst>
              <a:ext uri="{FF2B5EF4-FFF2-40B4-BE49-F238E27FC236}">
                <a16:creationId xmlns:a16="http://schemas.microsoft.com/office/drawing/2014/main" id="{AE0737AB-40B3-BA58-7C63-FDFA0A42C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066" y="1811906"/>
            <a:ext cx="3126694" cy="5844256"/>
          </a:xfrm>
          <a:prstGeom prst="rect">
            <a:avLst/>
          </a:prstGeom>
          <a:ln>
            <a:noFill/>
          </a:ln>
          <a:effectLst>
            <a:outerShdw blurRad="292100" dist="139700" dir="2700000" algn="tl" rotWithShape="0">
              <a:srgbClr val="333333">
                <a:alpha val="65000"/>
              </a:srgbClr>
            </a:outerShdw>
          </a:effectLst>
        </p:spPr>
      </p:pic>
      <p:sp>
        <p:nvSpPr>
          <p:cNvPr id="12" name="Footer Placeholder 5">
            <a:extLst>
              <a:ext uri="{FF2B5EF4-FFF2-40B4-BE49-F238E27FC236}">
                <a16:creationId xmlns:a16="http://schemas.microsoft.com/office/drawing/2014/main" id="{A59A9E88-F571-3230-8FBB-014759801FB2}"/>
              </a:ext>
            </a:extLst>
          </p:cNvPr>
          <p:cNvSpPr>
            <a:spLocks noGrp="1"/>
          </p:cNvSpPr>
          <p:nvPr>
            <p:ph type="ftr" sz="quarter" idx="3"/>
          </p:nvPr>
        </p:nvSpPr>
        <p:spPr>
          <a:xfrm>
            <a:off x="912813" y="7555867"/>
            <a:ext cx="8229600" cy="228600"/>
          </a:xfrm>
        </p:spPr>
        <p:txBody>
          <a:bodyPr/>
          <a:lstStyle/>
          <a:p>
            <a:r>
              <a:rPr lang="en-US" dirty="0"/>
              <a:t>TELEREHAB Task4.2 | 3</a:t>
            </a:r>
            <a:r>
              <a:rPr lang="en-US" baseline="30000" dirty="0"/>
              <a:t>rd</a:t>
            </a:r>
            <a:r>
              <a:rPr lang="en-US" dirty="0"/>
              <a:t> Plenary Meeting | Thailand 13-15/12/2023</a:t>
            </a:r>
          </a:p>
        </p:txBody>
      </p:sp>
    </p:spTree>
    <p:extLst>
      <p:ext uri="{BB962C8B-B14F-4D97-AF65-F5344CB8AC3E}">
        <p14:creationId xmlns:p14="http://schemas.microsoft.com/office/powerpoint/2010/main" val="875394459"/>
      </p:ext>
    </p:extLst>
  </p:cSld>
  <p:clrMapOvr>
    <a:masterClrMapping/>
  </p:clrMapOvr>
</p:sld>
</file>

<file path=ppt/theme/theme1.xml><?xml version="1.0" encoding="utf-8"?>
<a:theme xmlns:a="http://schemas.openxmlformats.org/drawingml/2006/main" name="CONTENT SLIDES">
  <a:themeElements>
    <a:clrScheme name="Custom 1">
      <a:dk1>
        <a:srgbClr val="102243"/>
      </a:dk1>
      <a:lt1>
        <a:srgbClr val="FFFFFF"/>
      </a:lt1>
      <a:dk2>
        <a:srgbClr val="D95A77"/>
      </a:dk2>
      <a:lt2>
        <a:srgbClr val="5E57A5"/>
      </a:lt2>
      <a:accent1>
        <a:srgbClr val="81CCB3"/>
      </a:accent1>
      <a:accent2>
        <a:srgbClr val="F4CDD5"/>
      </a:accent2>
      <a:accent3>
        <a:srgbClr val="FBC14A"/>
      </a:accent3>
      <a:accent4>
        <a:srgbClr val="000000"/>
      </a:accent4>
      <a:accent5>
        <a:srgbClr val="888B8D"/>
      </a:accent5>
      <a:accent6>
        <a:srgbClr val="B1B3B3"/>
      </a:accent6>
      <a:hlink>
        <a:srgbClr val="77BC1F"/>
      </a:hlink>
      <a:folHlink>
        <a:srgbClr val="00C4B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t" anchorCtr="0"/>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12700" cap="sq">
          <a:solidFill>
            <a:schemeClr val="tx1"/>
          </a:solidFill>
          <a:roun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noAutofit/>
      </a:bodyPr>
      <a:lstStyle>
        <a:defPPr algn="l">
          <a:lnSpc>
            <a:spcPts val="3000"/>
          </a:lnSpc>
          <a:spcAft>
            <a:spcPts val="600"/>
          </a:spcAft>
          <a:defRPr sz="2400" dirty="0" smtClean="0">
            <a:latin typeface="+mn-lt"/>
            <a:cs typeface="Effra"/>
          </a:defRPr>
        </a:defPPr>
      </a:lstStyle>
    </a:txDef>
  </a:objectDefaults>
  <a:extraClrSchemeLst/>
</a:theme>
</file>

<file path=ppt/theme/theme2.xml><?xml version="1.0" encoding="utf-8"?>
<a:theme xmlns:a="http://schemas.openxmlformats.org/drawingml/2006/main" name="TITLE 4">
  <a:themeElements>
    <a:clrScheme name="SusFE OK">
      <a:dk1>
        <a:srgbClr val="102243"/>
      </a:dk1>
      <a:lt1>
        <a:srgbClr val="FFFFFF"/>
      </a:lt1>
      <a:dk2>
        <a:srgbClr val="352978"/>
      </a:dk2>
      <a:lt2>
        <a:srgbClr val="1D95CE"/>
      </a:lt2>
      <a:accent1>
        <a:srgbClr val="00AA99"/>
      </a:accent1>
      <a:accent2>
        <a:srgbClr val="FF7C80"/>
      </a:accent2>
      <a:accent3>
        <a:srgbClr val="FFCC00"/>
      </a:accent3>
      <a:accent4>
        <a:srgbClr val="7F7F7F"/>
      </a:accent4>
      <a:accent5>
        <a:srgbClr val="7F7F7F"/>
      </a:accent5>
      <a:accent6>
        <a:srgbClr val="7F7F7F"/>
      </a:accent6>
      <a:hlink>
        <a:srgbClr val="1D95CE"/>
      </a:hlink>
      <a:folHlink>
        <a:srgbClr val="1D95CE"/>
      </a:folHlink>
    </a:clrScheme>
    <a:fontScheme name="RALEWAY">
      <a:majorFont>
        <a:latin typeface="Raleway"/>
        <a:ea typeface=""/>
        <a:cs typeface="Raleway"/>
      </a:majorFont>
      <a:minorFont>
        <a:latin typeface="Raleway"/>
        <a:ea typeface=""/>
        <a:cs typeface="Raleway"/>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t" anchorCtr="0"/>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12700" cap="sq">
          <a:solidFill>
            <a:schemeClr val="tx1"/>
          </a:solidFill>
          <a:prstDash val="soli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noAutofit/>
      </a:bodyPr>
      <a:lstStyle>
        <a:defPPr marL="0" indent="0" algn="l">
          <a:lnSpc>
            <a:spcPts val="3000"/>
          </a:lnSpc>
          <a:buFont typeface="Wingdings" charset="2"/>
          <a:buNone/>
          <a:defRPr sz="2400" dirty="0" err="1" smtClean="0">
            <a:latin typeface="+mn-lt"/>
            <a:cs typeface="Effra"/>
          </a:defRPr>
        </a:defPPr>
      </a:lstStyle>
    </a:txDef>
  </a:objectDefaults>
  <a:extraClrSchemeLst/>
</a:theme>
</file>

<file path=ppt/theme/theme3.xml><?xml version="1.0" encoding="utf-8"?>
<a:theme xmlns:a="http://schemas.openxmlformats.org/drawingml/2006/main" name="1_TITLE 4">
  <a:themeElements>
    <a:clrScheme name="TELEREHAB">
      <a:dk1>
        <a:srgbClr val="164374"/>
      </a:dk1>
      <a:lt1>
        <a:srgbClr val="FFFFFF"/>
      </a:lt1>
      <a:dk2>
        <a:srgbClr val="2368B3"/>
      </a:dk2>
      <a:lt2>
        <a:srgbClr val="50C9EF"/>
      </a:lt2>
      <a:accent1>
        <a:srgbClr val="A0C75E"/>
      </a:accent1>
      <a:accent2>
        <a:srgbClr val="50C9EF"/>
      </a:accent2>
      <a:accent3>
        <a:srgbClr val="FFCC00"/>
      </a:accent3>
      <a:accent4>
        <a:srgbClr val="7F7F7F"/>
      </a:accent4>
      <a:accent5>
        <a:srgbClr val="7F7F7F"/>
      </a:accent5>
      <a:accent6>
        <a:srgbClr val="7F7F7F"/>
      </a:accent6>
      <a:hlink>
        <a:srgbClr val="1D95CE"/>
      </a:hlink>
      <a:folHlink>
        <a:srgbClr val="1D95CE"/>
      </a:folHlink>
    </a:clrScheme>
    <a:fontScheme name="RALEWAY">
      <a:majorFont>
        <a:latin typeface="Raleway"/>
        <a:ea typeface=""/>
        <a:cs typeface="Raleway"/>
      </a:majorFont>
      <a:minorFont>
        <a:latin typeface="Raleway"/>
        <a:ea typeface=""/>
        <a:cs typeface="Raleway"/>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t" anchorCtr="0"/>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12700" cap="sq">
          <a:solidFill>
            <a:schemeClr val="tx1"/>
          </a:solidFill>
          <a:prstDash val="soli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noAutofit/>
      </a:bodyPr>
      <a:lstStyle>
        <a:defPPr marL="0" indent="0" algn="l">
          <a:lnSpc>
            <a:spcPts val="3000"/>
          </a:lnSpc>
          <a:buFont typeface="Wingdings" charset="2"/>
          <a:buNone/>
          <a:defRPr sz="2400" dirty="0" err="1" smtClean="0">
            <a:latin typeface="+mn-lt"/>
            <a:cs typeface="Effra"/>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93B5D6A86857B42961E9045F00D3538" ma:contentTypeVersion="8" ma:contentTypeDescription="Crear nuevo documento." ma:contentTypeScope="" ma:versionID="0c22d68c874da38f93a373266fbfe3c4">
  <xsd:schema xmlns:xsd="http://www.w3.org/2001/XMLSchema" xmlns:xs="http://www.w3.org/2001/XMLSchema" xmlns:p="http://schemas.microsoft.com/office/2006/metadata/properties" xmlns:ns2="60bf3daf-146b-4bf7-96e2-9cba395b4130" xmlns:ns3="14a61d6a-35cf-4b53-93ea-c50fc6833f62" targetNamespace="http://schemas.microsoft.com/office/2006/metadata/properties" ma:root="true" ma:fieldsID="cb394dba9fa8d2e450f5efb4445947a7" ns2:_="" ns3:_="">
    <xsd:import namespace="60bf3daf-146b-4bf7-96e2-9cba395b4130"/>
    <xsd:import namespace="14a61d6a-35cf-4b53-93ea-c50fc6833f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2:MediaServiceOCR"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bf3daf-146b-4bf7-96e2-9cba395b413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a61d6a-35cf-4b53-93ea-c50fc6833f62" elementFormDefault="qualified">
    <xsd:import namespace="http://schemas.microsoft.com/office/2006/documentManagement/types"/>
    <xsd:import namespace="http://schemas.microsoft.com/office/infopath/2007/PartnerControls"/>
    <xsd:element name="SharedWithUsers" ma:index="12"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194877-2326-46DC-BBA0-FC74CFF26BA0}">
  <ds:schemaRefs>
    <ds:schemaRef ds:uri="http://schemas.microsoft.com/sharepoint/v3/contenttype/forms"/>
  </ds:schemaRefs>
</ds:datastoreItem>
</file>

<file path=customXml/itemProps2.xml><?xml version="1.0" encoding="utf-8"?>
<ds:datastoreItem xmlns:ds="http://schemas.openxmlformats.org/officeDocument/2006/customXml" ds:itemID="{3E1A0169-A88E-4825-99C1-81B1106577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bf3daf-146b-4bf7-96e2-9cba395b4130"/>
    <ds:schemaRef ds:uri="14a61d6a-35cf-4b53-93ea-c50fc6833f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304359-D412-4E0E-B64D-3BE817F1658A}">
  <ds:schemaRefs>
    <ds:schemaRef ds:uri="60bf3daf-146b-4bf7-96e2-9cba395b4130"/>
    <ds:schemaRef ds:uri="http://purl.org/dc/terms/"/>
    <ds:schemaRef ds:uri="http://schemas.openxmlformats.org/package/2006/metadata/core-properties"/>
    <ds:schemaRef ds:uri="http://purl.org/dc/dcmitype/"/>
    <ds:schemaRef ds:uri="http://schemas.microsoft.com/office/infopath/2007/PartnerControls"/>
    <ds:schemaRef ds:uri="14a61d6a-35cf-4b53-93ea-c50fc6833f62"/>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Presentación Comunicación Hospital Valdecilla_lm_ok</Template>
  <TotalTime>1293</TotalTime>
  <Words>1096</Words>
  <Application>Microsoft Macintosh PowerPoint</Application>
  <PresentationFormat>Custom</PresentationFormat>
  <Paragraphs>100</Paragraphs>
  <Slides>12</Slides>
  <Notes>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Raleway</vt:lpstr>
      <vt:lpstr>Century Gothic</vt:lpstr>
      <vt:lpstr>Effra</vt:lpstr>
      <vt:lpstr>Lucida Grande</vt:lpstr>
      <vt:lpstr>Effra Light</vt:lpstr>
      <vt:lpstr>Arial</vt:lpstr>
      <vt:lpstr>Wingdings</vt:lpstr>
      <vt:lpstr>Söhne</vt:lpstr>
      <vt:lpstr>Raleway SemiBold</vt:lpstr>
      <vt:lpstr>CONTENT SLIDES</vt:lpstr>
      <vt:lpstr>TITLE 4</vt:lpstr>
      <vt:lpstr>1_TITLE 4</vt:lpstr>
      <vt:lpstr>PowerPoint Presentation</vt:lpstr>
      <vt:lpstr>T4.2 – Compliance and eHealth literacy evaluation  </vt:lpstr>
      <vt:lpstr>T4.2 – Compliance and eHealth literacy evaluation  </vt:lpstr>
      <vt:lpstr>T4.2 – DIGITAL LITERACY IN AN AGING POPULATION  </vt:lpstr>
      <vt:lpstr>PowerPoint Presentation</vt:lpstr>
      <vt:lpstr>T4.2 – ENGAGEMENT THROUGH INTERACTION  </vt:lpstr>
      <vt:lpstr>T4.2 – ENGAGEMENT THROUGH INTERACTION  </vt:lpstr>
      <vt:lpstr>T4.2 – ENGAGEMENT THROUGH INTERACTION  </vt:lpstr>
      <vt:lpstr>T4.2 – ENGAGEMENT THROUGH INTERACTION  </vt:lpstr>
      <vt:lpstr>T4.2 – ENGAGEMENT THROUGH INTERACTION  </vt:lpstr>
      <vt:lpstr>T4.2 – PRIORITIZING PRIVACY AND DATA INTEGRITY  </vt:lpstr>
      <vt:lpstr>PowerPoint Presentation</vt:lpstr>
    </vt:vector>
  </TitlesOfParts>
  <Manager/>
  <Company>Medtronic,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SusFE PPT TEMPLATE</dc:title>
  <dc:subject>SusFE</dc:subject>
  <dc:creator>Medtronic</dc:creator>
  <cp:keywords>Medtronic Controlled</cp:keywords>
  <dc:description/>
  <cp:lastModifiedBy>Konstantinos Bromis</cp:lastModifiedBy>
  <cp:revision>279</cp:revision>
  <cp:lastPrinted>2015-05-01T17:25:26Z</cp:lastPrinted>
  <dcterms:created xsi:type="dcterms:W3CDTF">2015-09-15T08:21:20Z</dcterms:created>
  <dcterms:modified xsi:type="dcterms:W3CDTF">2023-12-08T14:27:55Z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43acf7bd-5192-4881-ace7-36171e0ee5c5</vt:lpwstr>
  </property>
  <property fmtid="{D5CDD505-2E9C-101B-9397-08002B2CF9AE}" pid="3" name="Classification">
    <vt:lpwstr>MedtronicControlled</vt:lpwstr>
  </property>
  <property fmtid="{D5CDD505-2E9C-101B-9397-08002B2CF9AE}" pid="4" name="AuthorIds_UIVersion_512">
    <vt:lpwstr>12</vt:lpwstr>
  </property>
  <property fmtid="{D5CDD505-2E9C-101B-9397-08002B2CF9AE}" pid="5" name="ContentTypeId">
    <vt:lpwstr>0x010100C93B5D6A86857B42961E9045F00D3538</vt:lpwstr>
  </property>
</Properties>
</file>