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778" r:id="rId4"/>
    <p:sldMasterId id="2147483792" r:id="rId5"/>
    <p:sldMasterId id="2147483794" r:id="rId6"/>
  </p:sldMasterIdLst>
  <p:notesMasterIdLst>
    <p:notesMasterId r:id="rId18"/>
  </p:notesMasterIdLst>
  <p:handoutMasterIdLst>
    <p:handoutMasterId r:id="rId19"/>
  </p:handoutMasterIdLst>
  <p:sldIdLst>
    <p:sldId id="414" r:id="rId7"/>
    <p:sldId id="444" r:id="rId8"/>
    <p:sldId id="416" r:id="rId9"/>
    <p:sldId id="433" r:id="rId10"/>
    <p:sldId id="434" r:id="rId11"/>
    <p:sldId id="448" r:id="rId12"/>
    <p:sldId id="447" r:id="rId13"/>
    <p:sldId id="449" r:id="rId14"/>
    <p:sldId id="437" r:id="rId15"/>
    <p:sldId id="438" r:id="rId16"/>
    <p:sldId id="420" r:id="rId17"/>
  </p:sldIdLst>
  <p:sldSz cx="14630400" cy="8229600"/>
  <p:notesSz cx="6858000" cy="9144000"/>
  <p:embeddedFontLst>
    <p:embeddedFont>
      <p:font typeface="Century Gothic" panose="020B0502020202020204" pitchFamily="34" charset="0"/>
      <p:regular r:id="rId20"/>
      <p:bold r:id="rId21"/>
      <p:italic r:id="rId22"/>
      <p:boldItalic r:id="rId23"/>
    </p:embeddedFont>
    <p:embeddedFont>
      <p:font typeface="Effra" panose="020B0604020202020204" charset="0"/>
      <p:regular r:id="rId24"/>
      <p:bold r:id="rId25"/>
      <p:italic r:id="rId25"/>
      <p:boldItalic r:id="rId25"/>
    </p:embeddedFont>
    <p:embeddedFont>
      <p:font typeface="Effra Light" panose="020B0604020202020204" charset="0"/>
      <p:regular r:id="rId26"/>
      <p:bold r:id="rId27"/>
      <p:italic r:id="rId26"/>
      <p:boldItalic r:id="rId28"/>
    </p:embeddedFont>
    <p:embeddedFont>
      <p:font typeface="Lucida Grande" panose="020B0604020202020204" charset="0"/>
      <p:regular r:id="rId29"/>
      <p:bold r:id="rId30"/>
      <p:italic r:id="rId31"/>
    </p:embeddedFont>
    <p:embeddedFont>
      <p:font typeface="Raleway" pitchFamily="2" charset="0"/>
      <p:regular r:id="rId32"/>
      <p:bold r:id="rId33"/>
      <p:italic r:id="rId34"/>
      <p:boldItalic r:id="rId35"/>
    </p:embeddedFont>
    <p:embeddedFont>
      <p:font typeface="Raleway SemiBold" pitchFamily="2" charset="0"/>
      <p:regular r:id="rId36"/>
      <p:bold r:id="rId37"/>
      <p:italic r:id="rId38"/>
      <p:boldItalic r:id="rId39"/>
    </p:embeddedFont>
  </p:embeddedFontLst>
  <p:defaultTextStyle>
    <a:defPPr>
      <a:defRPr lang="en-US"/>
    </a:defPPr>
    <a:lvl1pPr marL="0" algn="l" defTabSz="54845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48457" algn="l" defTabSz="54845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096914" algn="l" defTabSz="54845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45371" algn="l" defTabSz="54845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193828" algn="l" defTabSz="54845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42286" algn="l" defTabSz="54845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290743" algn="l" defTabSz="54845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39200" algn="l" defTabSz="54845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387657" algn="l" defTabSz="54845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062">
          <p15:clr>
            <a:srgbClr val="A4A3A4"/>
          </p15:clr>
        </p15:guide>
        <p15:guide id="2" orient="horz" pos="287">
          <p15:clr>
            <a:srgbClr val="A4A3A4"/>
          </p15:clr>
        </p15:guide>
        <p15:guide id="3" orient="horz" pos="4463">
          <p15:clr>
            <a:srgbClr val="A4A3A4"/>
          </p15:clr>
        </p15:guide>
        <p15:guide id="4" orient="horz" pos="1006">
          <p15:clr>
            <a:srgbClr val="A4A3A4"/>
          </p15:clr>
        </p15:guide>
        <p15:guide id="5" orient="horz" pos="4896">
          <p15:clr>
            <a:srgbClr val="A4A3A4"/>
          </p15:clr>
        </p15:guide>
        <p15:guide id="6" orient="horz" pos="481">
          <p15:clr>
            <a:srgbClr val="A4A3A4"/>
          </p15:clr>
        </p15:guide>
        <p15:guide id="7" pos="6046">
          <p15:clr>
            <a:srgbClr val="A4A3A4"/>
          </p15:clr>
        </p15:guide>
        <p15:guide id="8" pos="1721">
          <p15:clr>
            <a:srgbClr val="A4A3A4"/>
          </p15:clr>
        </p15:guide>
        <p15:guide id="9" pos="3166">
          <p15:clr>
            <a:srgbClr val="A4A3A4"/>
          </p15:clr>
        </p15:guide>
        <p15:guide id="10" pos="287">
          <p15:clr>
            <a:srgbClr val="A4A3A4"/>
          </p15:clr>
        </p15:guide>
        <p15:guide id="11" pos="7487">
          <p15:clr>
            <a:srgbClr val="A4A3A4"/>
          </p15:clr>
        </p15:guide>
        <p15:guide id="12" pos="4608">
          <p15:clr>
            <a:srgbClr val="A4A3A4"/>
          </p15:clr>
        </p15:guide>
        <p15:guide id="13" pos="89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8E9"/>
    <a:srgbClr val="A0C75E"/>
    <a:srgbClr val="2368B3"/>
    <a:srgbClr val="50C9EF"/>
    <a:srgbClr val="164374"/>
    <a:srgbClr val="4BC9F1"/>
    <a:srgbClr val="1D95CE"/>
    <a:srgbClr val="5794CC"/>
    <a:srgbClr val="001E46"/>
    <a:srgbClr val="2D1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48" autoAdjust="0"/>
    <p:restoredTop sz="93792" autoAdjust="0"/>
  </p:normalViewPr>
  <p:slideViewPr>
    <p:cSldViewPr snapToGrid="0" showGuides="1">
      <p:cViewPr varScale="1">
        <p:scale>
          <a:sx n="134" d="100"/>
          <a:sy n="134" d="100"/>
        </p:scale>
        <p:origin x="150" y="294"/>
      </p:cViewPr>
      <p:guideLst>
        <p:guide orient="horz" pos="5062"/>
        <p:guide orient="horz" pos="287"/>
        <p:guide orient="horz" pos="4463"/>
        <p:guide orient="horz" pos="1006"/>
        <p:guide orient="horz" pos="4896"/>
        <p:guide orient="horz" pos="481"/>
        <p:guide pos="6046"/>
        <p:guide pos="1721"/>
        <p:guide pos="3166"/>
        <p:guide pos="287"/>
        <p:guide pos="7487"/>
        <p:guide pos="4608"/>
        <p:guide pos="892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3" d="100"/>
        <a:sy n="43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92" y="2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theme" Target="theme/theme1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4.xml"/><Relationship Id="rId19" Type="http://schemas.openxmlformats.org/officeDocument/2006/relationships/handoutMaster" Target="handoutMasters/handoutMaster1.xml"/><Relationship Id="rId31" Type="http://schemas.openxmlformats.org/officeDocument/2006/relationships/font" Target="fonts/font1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tableStyles" Target="tableStyles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Effra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>
                <a:latin typeface="Effra"/>
              </a:rPr>
              <a:t>May 19, 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Effr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CECA4-4622-BC49-8345-A632E6718CD7}" type="slidenum">
              <a:rPr lang="en-US" smtClean="0">
                <a:latin typeface="Effra"/>
              </a:rPr>
              <a:pPr/>
              <a:t>‹#›</a:t>
            </a:fld>
            <a:endParaRPr lang="en-US" dirty="0">
              <a:latin typeface="Effra"/>
            </a:endParaRPr>
          </a:p>
        </p:txBody>
      </p:sp>
    </p:spTree>
    <p:extLst>
      <p:ext uri="{BB962C8B-B14F-4D97-AF65-F5344CB8AC3E}">
        <p14:creationId xmlns:p14="http://schemas.microsoft.com/office/powerpoint/2010/main" val="7073383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Effra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Effra"/>
              </a:defRPr>
            </a:lvl1pPr>
          </a:lstStyle>
          <a:p>
            <a:r>
              <a:rPr lang="en-US" dirty="0"/>
              <a:t>May 19, 2015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Effra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Effra"/>
              </a:defRPr>
            </a:lvl1pPr>
          </a:lstStyle>
          <a:p>
            <a:fld id="{9E721036-882B-7948-8734-521EC9923D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8684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548457" rtl="0" eaLnBrk="1" latinLnBrk="0" hangingPunct="1">
      <a:defRPr sz="1200" kern="1200">
        <a:solidFill>
          <a:schemeClr val="tx1"/>
        </a:solidFill>
        <a:latin typeface="Effra"/>
        <a:ea typeface="+mn-ea"/>
        <a:cs typeface="+mn-cs"/>
      </a:defRPr>
    </a:lvl1pPr>
    <a:lvl2pPr marL="548457" algn="l" defTabSz="548457" rtl="0" eaLnBrk="1" latinLnBrk="0" hangingPunct="1">
      <a:defRPr sz="1200" kern="1200">
        <a:solidFill>
          <a:schemeClr val="tx1"/>
        </a:solidFill>
        <a:latin typeface="Effra"/>
        <a:ea typeface="+mn-ea"/>
        <a:cs typeface="+mn-cs"/>
      </a:defRPr>
    </a:lvl2pPr>
    <a:lvl3pPr marL="1096914" algn="l" defTabSz="548457" rtl="0" eaLnBrk="1" latinLnBrk="0" hangingPunct="1">
      <a:defRPr sz="1200" kern="1200">
        <a:solidFill>
          <a:schemeClr val="tx1"/>
        </a:solidFill>
        <a:latin typeface="Effra"/>
        <a:ea typeface="+mn-ea"/>
        <a:cs typeface="+mn-cs"/>
      </a:defRPr>
    </a:lvl3pPr>
    <a:lvl4pPr marL="1645371" algn="l" defTabSz="548457" rtl="0" eaLnBrk="1" latinLnBrk="0" hangingPunct="1">
      <a:defRPr sz="1200" kern="1200">
        <a:solidFill>
          <a:schemeClr val="tx1"/>
        </a:solidFill>
        <a:latin typeface="Effra"/>
        <a:ea typeface="+mn-ea"/>
        <a:cs typeface="+mn-cs"/>
      </a:defRPr>
    </a:lvl4pPr>
    <a:lvl5pPr marL="2193828" algn="l" defTabSz="548457" rtl="0" eaLnBrk="1" latinLnBrk="0" hangingPunct="1">
      <a:defRPr sz="1200" kern="1200">
        <a:solidFill>
          <a:schemeClr val="tx1"/>
        </a:solidFill>
        <a:latin typeface="Effra"/>
        <a:ea typeface="+mn-ea"/>
        <a:cs typeface="+mn-cs"/>
      </a:defRPr>
    </a:lvl5pPr>
    <a:lvl6pPr marL="2742286" algn="l" defTabSz="54845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90743" algn="l" defTabSz="54845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39200" algn="l" defTabSz="54845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87657" algn="l" defTabSz="54845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5613" y="448055"/>
            <a:ext cx="13716000" cy="320040"/>
          </a:xfrm>
        </p:spPr>
        <p:txBody>
          <a:bodyPr>
            <a:noAutofit/>
          </a:bodyPr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55613" y="751078"/>
            <a:ext cx="13713800" cy="320040"/>
          </a:xfrm>
        </p:spPr>
        <p:txBody>
          <a:bodyPr>
            <a:noAutofit/>
          </a:bodyPr>
          <a:lstStyle>
            <a:lvl1pPr marL="0">
              <a:lnSpc>
                <a:spcPts val="2400"/>
              </a:lnSpc>
              <a:spcAft>
                <a:spcPts val="0"/>
              </a:spcAft>
              <a:buFontTx/>
              <a:buNone/>
              <a:defRPr sz="2800" cap="all">
                <a:solidFill>
                  <a:srgbClr val="4BC9F1"/>
                </a:solidFill>
                <a:latin typeface="Century Gothic" panose="020B0502020202020204" pitchFamily="34" charset="0"/>
              </a:defRPr>
            </a:lvl1pPr>
            <a:lvl2pPr marL="0" indent="0">
              <a:lnSpc>
                <a:spcPts val="2400"/>
              </a:lnSpc>
              <a:spcAft>
                <a:spcPts val="0"/>
              </a:spcAft>
              <a:buFontTx/>
              <a:buNone/>
              <a:defRPr sz="2800" b="0" i="0" cap="all">
                <a:solidFill>
                  <a:srgbClr val="4BC9F1"/>
                </a:solidFill>
                <a:latin typeface="Raleway" panose="020B0503030101060003" pitchFamily="34" charset="0"/>
              </a:defRPr>
            </a:lvl2pPr>
            <a:lvl3pPr marL="0" indent="0">
              <a:lnSpc>
                <a:spcPts val="2400"/>
              </a:lnSpc>
              <a:spcAft>
                <a:spcPts val="0"/>
              </a:spcAft>
              <a:buFontTx/>
              <a:buNone/>
              <a:defRPr sz="2800" b="0" i="0" cap="all">
                <a:solidFill>
                  <a:schemeClr val="tx2"/>
                </a:solidFill>
                <a:latin typeface="Effra Light"/>
              </a:defRPr>
            </a:lvl3pPr>
            <a:lvl4pPr marL="0" indent="0">
              <a:lnSpc>
                <a:spcPts val="2400"/>
              </a:lnSpc>
              <a:spcAft>
                <a:spcPts val="0"/>
              </a:spcAft>
              <a:buFontTx/>
              <a:buNone/>
              <a:defRPr sz="2800" b="0" i="0" cap="all">
                <a:solidFill>
                  <a:schemeClr val="tx2"/>
                </a:solidFill>
                <a:latin typeface="Effra Light"/>
              </a:defRPr>
            </a:lvl4pPr>
            <a:lvl5pPr marL="0" indent="0">
              <a:lnSpc>
                <a:spcPts val="2400"/>
              </a:lnSpc>
              <a:spcAft>
                <a:spcPts val="0"/>
              </a:spcAft>
              <a:buFontTx/>
              <a:buNone/>
              <a:defRPr sz="2800" b="0" i="0" cap="all">
                <a:solidFill>
                  <a:schemeClr val="tx2"/>
                </a:solidFill>
                <a:latin typeface="Effra Light"/>
              </a:defRPr>
            </a:lvl5pPr>
            <a:lvl6pPr marL="0" indent="0">
              <a:lnSpc>
                <a:spcPts val="2800"/>
              </a:lnSpc>
              <a:spcAft>
                <a:spcPts val="400"/>
              </a:spcAft>
              <a:buFontTx/>
              <a:buNone/>
              <a:defRPr sz="2800" b="0" i="0" cap="all">
                <a:latin typeface="Effra Light"/>
                <a:cs typeface="Effra Light"/>
              </a:defRPr>
            </a:lvl6pPr>
            <a:lvl7pPr marL="0" indent="0">
              <a:lnSpc>
                <a:spcPts val="2800"/>
              </a:lnSpc>
              <a:spcAft>
                <a:spcPts val="400"/>
              </a:spcAft>
              <a:buFontTx/>
              <a:buNone/>
              <a:defRPr sz="2800" b="0" i="0" cap="all">
                <a:latin typeface="Effra Light"/>
                <a:cs typeface="Effra Light"/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0"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B82A05B-1097-4428-BB87-47AB48DA35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5613" y="7555867"/>
            <a:ext cx="457200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400" b="1">
                <a:solidFill>
                  <a:srgbClr val="164374"/>
                </a:solidFill>
                <a:latin typeface="Century Gothic" panose="020B0502020202020204" pitchFamily="34" charset="0"/>
              </a:defRPr>
            </a:lvl1pPr>
          </a:lstStyle>
          <a:p>
            <a:fld id="{A3032E39-2DD7-6341-87B9-9AB98FE366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57A1292-5EF7-4A23-89E2-A2DE60D7A6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2813" y="7555867"/>
            <a:ext cx="8229600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400" b="1">
                <a:solidFill>
                  <a:srgbClr val="164374"/>
                </a:solidFill>
                <a:latin typeface="Century Gothic" panose="020B0502020202020204" pitchFamily="34" charset="0"/>
                <a:cs typeface="Century Gothic" panose="020B0502020202020204" pitchFamily="34" charset="0"/>
              </a:defRPr>
            </a:lvl1pPr>
          </a:lstStyle>
          <a:p>
            <a:r>
              <a:rPr lang="en-US"/>
              <a:t>TELEREHAB - Task 4.5 - 3rd Plenary Meeting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790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813" y="1597025"/>
            <a:ext cx="6857387" cy="5487988"/>
          </a:xfrm>
        </p:spPr>
        <p:txBody>
          <a:bodyPr rIns="182880"/>
          <a:lstStyle>
            <a:lvl1pPr marL="0" indent="0">
              <a:buNone/>
              <a:defRPr/>
            </a:lvl1pPr>
            <a:lvl2pPr>
              <a:defRPr>
                <a:solidFill>
                  <a:srgbClr val="2368B3"/>
                </a:solidFill>
              </a:defRPr>
            </a:lvl2pPr>
            <a:lvl3pPr>
              <a:defRPr>
                <a:solidFill>
                  <a:srgbClr val="2368B3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2"/>
          </p:nvPr>
        </p:nvSpPr>
        <p:spPr>
          <a:xfrm>
            <a:off x="7315813" y="1597025"/>
            <a:ext cx="6857387" cy="5487988"/>
          </a:xfrm>
        </p:spPr>
        <p:txBody>
          <a:bodyPr rIns="182880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C5F2465-90DE-4D87-91B8-61DAD15DE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5613" y="7555867"/>
            <a:ext cx="457200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400" b="1">
                <a:solidFill>
                  <a:srgbClr val="164374"/>
                </a:solidFill>
                <a:latin typeface="Century Gothic" panose="020B0502020202020204" pitchFamily="34" charset="0"/>
              </a:defRPr>
            </a:lvl1pPr>
          </a:lstStyle>
          <a:p>
            <a:fld id="{A3032E39-2DD7-6341-87B9-9AB98FE366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5238835B-8C2D-4386-8519-0217670099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2813" y="7555867"/>
            <a:ext cx="8229600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400" b="1">
                <a:solidFill>
                  <a:srgbClr val="164374"/>
                </a:solidFill>
                <a:latin typeface="Century Gothic" panose="020B0502020202020204" pitchFamily="34" charset="0"/>
                <a:cs typeface="Century Gothic" panose="020B0502020202020204" pitchFamily="34" charset="0"/>
              </a:defRPr>
            </a:lvl1pPr>
          </a:lstStyle>
          <a:p>
            <a:r>
              <a:rPr lang="en-US"/>
              <a:t>TELEREHAB - Task 4.5 - 3rd Plenary Meeting</a:t>
            </a:r>
            <a:endParaRPr lang="en-US" dirty="0"/>
          </a:p>
        </p:txBody>
      </p:sp>
      <p:sp>
        <p:nvSpPr>
          <p:cNvPr id="13" name="Title 5">
            <a:extLst>
              <a:ext uri="{FF2B5EF4-FFF2-40B4-BE49-F238E27FC236}">
                <a16:creationId xmlns:a16="http://schemas.microsoft.com/office/drawing/2014/main" id="{CC7F0475-977D-4C94-B5E1-5A672A960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448055"/>
            <a:ext cx="13716000" cy="32004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4D22E44-4489-430D-9622-D6658CF94C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5613" y="751078"/>
            <a:ext cx="13713800" cy="320040"/>
          </a:xfrm>
        </p:spPr>
        <p:txBody>
          <a:bodyPr>
            <a:noAutofit/>
          </a:bodyPr>
          <a:lstStyle>
            <a:lvl1pPr marL="0">
              <a:lnSpc>
                <a:spcPts val="2400"/>
              </a:lnSpc>
              <a:spcAft>
                <a:spcPts val="0"/>
              </a:spcAft>
              <a:buFontTx/>
              <a:buNone/>
              <a:defRPr sz="2800" cap="all">
                <a:solidFill>
                  <a:srgbClr val="4BC9F1"/>
                </a:solidFill>
                <a:latin typeface="+mj-lt"/>
              </a:defRPr>
            </a:lvl1pPr>
            <a:lvl2pPr marL="0" indent="0">
              <a:lnSpc>
                <a:spcPts val="2400"/>
              </a:lnSpc>
              <a:spcAft>
                <a:spcPts val="0"/>
              </a:spcAft>
              <a:buFontTx/>
              <a:buNone/>
              <a:defRPr sz="2800" b="0" i="0" cap="all">
                <a:solidFill>
                  <a:srgbClr val="4BC9F1"/>
                </a:solidFill>
                <a:latin typeface="+mj-lt"/>
              </a:defRPr>
            </a:lvl2pPr>
            <a:lvl3pPr marL="0" indent="0">
              <a:lnSpc>
                <a:spcPts val="2400"/>
              </a:lnSpc>
              <a:spcAft>
                <a:spcPts val="0"/>
              </a:spcAft>
              <a:buFontTx/>
              <a:buNone/>
              <a:defRPr sz="2800" b="0" i="0" cap="all">
                <a:solidFill>
                  <a:schemeClr val="tx2"/>
                </a:solidFill>
                <a:latin typeface="Effra Light"/>
              </a:defRPr>
            </a:lvl3pPr>
            <a:lvl4pPr marL="0" indent="0">
              <a:lnSpc>
                <a:spcPts val="2400"/>
              </a:lnSpc>
              <a:spcAft>
                <a:spcPts val="0"/>
              </a:spcAft>
              <a:buFontTx/>
              <a:buNone/>
              <a:defRPr sz="2800" b="0" i="0" cap="all">
                <a:solidFill>
                  <a:schemeClr val="tx2"/>
                </a:solidFill>
                <a:latin typeface="Effra Light"/>
              </a:defRPr>
            </a:lvl4pPr>
            <a:lvl5pPr marL="0" indent="0">
              <a:lnSpc>
                <a:spcPts val="2400"/>
              </a:lnSpc>
              <a:spcAft>
                <a:spcPts val="0"/>
              </a:spcAft>
              <a:buFontTx/>
              <a:buNone/>
              <a:defRPr sz="2800" b="0" i="0" cap="all">
                <a:solidFill>
                  <a:schemeClr val="tx2"/>
                </a:solidFill>
                <a:latin typeface="Effra Light"/>
              </a:defRPr>
            </a:lvl5pPr>
            <a:lvl6pPr marL="0" indent="0">
              <a:lnSpc>
                <a:spcPts val="2800"/>
              </a:lnSpc>
              <a:spcAft>
                <a:spcPts val="400"/>
              </a:spcAft>
              <a:buFontTx/>
              <a:buNone/>
              <a:defRPr sz="2800" b="0" i="0" cap="all">
                <a:latin typeface="Effra Light"/>
                <a:cs typeface="Effra Light"/>
              </a:defRPr>
            </a:lvl6pPr>
            <a:lvl7pPr marL="0" indent="0">
              <a:lnSpc>
                <a:spcPts val="2800"/>
              </a:lnSpc>
              <a:spcAft>
                <a:spcPts val="400"/>
              </a:spcAft>
              <a:buFontTx/>
              <a:buNone/>
              <a:defRPr sz="2800" b="0" i="0" cap="all">
                <a:latin typeface="Effra Light"/>
                <a:cs typeface="Effra Light"/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760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 Intr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4" y="1383666"/>
            <a:ext cx="13713799" cy="8229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Aft>
                <a:spcPts val="800"/>
              </a:spcAft>
              <a:buFontTx/>
              <a:buNone/>
              <a:defRPr sz="2400" baseline="0">
                <a:solidFill>
                  <a:schemeClr val="tx1"/>
                </a:solidFill>
                <a:latin typeface="+mj-lt"/>
              </a:defRPr>
            </a:lvl1pPr>
            <a:lvl2pPr marL="0" indent="0">
              <a:lnSpc>
                <a:spcPts val="2400"/>
              </a:lnSpc>
              <a:spcAft>
                <a:spcPts val="800"/>
              </a:spcAft>
              <a:buFontTx/>
              <a:buNone/>
              <a:defRPr sz="2400">
                <a:solidFill>
                  <a:schemeClr val="tx1"/>
                </a:solidFill>
                <a:latin typeface="+mj-lt"/>
              </a:defRPr>
            </a:lvl2pPr>
            <a:lvl3pPr marL="0" indent="0">
              <a:lnSpc>
                <a:spcPts val="2400"/>
              </a:lnSpc>
              <a:spcAft>
                <a:spcPts val="800"/>
              </a:spcAft>
              <a:buFontTx/>
              <a:buNone/>
              <a:defRPr sz="2200">
                <a:solidFill>
                  <a:schemeClr val="tx1"/>
                </a:solidFill>
                <a:latin typeface="Raleway SemiBold" panose="020B0703030101060003" pitchFamily="34" charset="0"/>
              </a:defRPr>
            </a:lvl3pPr>
            <a:lvl4pPr marL="0" indent="0">
              <a:lnSpc>
                <a:spcPts val="2400"/>
              </a:lnSpc>
              <a:spcAft>
                <a:spcPts val="800"/>
              </a:spcAft>
              <a:buFontTx/>
              <a:buNone/>
              <a:defRPr sz="2200">
                <a:solidFill>
                  <a:schemeClr val="tx1"/>
                </a:solidFill>
                <a:latin typeface="Raleway SemiBold" panose="020B0703030101060003" pitchFamily="34" charset="0"/>
              </a:defRPr>
            </a:lvl4pPr>
            <a:lvl5pPr marL="0" indent="0">
              <a:lnSpc>
                <a:spcPts val="2400"/>
              </a:lnSpc>
              <a:spcAft>
                <a:spcPts val="800"/>
              </a:spcAft>
              <a:buFontTx/>
              <a:buNone/>
              <a:defRPr sz="2200">
                <a:solidFill>
                  <a:schemeClr val="tx1"/>
                </a:solidFill>
                <a:latin typeface="Raleway SemiBold" panose="020B0703030101060003" pitchFamily="34" charset="0"/>
              </a:defRPr>
            </a:lvl5pPr>
            <a:lvl6pPr marL="0" indent="0">
              <a:lnSpc>
                <a:spcPts val="2600"/>
              </a:lnSpc>
              <a:buFontTx/>
              <a:buNone/>
              <a:defRPr sz="2300">
                <a:solidFill>
                  <a:schemeClr val="tx1"/>
                </a:solidFill>
              </a:defRPr>
            </a:lvl6pPr>
            <a:lvl7pPr marL="0" indent="0">
              <a:lnSpc>
                <a:spcPts val="2600"/>
              </a:lnSpc>
              <a:buFontTx/>
              <a:buNone/>
              <a:defRPr sz="23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2"/>
          </p:nvPr>
        </p:nvSpPr>
        <p:spPr>
          <a:xfrm>
            <a:off x="457813" y="2428863"/>
            <a:ext cx="6857387" cy="4656150"/>
          </a:xfrm>
        </p:spPr>
        <p:txBody>
          <a:bodyPr rIns="182880"/>
          <a:lstStyle>
            <a:lvl1pPr marL="457200" indent="-228600" algn="l"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400">
                <a:solidFill>
                  <a:srgbClr val="142244"/>
                </a:solidFill>
              </a:defRPr>
            </a:lvl1pPr>
            <a:lvl2pPr marL="685800" indent="-228600">
              <a:buFont typeface="Arial" panose="020B0604020202020204" pitchFamily="34" charset="0"/>
              <a:buChar char="•"/>
              <a:defRPr>
                <a:solidFill>
                  <a:srgbClr val="2368B3"/>
                </a:solidFill>
              </a:defRPr>
            </a:lvl2pPr>
            <a:lvl3pPr marL="919163" indent="-228600">
              <a:buFont typeface="Arial" panose="020B0604020202020204" pitchFamily="34" charset="0"/>
              <a:buChar char="•"/>
              <a:defRPr>
                <a:solidFill>
                  <a:srgbClr val="2368B3"/>
                </a:solidFill>
              </a:defRPr>
            </a:lvl3pPr>
            <a:lvl4pPr marL="1146175" indent="-228600">
              <a:buFont typeface="Arial" panose="020B0604020202020204" pitchFamily="34" charset="0"/>
              <a:buChar char="•"/>
              <a:defRPr>
                <a:solidFill>
                  <a:srgbClr val="4BC9F1"/>
                </a:solidFill>
              </a:defRPr>
            </a:lvl4pPr>
            <a:lvl5pPr marL="1376363" indent="-227013">
              <a:defRPr>
                <a:solidFill>
                  <a:srgbClr val="4BC9F1"/>
                </a:solidFill>
              </a:defRPr>
            </a:lvl5pPr>
            <a:lvl6pPr marL="1601788" indent="-225425">
              <a:defRPr/>
            </a:lvl6pPr>
            <a:lvl7pPr marL="1828800" indent="-227013" defTabSz="500063">
              <a:defRPr/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5"/>
          </p:nvPr>
        </p:nvSpPr>
        <p:spPr>
          <a:xfrm>
            <a:off x="7315813" y="2428863"/>
            <a:ext cx="6857387" cy="4656150"/>
          </a:xfrm>
        </p:spPr>
        <p:txBody>
          <a:bodyPr rIns="182880"/>
          <a:lstStyle>
            <a:lvl1pPr marL="457200" indent="-228600" algn="l"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400">
                <a:solidFill>
                  <a:srgbClr val="142244"/>
                </a:solidFill>
              </a:defRPr>
            </a:lvl1pPr>
            <a:lvl2pPr marL="685800" indent="-228600">
              <a:buFont typeface="Arial" panose="020B0604020202020204" pitchFamily="34" charset="0"/>
              <a:buChar char="•"/>
              <a:defRPr>
                <a:solidFill>
                  <a:srgbClr val="2368B3"/>
                </a:solidFill>
              </a:defRPr>
            </a:lvl2pPr>
            <a:lvl3pPr marL="919163" indent="-228600">
              <a:buFont typeface="Arial" panose="020B0604020202020204" pitchFamily="34" charset="0"/>
              <a:buChar char="•"/>
              <a:defRPr>
                <a:solidFill>
                  <a:srgbClr val="2368B3"/>
                </a:solidFill>
              </a:defRPr>
            </a:lvl3pPr>
            <a:lvl4pPr marL="1146175" indent="-228600">
              <a:buFont typeface="Arial" panose="020B0604020202020204" pitchFamily="34" charset="0"/>
              <a:buChar char="•"/>
              <a:defRPr>
                <a:solidFill>
                  <a:srgbClr val="4BC9F1"/>
                </a:solidFill>
              </a:defRPr>
            </a:lvl4pPr>
            <a:lvl5pPr marL="1376363" indent="-227013">
              <a:defRPr>
                <a:solidFill>
                  <a:srgbClr val="4BC9F1"/>
                </a:solidFill>
              </a:defRPr>
            </a:lvl5pPr>
            <a:lvl6pPr marL="1601788" indent="-225425">
              <a:defRPr/>
            </a:lvl6pPr>
            <a:lvl7pPr marL="1828800" indent="-227013" defTabSz="500063">
              <a:defRPr/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4E81BDD-D70E-4FBD-8227-1DDD36B9C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5613" y="7555867"/>
            <a:ext cx="457200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400" b="1">
                <a:solidFill>
                  <a:srgbClr val="164374"/>
                </a:solidFill>
                <a:latin typeface="Century Gothic" panose="020B0502020202020204" pitchFamily="34" charset="0"/>
              </a:defRPr>
            </a:lvl1pPr>
          </a:lstStyle>
          <a:p>
            <a:fld id="{A3032E39-2DD7-6341-87B9-9AB98FE366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D1572ABD-52C4-4479-ACE7-64F139795B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2813" y="7555867"/>
            <a:ext cx="8229600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400" b="1">
                <a:solidFill>
                  <a:srgbClr val="164374"/>
                </a:solidFill>
                <a:latin typeface="Century Gothic" panose="020B0502020202020204" pitchFamily="34" charset="0"/>
                <a:cs typeface="Century Gothic" panose="020B0502020202020204" pitchFamily="34" charset="0"/>
              </a:defRPr>
            </a:lvl1pPr>
          </a:lstStyle>
          <a:p>
            <a:r>
              <a:rPr lang="en-US"/>
              <a:t>TELEREHAB - Task 4.5 - 3rd Plenary Meeting</a:t>
            </a:r>
            <a:endParaRPr lang="en-US" dirty="0"/>
          </a:p>
        </p:txBody>
      </p:sp>
      <p:sp>
        <p:nvSpPr>
          <p:cNvPr id="16" name="Title 5">
            <a:extLst>
              <a:ext uri="{FF2B5EF4-FFF2-40B4-BE49-F238E27FC236}">
                <a16:creationId xmlns:a16="http://schemas.microsoft.com/office/drawing/2014/main" id="{CA18353C-0272-47D8-AB35-06A173292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448055"/>
            <a:ext cx="13716000" cy="320040"/>
          </a:xfrm>
        </p:spPr>
        <p:txBody>
          <a:bodyPr>
            <a:noAutofit/>
          </a:bodyPr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60614F8-A0C9-4E0A-AFE8-FCD4E3ABFC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5613" y="751078"/>
            <a:ext cx="13713800" cy="320040"/>
          </a:xfrm>
        </p:spPr>
        <p:txBody>
          <a:bodyPr>
            <a:noAutofit/>
          </a:bodyPr>
          <a:lstStyle>
            <a:lvl1pPr marL="0">
              <a:lnSpc>
                <a:spcPts val="2400"/>
              </a:lnSpc>
              <a:spcAft>
                <a:spcPts val="0"/>
              </a:spcAft>
              <a:buFontTx/>
              <a:buNone/>
              <a:defRPr sz="2800" cap="all">
                <a:solidFill>
                  <a:srgbClr val="4BC9F1"/>
                </a:solidFill>
                <a:latin typeface="Century Gothic" panose="020B0502020202020204" pitchFamily="34" charset="0"/>
              </a:defRPr>
            </a:lvl1pPr>
            <a:lvl2pPr marL="0" indent="0">
              <a:lnSpc>
                <a:spcPts val="2400"/>
              </a:lnSpc>
              <a:spcAft>
                <a:spcPts val="0"/>
              </a:spcAft>
              <a:buFontTx/>
              <a:buNone/>
              <a:defRPr sz="2800" b="0" i="0" cap="all">
                <a:solidFill>
                  <a:srgbClr val="4BC9F1"/>
                </a:solidFill>
                <a:latin typeface="Raleway" panose="020B0503030101060003" pitchFamily="34" charset="0"/>
              </a:defRPr>
            </a:lvl2pPr>
            <a:lvl3pPr marL="0" indent="0">
              <a:lnSpc>
                <a:spcPts val="2400"/>
              </a:lnSpc>
              <a:spcAft>
                <a:spcPts val="0"/>
              </a:spcAft>
              <a:buFontTx/>
              <a:buNone/>
              <a:defRPr sz="2800" b="0" i="0" cap="all">
                <a:solidFill>
                  <a:schemeClr val="tx2"/>
                </a:solidFill>
                <a:latin typeface="Effra Light"/>
              </a:defRPr>
            </a:lvl3pPr>
            <a:lvl4pPr marL="0" indent="0">
              <a:lnSpc>
                <a:spcPts val="2400"/>
              </a:lnSpc>
              <a:spcAft>
                <a:spcPts val="0"/>
              </a:spcAft>
              <a:buFontTx/>
              <a:buNone/>
              <a:defRPr sz="2800" b="0" i="0" cap="all">
                <a:solidFill>
                  <a:schemeClr val="tx2"/>
                </a:solidFill>
                <a:latin typeface="Effra Light"/>
              </a:defRPr>
            </a:lvl4pPr>
            <a:lvl5pPr marL="0" indent="0">
              <a:lnSpc>
                <a:spcPts val="2400"/>
              </a:lnSpc>
              <a:spcAft>
                <a:spcPts val="0"/>
              </a:spcAft>
              <a:buFontTx/>
              <a:buNone/>
              <a:defRPr sz="2800" b="0" i="0" cap="all">
                <a:solidFill>
                  <a:schemeClr val="tx2"/>
                </a:solidFill>
                <a:latin typeface="Effra Light"/>
              </a:defRPr>
            </a:lvl5pPr>
            <a:lvl6pPr marL="0" indent="0">
              <a:lnSpc>
                <a:spcPts val="2800"/>
              </a:lnSpc>
              <a:spcAft>
                <a:spcPts val="400"/>
              </a:spcAft>
              <a:buFontTx/>
              <a:buNone/>
              <a:defRPr sz="2800" b="0" i="0" cap="all">
                <a:latin typeface="Effra Light"/>
                <a:cs typeface="Effra Light"/>
              </a:defRPr>
            </a:lvl6pPr>
            <a:lvl7pPr marL="0" indent="0">
              <a:lnSpc>
                <a:spcPts val="2800"/>
              </a:lnSpc>
              <a:spcAft>
                <a:spcPts val="400"/>
              </a:spcAft>
              <a:buFontTx/>
              <a:buNone/>
              <a:defRPr sz="2800" b="0" i="0" cap="all">
                <a:latin typeface="Effra Light"/>
                <a:cs typeface="Effra Light"/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677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597025"/>
            <a:ext cx="8912458" cy="54879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9598025" y="0"/>
            <a:ext cx="5032375" cy="7543800"/>
          </a:xfrm>
        </p:spPr>
        <p:txBody>
          <a:bodyPr lIns="91440" tIns="45720" rIns="91440" bIns="45720">
            <a:normAutofit/>
          </a:bodyPr>
          <a:lstStyle>
            <a:lvl1pPr marL="0" indent="0">
              <a:lnSpc>
                <a:spcPts val="1800"/>
              </a:lnSpc>
              <a:buNone/>
              <a:defRPr sz="1800" cap="all" baseline="0">
                <a:solidFill>
                  <a:srgbClr val="2368B3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09A316D-0BED-4C0B-909A-8099337E7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5613" y="7555867"/>
            <a:ext cx="457200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400" b="1">
                <a:solidFill>
                  <a:srgbClr val="164374"/>
                </a:solidFill>
                <a:latin typeface="Century Gothic" panose="020B0502020202020204" pitchFamily="34" charset="0"/>
              </a:defRPr>
            </a:lvl1pPr>
          </a:lstStyle>
          <a:p>
            <a:fld id="{A3032E39-2DD7-6341-87B9-9AB98FE366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C9C7C39-D638-4AE5-A784-CE755EFD68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2813" y="7555867"/>
            <a:ext cx="8229600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400" b="1">
                <a:solidFill>
                  <a:srgbClr val="164374"/>
                </a:solidFill>
                <a:latin typeface="Century Gothic" panose="020B0502020202020204" pitchFamily="34" charset="0"/>
                <a:cs typeface="Century Gothic" panose="020B0502020202020204" pitchFamily="34" charset="0"/>
              </a:defRPr>
            </a:lvl1pPr>
          </a:lstStyle>
          <a:p>
            <a:r>
              <a:rPr lang="en-US"/>
              <a:t>TELEREHAB - Task 4.5 - 3rd Plenary Meeting</a:t>
            </a:r>
            <a:endParaRPr lang="en-US" dirty="0"/>
          </a:p>
        </p:txBody>
      </p:sp>
      <p:sp>
        <p:nvSpPr>
          <p:cNvPr id="13" name="Title 5">
            <a:extLst>
              <a:ext uri="{FF2B5EF4-FFF2-40B4-BE49-F238E27FC236}">
                <a16:creationId xmlns:a16="http://schemas.microsoft.com/office/drawing/2014/main" id="{E0076927-C80A-405C-AABD-202BB94D4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448055"/>
            <a:ext cx="13716000" cy="320040"/>
          </a:xfrm>
        </p:spPr>
        <p:txBody>
          <a:bodyPr>
            <a:noAutofit/>
          </a:bodyPr>
          <a:lstStyle>
            <a:lvl1pPr>
              <a:defRPr>
                <a:solidFill>
                  <a:srgbClr val="164374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BFC050C0-0CFC-4FD5-B387-2C5B749185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5613" y="751078"/>
            <a:ext cx="13713800" cy="320040"/>
          </a:xfrm>
        </p:spPr>
        <p:txBody>
          <a:bodyPr>
            <a:noAutofit/>
          </a:bodyPr>
          <a:lstStyle>
            <a:lvl1pPr marL="0">
              <a:lnSpc>
                <a:spcPts val="2400"/>
              </a:lnSpc>
              <a:spcAft>
                <a:spcPts val="0"/>
              </a:spcAft>
              <a:buFontTx/>
              <a:buNone/>
              <a:defRPr sz="2800" cap="all">
                <a:solidFill>
                  <a:srgbClr val="4BC9F1"/>
                </a:solidFill>
                <a:latin typeface="Century Gothic" panose="020B0502020202020204" pitchFamily="34" charset="0"/>
              </a:defRPr>
            </a:lvl1pPr>
            <a:lvl2pPr marL="0" indent="0">
              <a:lnSpc>
                <a:spcPts val="2400"/>
              </a:lnSpc>
              <a:spcAft>
                <a:spcPts val="0"/>
              </a:spcAft>
              <a:buFontTx/>
              <a:buNone/>
              <a:defRPr sz="2800" b="0" i="0" cap="all">
                <a:solidFill>
                  <a:srgbClr val="4BC9F1"/>
                </a:solidFill>
                <a:latin typeface="Raleway" panose="020B0503030101060003" pitchFamily="34" charset="0"/>
              </a:defRPr>
            </a:lvl2pPr>
            <a:lvl3pPr marL="0" indent="0">
              <a:lnSpc>
                <a:spcPts val="2400"/>
              </a:lnSpc>
              <a:spcAft>
                <a:spcPts val="0"/>
              </a:spcAft>
              <a:buFontTx/>
              <a:buNone/>
              <a:defRPr sz="2800" b="0" i="0" cap="all">
                <a:solidFill>
                  <a:schemeClr val="tx2"/>
                </a:solidFill>
                <a:latin typeface="Effra Light"/>
              </a:defRPr>
            </a:lvl3pPr>
            <a:lvl4pPr marL="0" indent="0">
              <a:lnSpc>
                <a:spcPts val="2400"/>
              </a:lnSpc>
              <a:spcAft>
                <a:spcPts val="0"/>
              </a:spcAft>
              <a:buFontTx/>
              <a:buNone/>
              <a:defRPr sz="2800" b="0" i="0" cap="all">
                <a:solidFill>
                  <a:schemeClr val="tx2"/>
                </a:solidFill>
                <a:latin typeface="Effra Light"/>
              </a:defRPr>
            </a:lvl4pPr>
            <a:lvl5pPr marL="0" indent="0">
              <a:lnSpc>
                <a:spcPts val="2400"/>
              </a:lnSpc>
              <a:spcAft>
                <a:spcPts val="0"/>
              </a:spcAft>
              <a:buFontTx/>
              <a:buNone/>
              <a:defRPr sz="2800" b="0" i="0" cap="all">
                <a:solidFill>
                  <a:schemeClr val="tx2"/>
                </a:solidFill>
                <a:latin typeface="Effra Light"/>
              </a:defRPr>
            </a:lvl5pPr>
            <a:lvl6pPr marL="0" indent="0">
              <a:lnSpc>
                <a:spcPts val="2800"/>
              </a:lnSpc>
              <a:spcAft>
                <a:spcPts val="400"/>
              </a:spcAft>
              <a:buFontTx/>
              <a:buNone/>
              <a:defRPr sz="2800" b="0" i="0" cap="all">
                <a:latin typeface="Effra Light"/>
                <a:cs typeface="Effra Light"/>
              </a:defRPr>
            </a:lvl6pPr>
            <a:lvl7pPr marL="0" indent="0">
              <a:lnSpc>
                <a:spcPts val="2800"/>
              </a:lnSpc>
              <a:spcAft>
                <a:spcPts val="400"/>
              </a:spcAft>
              <a:buFontTx/>
              <a:buNone/>
              <a:defRPr sz="2800" b="0" i="0" cap="all">
                <a:latin typeface="Effra Light"/>
                <a:cs typeface="Effra Light"/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618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F1045-FC60-4DE9-8985-443BE7F117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5613" y="7555867"/>
            <a:ext cx="457200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400" b="1">
                <a:solidFill>
                  <a:srgbClr val="164374"/>
                </a:solidFill>
                <a:latin typeface="Century Gothic" panose="020B0502020202020204" pitchFamily="34" charset="0"/>
              </a:defRPr>
            </a:lvl1pPr>
          </a:lstStyle>
          <a:p>
            <a:fld id="{A3032E39-2DD7-6341-87B9-9AB98FE366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C10A829-741F-4D34-A42D-763A13066F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2813" y="7555867"/>
            <a:ext cx="8229600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400" b="1">
                <a:solidFill>
                  <a:srgbClr val="164374"/>
                </a:solidFill>
                <a:latin typeface="Century Gothic" panose="020B0502020202020204" pitchFamily="34" charset="0"/>
                <a:cs typeface="Century Gothic" panose="020B0502020202020204" pitchFamily="34" charset="0"/>
              </a:defRPr>
            </a:lvl1pPr>
          </a:lstStyle>
          <a:p>
            <a:r>
              <a:rPr lang="en-US"/>
              <a:t>TELEREHAB - Task 4.5 - 3rd Plenary Meeting</a:t>
            </a:r>
            <a:endParaRPr lang="en-US" dirty="0"/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03237A35-330F-47A7-BF54-58A28533C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448055"/>
            <a:ext cx="13716000" cy="320040"/>
          </a:xfrm>
        </p:spPr>
        <p:txBody>
          <a:bodyPr>
            <a:noAutofit/>
          </a:bodyPr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1FE2BC14-9CBC-494B-999D-351E1B8128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5613" y="751078"/>
            <a:ext cx="13713800" cy="320040"/>
          </a:xfrm>
        </p:spPr>
        <p:txBody>
          <a:bodyPr>
            <a:noAutofit/>
          </a:bodyPr>
          <a:lstStyle>
            <a:lvl1pPr marL="0">
              <a:lnSpc>
                <a:spcPts val="2400"/>
              </a:lnSpc>
              <a:spcAft>
                <a:spcPts val="0"/>
              </a:spcAft>
              <a:buFontTx/>
              <a:buNone/>
              <a:defRPr sz="2800" cap="all">
                <a:solidFill>
                  <a:srgbClr val="4BC9F1"/>
                </a:solidFill>
                <a:latin typeface="Century Gothic" panose="020B0502020202020204" pitchFamily="34" charset="0"/>
              </a:defRPr>
            </a:lvl1pPr>
            <a:lvl2pPr marL="0" indent="0">
              <a:lnSpc>
                <a:spcPts val="2400"/>
              </a:lnSpc>
              <a:spcAft>
                <a:spcPts val="0"/>
              </a:spcAft>
              <a:buFontTx/>
              <a:buNone/>
              <a:defRPr sz="2800" b="0" i="0" cap="all">
                <a:solidFill>
                  <a:srgbClr val="4BC9F1"/>
                </a:solidFill>
                <a:latin typeface="Raleway" panose="020B0503030101060003" pitchFamily="34" charset="0"/>
              </a:defRPr>
            </a:lvl2pPr>
            <a:lvl3pPr marL="0" indent="0">
              <a:lnSpc>
                <a:spcPts val="2400"/>
              </a:lnSpc>
              <a:spcAft>
                <a:spcPts val="0"/>
              </a:spcAft>
              <a:buFontTx/>
              <a:buNone/>
              <a:defRPr sz="2800" b="0" i="0" cap="all">
                <a:solidFill>
                  <a:schemeClr val="tx2"/>
                </a:solidFill>
                <a:latin typeface="Effra Light"/>
              </a:defRPr>
            </a:lvl3pPr>
            <a:lvl4pPr marL="0" indent="0">
              <a:lnSpc>
                <a:spcPts val="2400"/>
              </a:lnSpc>
              <a:spcAft>
                <a:spcPts val="0"/>
              </a:spcAft>
              <a:buFontTx/>
              <a:buNone/>
              <a:defRPr sz="2800" b="0" i="0" cap="all">
                <a:solidFill>
                  <a:schemeClr val="tx2"/>
                </a:solidFill>
                <a:latin typeface="Effra Light"/>
              </a:defRPr>
            </a:lvl4pPr>
            <a:lvl5pPr marL="0" indent="0">
              <a:lnSpc>
                <a:spcPts val="2400"/>
              </a:lnSpc>
              <a:spcAft>
                <a:spcPts val="0"/>
              </a:spcAft>
              <a:buFontTx/>
              <a:buNone/>
              <a:defRPr sz="2800" b="0" i="0" cap="all">
                <a:solidFill>
                  <a:schemeClr val="tx2"/>
                </a:solidFill>
                <a:latin typeface="Effra Light"/>
              </a:defRPr>
            </a:lvl5pPr>
            <a:lvl6pPr marL="0" indent="0">
              <a:lnSpc>
                <a:spcPts val="2800"/>
              </a:lnSpc>
              <a:spcAft>
                <a:spcPts val="400"/>
              </a:spcAft>
              <a:buFontTx/>
              <a:buNone/>
              <a:defRPr sz="2800" b="0" i="0" cap="all">
                <a:latin typeface="Effra Light"/>
                <a:cs typeface="Effra Light"/>
              </a:defRPr>
            </a:lvl6pPr>
            <a:lvl7pPr marL="0" indent="0">
              <a:lnSpc>
                <a:spcPts val="2800"/>
              </a:lnSpc>
              <a:spcAft>
                <a:spcPts val="400"/>
              </a:spcAft>
              <a:buFontTx/>
              <a:buNone/>
              <a:defRPr sz="2800" b="0" i="0" cap="all">
                <a:latin typeface="Effra Light"/>
                <a:cs typeface="Effra Light"/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583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3">
    <p:bg>
      <p:bgPr>
        <a:solidFill>
          <a:srgbClr val="4BC9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BBCBB8E-4DE8-4039-B472-1E997CC120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2800" y="942977"/>
            <a:ext cx="5572125" cy="3171824"/>
          </a:xfrm>
          <a:prstGeom prst="rect">
            <a:avLst/>
          </a:prstGeom>
        </p:spPr>
        <p:txBody>
          <a:bodyPr/>
          <a:lstStyle>
            <a:lvl1pPr>
              <a:lnSpc>
                <a:spcPts val="5000"/>
              </a:lnSpc>
              <a:defRPr>
                <a:solidFill>
                  <a:srgbClr val="164374"/>
                </a:solidFill>
                <a:latin typeface="Century Gothic" panose="020B0502020202020204" pitchFamily="34" charset="0"/>
              </a:defRPr>
            </a:lvl1pPr>
            <a:lvl2pPr>
              <a:lnSpc>
                <a:spcPts val="5000"/>
              </a:lnSpc>
              <a:defRPr>
                <a:solidFill>
                  <a:srgbClr val="164374"/>
                </a:solidFill>
                <a:latin typeface="Century Gothic" panose="020B0502020202020204" pitchFamily="34" charset="0"/>
              </a:defRPr>
            </a:lvl2pPr>
            <a:lvl3pPr>
              <a:lnSpc>
                <a:spcPts val="5000"/>
              </a:lnSpc>
              <a:defRPr>
                <a:solidFill>
                  <a:srgbClr val="5C56A5"/>
                </a:solidFill>
                <a:latin typeface="Raleway" panose="020B0503030101060003" pitchFamily="34" charset="0"/>
              </a:defRPr>
            </a:lvl3pPr>
            <a:lvl4pPr>
              <a:lnSpc>
                <a:spcPts val="5000"/>
              </a:lnSpc>
              <a:defRPr>
                <a:solidFill>
                  <a:srgbClr val="F4CCD5"/>
                </a:solidFill>
                <a:latin typeface="Raleway" panose="020B0503030101060003" pitchFamily="34" charset="0"/>
              </a:defRPr>
            </a:lvl4pPr>
            <a:lvl5pPr>
              <a:defRPr>
                <a:latin typeface="Raleway" panose="020B05030301010600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95E39A-3529-4FC7-B721-65AC6DE920B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12800" y="5134208"/>
            <a:ext cx="5572125" cy="893609"/>
          </a:xfrm>
          <a:prstGeom prst="rect">
            <a:avLst/>
          </a:prstGeom>
        </p:spPr>
        <p:txBody>
          <a:bodyPr/>
          <a:lstStyle>
            <a:lvl1pPr>
              <a:lnSpc>
                <a:spcPts val="3000"/>
              </a:lnSpc>
              <a:defRPr sz="2400">
                <a:solidFill>
                  <a:srgbClr val="164374"/>
                </a:solidFill>
                <a:latin typeface="Century Gothic" panose="020B0502020202020204" pitchFamily="34" charset="0"/>
              </a:defRPr>
            </a:lvl1pPr>
            <a:lvl2pPr>
              <a:lnSpc>
                <a:spcPts val="3000"/>
              </a:lnSpc>
              <a:defRPr sz="2400">
                <a:solidFill>
                  <a:srgbClr val="164374"/>
                </a:solidFill>
                <a:latin typeface="Century Gothic" panose="020B0502020202020204" pitchFamily="34" charset="0"/>
              </a:defRPr>
            </a:lvl2pPr>
            <a:lvl3pPr>
              <a:lnSpc>
                <a:spcPts val="5000"/>
              </a:lnSpc>
              <a:defRPr>
                <a:solidFill>
                  <a:srgbClr val="5C56A5"/>
                </a:solidFill>
                <a:latin typeface="Raleway" panose="020B0503030101060003" pitchFamily="34" charset="0"/>
              </a:defRPr>
            </a:lvl3pPr>
            <a:lvl4pPr>
              <a:lnSpc>
                <a:spcPts val="5000"/>
              </a:lnSpc>
              <a:defRPr>
                <a:solidFill>
                  <a:srgbClr val="F4CCD5"/>
                </a:solidFill>
                <a:latin typeface="Raleway" panose="020B0503030101060003" pitchFamily="34" charset="0"/>
              </a:defRPr>
            </a:lvl4pPr>
            <a:lvl5pPr>
              <a:defRPr>
                <a:latin typeface="Raleway" panose="020B0503030101060003" pitchFamily="34" charset="0"/>
              </a:defRPr>
            </a:lvl5pPr>
          </a:lstStyle>
          <a:p>
            <a:pPr lvl="0"/>
            <a:r>
              <a:rPr lang="en-US" dirty="0"/>
              <a:t>NAME AND SURNAME</a:t>
            </a:r>
          </a:p>
          <a:p>
            <a:pPr lvl="1"/>
            <a:r>
              <a:rPr lang="en-US" dirty="0"/>
              <a:t>ORGANIZATION: COMPANY’S NAME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A5C4CE-62F3-4A9E-B0FC-D901EFD74BD5}"/>
              </a:ext>
            </a:extLst>
          </p:cNvPr>
          <p:cNvGrpSpPr/>
          <p:nvPr userDrawn="1"/>
        </p:nvGrpSpPr>
        <p:grpSpPr>
          <a:xfrm>
            <a:off x="812800" y="7283447"/>
            <a:ext cx="5664200" cy="431548"/>
            <a:chOff x="812800" y="7286624"/>
            <a:chExt cx="5664200" cy="43154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B07FF5D-0C0D-432D-8E76-8AD4565FF8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rcRect t="2717" b="2717"/>
            <a:stretch/>
          </p:blipFill>
          <p:spPr>
            <a:xfrm>
              <a:off x="812800" y="7286624"/>
              <a:ext cx="652065" cy="431548"/>
            </a:xfrm>
            <a:prstGeom prst="rect">
              <a:avLst/>
            </a:prstGeom>
          </p:spPr>
        </p:pic>
        <p:sp>
          <p:nvSpPr>
            <p:cNvPr id="5" name="Footer Placeholder 4">
              <a:extLst>
                <a:ext uri="{FF2B5EF4-FFF2-40B4-BE49-F238E27FC236}">
                  <a16:creationId xmlns:a16="http://schemas.microsoft.com/office/drawing/2014/main" id="{4C0C2C9B-47DF-4D7C-8048-17F9EFADC53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605806" y="7382433"/>
              <a:ext cx="4871194" cy="240739"/>
            </a:xfrm>
            <a:prstGeom prst="rect">
              <a:avLst/>
            </a:prstGeom>
          </p:spPr>
          <p:txBody>
            <a:bodyPr vert="horz" lIns="0" tIns="0" rIns="0" bIns="0" rtlCol="0" anchor="ctr"/>
            <a:lstStyle>
              <a:defPPr>
                <a:defRPr lang="en-US"/>
              </a:defPPr>
              <a:lvl1pPr marL="0" algn="l" defTabSz="548457" rtl="0" eaLnBrk="1" latinLnBrk="0" hangingPunct="1">
                <a:lnSpc>
                  <a:spcPts val="1200"/>
                </a:lnSpc>
                <a:defRPr sz="2000" kern="1200">
                  <a:solidFill>
                    <a:schemeClr val="bg1"/>
                  </a:solidFill>
                  <a:latin typeface="Simplifica" panose="02000000000000000000" pitchFamily="2" charset="0"/>
                  <a:ea typeface="+mn-ea"/>
                  <a:cs typeface="Arial" panose="020B0604020202020204" pitchFamily="34" charset="0"/>
                </a:defRPr>
              </a:lvl1pPr>
              <a:lvl2pPr marL="548457" algn="l" defTabSz="548457" rtl="0" eaLnBrk="1" latinLnBrk="0" hangingPunct="1"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96914" algn="l" defTabSz="548457" rtl="0" eaLnBrk="1" latinLnBrk="0" hangingPunct="1"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45371" algn="l" defTabSz="548457" rtl="0" eaLnBrk="1" latinLnBrk="0" hangingPunct="1"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93828" algn="l" defTabSz="548457" rtl="0" eaLnBrk="1" latinLnBrk="0" hangingPunct="1"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42286" algn="l" defTabSz="548457" rtl="0" eaLnBrk="1" latinLnBrk="0" hangingPunct="1"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90743" algn="l" defTabSz="548457" rtl="0" eaLnBrk="1" latinLnBrk="0" hangingPunct="1"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39200" algn="l" defTabSz="548457" rtl="0" eaLnBrk="1" latinLnBrk="0" hangingPunct="1"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87657" algn="l" defTabSz="548457" rtl="0" eaLnBrk="1" latinLnBrk="0" hangingPunct="1"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GB" sz="900" noProof="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This project has received funding from the European Union’s Horizon 2020</a:t>
              </a:r>
            </a:p>
            <a:p>
              <a:pPr algn="l"/>
              <a:r>
                <a:rPr lang="en-GB" sz="900" noProof="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 research and innovation programme under grant agreement </a:t>
              </a:r>
              <a:r>
                <a:rPr lang="en-GB" sz="900" kern="1200" noProof="0" dirty="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rPr>
                <a:t>Nº 101057747</a:t>
              </a:r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6360A3A1-4B70-031A-B80C-2DE95FBBB8DA}"/>
              </a:ext>
            </a:extLst>
          </p:cNvPr>
          <p:cNvSpPr txBox="1"/>
          <p:nvPr userDrawn="1"/>
        </p:nvSpPr>
        <p:spPr>
          <a:xfrm>
            <a:off x="10871200" y="1869440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marL="0" indent="0" algn="l">
              <a:lnSpc>
                <a:spcPts val="3000"/>
              </a:lnSpc>
              <a:buFont typeface="Wingdings" charset="2"/>
              <a:buNone/>
            </a:pPr>
            <a:endParaRPr lang="es-ES" sz="2400" dirty="0" err="1">
              <a:latin typeface="+mn-lt"/>
              <a:cs typeface="Effra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6862ECD-038D-D435-B31F-17D0ABE878FB}"/>
              </a:ext>
            </a:extLst>
          </p:cNvPr>
          <p:cNvSpPr txBox="1"/>
          <p:nvPr userDrawn="1"/>
        </p:nvSpPr>
        <p:spPr>
          <a:xfrm>
            <a:off x="13004800" y="7315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marL="0" indent="0" algn="l">
              <a:lnSpc>
                <a:spcPts val="3000"/>
              </a:lnSpc>
              <a:buFont typeface="Wingdings" charset="2"/>
              <a:buNone/>
            </a:pPr>
            <a:endParaRPr lang="es-ES" sz="2400" dirty="0" err="1">
              <a:latin typeface="+mn-lt"/>
              <a:cs typeface="Effra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E8E4B57-C28B-8CCC-D245-B210B16123A9}"/>
              </a:ext>
            </a:extLst>
          </p:cNvPr>
          <p:cNvSpPr txBox="1"/>
          <p:nvPr userDrawn="1"/>
        </p:nvSpPr>
        <p:spPr>
          <a:xfrm>
            <a:off x="10728960" y="3718560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marL="0" indent="0" algn="l">
              <a:lnSpc>
                <a:spcPts val="3000"/>
              </a:lnSpc>
              <a:buFont typeface="Wingdings" charset="2"/>
              <a:buNone/>
            </a:pPr>
            <a:endParaRPr lang="es-ES" sz="2400" dirty="0" err="1">
              <a:latin typeface="+mn-lt"/>
              <a:cs typeface="Effra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0554CFE-158D-0F4B-3591-171CF844D85C}"/>
              </a:ext>
            </a:extLst>
          </p:cNvPr>
          <p:cNvSpPr txBox="1"/>
          <p:nvPr userDrawn="1"/>
        </p:nvSpPr>
        <p:spPr>
          <a:xfrm>
            <a:off x="8961120" y="3799840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marL="0" indent="0" algn="l">
              <a:lnSpc>
                <a:spcPts val="3000"/>
              </a:lnSpc>
              <a:buFont typeface="Wingdings" charset="2"/>
              <a:buNone/>
            </a:pPr>
            <a:endParaRPr lang="es-ES" sz="2400" dirty="0" err="1">
              <a:latin typeface="+mn-lt"/>
              <a:cs typeface="Effra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790D305A-1C52-C356-0C16-E803BBE673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07045" y="666194"/>
            <a:ext cx="6297208" cy="536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375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>
            <a:extLst>
              <a:ext uri="{FF2B5EF4-FFF2-40B4-BE49-F238E27FC236}">
                <a16:creationId xmlns:a16="http://schemas.microsoft.com/office/drawing/2014/main" id="{5B92E264-7E6E-A826-CA94-C66837FC63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00382" y="670969"/>
            <a:ext cx="6297209" cy="5348314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BBCBB8E-4DE8-4039-B472-1E997CC120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2800" y="942977"/>
            <a:ext cx="5572125" cy="3171824"/>
          </a:xfrm>
          <a:prstGeom prst="rect">
            <a:avLst/>
          </a:prstGeom>
        </p:spPr>
        <p:txBody>
          <a:bodyPr/>
          <a:lstStyle>
            <a:lvl1pPr>
              <a:lnSpc>
                <a:spcPts val="5000"/>
              </a:lnSpc>
              <a:defRPr>
                <a:solidFill>
                  <a:srgbClr val="164374"/>
                </a:solidFill>
                <a:latin typeface="Century Gothic" panose="020B0502020202020204" pitchFamily="34" charset="0"/>
              </a:defRPr>
            </a:lvl1pPr>
            <a:lvl2pPr>
              <a:lnSpc>
                <a:spcPts val="5000"/>
              </a:lnSpc>
              <a:defRPr>
                <a:solidFill>
                  <a:srgbClr val="164374"/>
                </a:solidFill>
                <a:latin typeface="Century Gothic" panose="020B0502020202020204" pitchFamily="34" charset="0"/>
              </a:defRPr>
            </a:lvl2pPr>
            <a:lvl3pPr>
              <a:lnSpc>
                <a:spcPts val="5000"/>
              </a:lnSpc>
              <a:defRPr>
                <a:solidFill>
                  <a:srgbClr val="5C56A5"/>
                </a:solidFill>
                <a:latin typeface="Raleway" panose="020B0503030101060003" pitchFamily="34" charset="0"/>
              </a:defRPr>
            </a:lvl3pPr>
            <a:lvl4pPr>
              <a:lnSpc>
                <a:spcPts val="5000"/>
              </a:lnSpc>
              <a:defRPr>
                <a:solidFill>
                  <a:srgbClr val="F4CCD5"/>
                </a:solidFill>
                <a:latin typeface="Raleway" panose="020B0503030101060003" pitchFamily="34" charset="0"/>
              </a:defRPr>
            </a:lvl4pPr>
            <a:lvl5pPr>
              <a:defRPr>
                <a:latin typeface="Raleway" panose="020B05030301010600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95E39A-3529-4FC7-B721-65AC6DE920B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12800" y="5134208"/>
            <a:ext cx="5572125" cy="89360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tabLst>
                <a:tab pos="1905000" algn="l"/>
              </a:tabLst>
              <a:defRPr sz="2400">
                <a:solidFill>
                  <a:srgbClr val="164374"/>
                </a:solidFill>
                <a:latin typeface="Century Gothic" panose="020B0502020202020204" pitchFamily="34" charset="0"/>
              </a:defRPr>
            </a:lvl1pPr>
            <a:lvl2pPr>
              <a:lnSpc>
                <a:spcPts val="3000"/>
              </a:lnSpc>
              <a:defRPr sz="2400">
                <a:solidFill>
                  <a:srgbClr val="164374"/>
                </a:solidFill>
                <a:latin typeface="Century Gothic" panose="020B0502020202020204" pitchFamily="34" charset="0"/>
              </a:defRPr>
            </a:lvl2pPr>
            <a:lvl3pPr>
              <a:lnSpc>
                <a:spcPts val="5000"/>
              </a:lnSpc>
              <a:defRPr>
                <a:solidFill>
                  <a:srgbClr val="5C56A5"/>
                </a:solidFill>
                <a:latin typeface="Raleway" panose="020B0503030101060003" pitchFamily="34" charset="0"/>
              </a:defRPr>
            </a:lvl3pPr>
            <a:lvl4pPr>
              <a:lnSpc>
                <a:spcPts val="5000"/>
              </a:lnSpc>
              <a:defRPr>
                <a:solidFill>
                  <a:srgbClr val="F4CCD5"/>
                </a:solidFill>
                <a:latin typeface="Raleway" panose="020B0503030101060003" pitchFamily="34" charset="0"/>
              </a:defRPr>
            </a:lvl4pPr>
            <a:lvl5pPr>
              <a:defRPr>
                <a:latin typeface="Raleway" panose="020B0503030101060003" pitchFamily="34" charset="0"/>
              </a:defRPr>
            </a:lvl5pPr>
          </a:lstStyle>
          <a:p>
            <a:pPr lvl="0"/>
            <a:r>
              <a:rPr lang="en-US" dirty="0"/>
              <a:t>NAME AND SURNAME</a:t>
            </a:r>
          </a:p>
          <a:p>
            <a:pPr lvl="1"/>
            <a:r>
              <a:rPr lang="en-US" dirty="0"/>
              <a:t>ORGANIZATION: COMPANY’S NAME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360A3A1-4B70-031A-B80C-2DE95FBBB8DA}"/>
              </a:ext>
            </a:extLst>
          </p:cNvPr>
          <p:cNvSpPr txBox="1"/>
          <p:nvPr userDrawn="1"/>
        </p:nvSpPr>
        <p:spPr>
          <a:xfrm>
            <a:off x="10871200" y="1869440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marL="0" indent="0" algn="l">
              <a:lnSpc>
                <a:spcPts val="3000"/>
              </a:lnSpc>
              <a:buFont typeface="Wingdings" charset="2"/>
              <a:buNone/>
            </a:pPr>
            <a:endParaRPr lang="es-ES" sz="2400" dirty="0" err="1">
              <a:latin typeface="+mn-lt"/>
              <a:cs typeface="Effra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6862ECD-038D-D435-B31F-17D0ABE878FB}"/>
              </a:ext>
            </a:extLst>
          </p:cNvPr>
          <p:cNvSpPr txBox="1"/>
          <p:nvPr userDrawn="1"/>
        </p:nvSpPr>
        <p:spPr>
          <a:xfrm>
            <a:off x="13004800" y="7315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marL="0" indent="0" algn="l">
              <a:lnSpc>
                <a:spcPts val="3000"/>
              </a:lnSpc>
              <a:buFont typeface="Wingdings" charset="2"/>
              <a:buNone/>
            </a:pPr>
            <a:endParaRPr lang="es-ES" sz="2400" dirty="0" err="1">
              <a:latin typeface="+mn-lt"/>
              <a:cs typeface="Effra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E8E4B57-C28B-8CCC-D245-B210B16123A9}"/>
              </a:ext>
            </a:extLst>
          </p:cNvPr>
          <p:cNvSpPr txBox="1"/>
          <p:nvPr userDrawn="1"/>
        </p:nvSpPr>
        <p:spPr>
          <a:xfrm>
            <a:off x="10728960" y="3718560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marL="0" indent="0" algn="l">
              <a:lnSpc>
                <a:spcPts val="3000"/>
              </a:lnSpc>
              <a:buFont typeface="Wingdings" charset="2"/>
              <a:buNone/>
            </a:pPr>
            <a:endParaRPr lang="es-ES" sz="2400" dirty="0" err="1">
              <a:latin typeface="+mn-lt"/>
              <a:cs typeface="Effra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0554CFE-158D-0F4B-3591-171CF844D85C}"/>
              </a:ext>
            </a:extLst>
          </p:cNvPr>
          <p:cNvSpPr txBox="1"/>
          <p:nvPr userDrawn="1"/>
        </p:nvSpPr>
        <p:spPr>
          <a:xfrm>
            <a:off x="8961120" y="3799840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marL="0" indent="0" algn="l">
              <a:lnSpc>
                <a:spcPts val="3000"/>
              </a:lnSpc>
              <a:buFont typeface="Wingdings" charset="2"/>
              <a:buNone/>
            </a:pPr>
            <a:endParaRPr lang="es-ES" sz="2400" dirty="0" err="1">
              <a:latin typeface="+mn-lt"/>
              <a:cs typeface="Effra"/>
            </a:endParaRPr>
          </a:p>
        </p:txBody>
      </p:sp>
    </p:spTree>
    <p:extLst>
      <p:ext uri="{BB962C8B-B14F-4D97-AF65-F5344CB8AC3E}">
        <p14:creationId xmlns:p14="http://schemas.microsoft.com/office/powerpoint/2010/main" val="38866375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sv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5613" y="7555867"/>
            <a:ext cx="457200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400" b="1">
                <a:solidFill>
                  <a:srgbClr val="164374"/>
                </a:solidFill>
                <a:latin typeface="Century Gothic" panose="020B0502020202020204" pitchFamily="34" charset="0"/>
              </a:defRPr>
            </a:lvl1pPr>
          </a:lstStyle>
          <a:p>
            <a:fld id="{A3032E39-2DD7-6341-87B9-9AB98FE366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2813" y="7555867"/>
            <a:ext cx="7189787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400" b="1">
                <a:solidFill>
                  <a:srgbClr val="164374"/>
                </a:solidFill>
                <a:latin typeface="Century Gothic" panose="020B0502020202020204" pitchFamily="34" charset="0"/>
                <a:cs typeface="Century Gothic" panose="020B0502020202020204" pitchFamily="34" charset="0"/>
              </a:defRPr>
            </a:lvl1pPr>
          </a:lstStyle>
          <a:p>
            <a:r>
              <a:rPr lang="en-US"/>
              <a:t>TELEREHAB - Task 4.5 - 3rd Plenary Meeting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3" y="445133"/>
            <a:ext cx="11163862" cy="914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401" y="1597025"/>
            <a:ext cx="13713799" cy="54879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E434E82-09A4-5A71-E902-6ED5B516D8D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956151" y="236797"/>
            <a:ext cx="2217049" cy="112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99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4" r:id="rId5"/>
  </p:sldLayoutIdLst>
  <p:hf hdr="0" dt="0"/>
  <p:txStyles>
    <p:titleStyle>
      <a:lvl1pPr algn="l" defTabSz="548457" rtl="0" eaLnBrk="1" latinLnBrk="0" hangingPunct="1">
        <a:lnSpc>
          <a:spcPts val="2400"/>
        </a:lnSpc>
        <a:spcBef>
          <a:spcPct val="0"/>
        </a:spcBef>
        <a:buNone/>
        <a:defRPr sz="2800" b="1" i="0" kern="1200" cap="all">
          <a:solidFill>
            <a:srgbClr val="164374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54845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rgbClr val="164374"/>
          </a:solidFill>
          <a:latin typeface="Century Gothic" panose="020B0502020202020204" pitchFamily="34" charset="0"/>
          <a:ea typeface="+mn-ea"/>
          <a:cs typeface="+mn-cs"/>
        </a:defRPr>
      </a:lvl1pPr>
      <a:lvl2pPr marL="454025" indent="-228600" algn="l" defTabSz="54845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Char char="•"/>
        <a:defRPr sz="2200" kern="1200">
          <a:solidFill>
            <a:srgbClr val="2368B3"/>
          </a:solidFill>
          <a:latin typeface="Century Gothic" panose="020B0502020202020204" pitchFamily="34" charset="0"/>
          <a:ea typeface="+mn-ea"/>
          <a:cs typeface="+mn-cs"/>
        </a:defRPr>
      </a:lvl2pPr>
      <a:lvl3pPr marL="685800" indent="-228600" algn="l" defTabSz="54845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Char char="•"/>
        <a:defRPr sz="2200" kern="1200" baseline="0">
          <a:solidFill>
            <a:srgbClr val="2368B3"/>
          </a:solidFill>
          <a:latin typeface="Century Gothic" panose="020B0502020202020204" pitchFamily="34" charset="0"/>
          <a:ea typeface="+mn-ea"/>
          <a:cs typeface="+mn-cs"/>
        </a:defRPr>
      </a:lvl3pPr>
      <a:lvl4pPr marL="914400" indent="-228600" algn="l" defTabSz="54845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rgbClr val="4BC9F1"/>
          </a:solidFill>
          <a:latin typeface="Century Gothic" panose="020B0502020202020204" pitchFamily="34" charset="0"/>
          <a:ea typeface="+mn-ea"/>
          <a:cs typeface="+mn-cs"/>
        </a:defRPr>
      </a:lvl4pPr>
      <a:lvl5pPr marL="1144588" indent="-227013" algn="l" defTabSz="54845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Lucida Grande"/>
        <a:buChar char="-"/>
        <a:defRPr sz="2000" kern="1200" baseline="0">
          <a:solidFill>
            <a:srgbClr val="4BC9F1"/>
          </a:solidFill>
          <a:latin typeface="Century Gothic" panose="020B0502020202020204" pitchFamily="34" charset="0"/>
          <a:ea typeface="+mn-ea"/>
          <a:cs typeface="+mn-cs"/>
        </a:defRPr>
      </a:lvl5pPr>
      <a:lvl6pPr marL="1370013" indent="-225425" algn="l" defTabSz="548457" rtl="0" eaLnBrk="1" latinLnBrk="0" hangingPunct="1">
        <a:lnSpc>
          <a:spcPts val="1800"/>
        </a:lnSpc>
        <a:spcBef>
          <a:spcPts val="0"/>
        </a:spcBef>
        <a:spcAft>
          <a:spcPts val="800"/>
        </a:spcAft>
        <a:buFont typeface="Lucida Grande"/>
        <a:buChar char="-"/>
        <a:defRPr sz="1600" kern="1200">
          <a:solidFill>
            <a:schemeClr val="accent1"/>
          </a:solidFill>
          <a:latin typeface="Effra"/>
          <a:ea typeface="+mn-ea"/>
          <a:cs typeface="+mn-cs"/>
        </a:defRPr>
      </a:lvl6pPr>
      <a:lvl7pPr marL="1597025" indent="-227013" algn="l" defTabSz="548457" rtl="0" eaLnBrk="1" latinLnBrk="0" hangingPunct="1">
        <a:lnSpc>
          <a:spcPts val="1800"/>
        </a:lnSpc>
        <a:spcBef>
          <a:spcPts val="0"/>
        </a:spcBef>
        <a:spcAft>
          <a:spcPts val="800"/>
        </a:spcAft>
        <a:buFont typeface="Lucida Grande"/>
        <a:buChar char="-"/>
        <a:defRPr sz="1600" kern="1200">
          <a:solidFill>
            <a:schemeClr val="accent1"/>
          </a:solidFill>
          <a:latin typeface="Effra"/>
          <a:ea typeface="+mn-ea"/>
          <a:cs typeface="+mn-cs"/>
        </a:defRPr>
      </a:lvl7pPr>
      <a:lvl8pPr marL="4113428" indent="-274229" algn="l" defTabSz="548457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1886" indent="-274229" algn="l" defTabSz="548457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45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8457" algn="l" defTabSz="54845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96914" algn="l" defTabSz="54845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371" algn="l" defTabSz="54845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93828" algn="l" defTabSz="54845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42286" algn="l" defTabSz="54845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90743" algn="l" defTabSz="54845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39200" algn="l" defTabSz="54845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87657" algn="l" defTabSz="54845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BC9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4F0354A-8DF2-D3DE-7EC8-44F418CAACA1}"/>
              </a:ext>
            </a:extLst>
          </p:cNvPr>
          <p:cNvSpPr txBox="1"/>
          <p:nvPr userDrawn="1"/>
        </p:nvSpPr>
        <p:spPr>
          <a:xfrm>
            <a:off x="4815840" y="3738880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marL="0" indent="0" algn="l">
              <a:lnSpc>
                <a:spcPts val="3000"/>
              </a:lnSpc>
              <a:buFont typeface="Wingdings" charset="2"/>
              <a:buNone/>
            </a:pPr>
            <a:endParaRPr lang="es-ES" sz="2400" dirty="0" err="1">
              <a:latin typeface="+mn-lt"/>
              <a:cs typeface="Effra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13F55B0-1010-9CD5-3A9F-62F764C01D31}"/>
              </a:ext>
            </a:extLst>
          </p:cNvPr>
          <p:cNvSpPr txBox="1"/>
          <p:nvPr userDrawn="1"/>
        </p:nvSpPr>
        <p:spPr>
          <a:xfrm>
            <a:off x="4693920" y="3291840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marL="0" indent="0" algn="l">
              <a:lnSpc>
                <a:spcPts val="3000"/>
              </a:lnSpc>
              <a:buFont typeface="Wingdings" charset="2"/>
              <a:buNone/>
            </a:pPr>
            <a:endParaRPr lang="es-ES" sz="2400" dirty="0" err="1">
              <a:latin typeface="+mn-lt"/>
              <a:cs typeface="Effra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85E5BD4-8010-6F14-6A82-59F632C962F6}"/>
              </a:ext>
            </a:extLst>
          </p:cNvPr>
          <p:cNvSpPr txBox="1"/>
          <p:nvPr userDrawn="1"/>
        </p:nvSpPr>
        <p:spPr>
          <a:xfrm>
            <a:off x="4754880" y="5120640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marL="0" indent="0" algn="l">
              <a:lnSpc>
                <a:spcPts val="3000"/>
              </a:lnSpc>
              <a:buFont typeface="Wingdings" charset="2"/>
              <a:buNone/>
            </a:pPr>
            <a:endParaRPr lang="es-ES" sz="2400" dirty="0" err="1">
              <a:latin typeface="+mn-lt"/>
              <a:cs typeface="Effra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4A08670-5722-CC2F-D15B-AC9D76637152}"/>
              </a:ext>
            </a:extLst>
          </p:cNvPr>
          <p:cNvSpPr txBox="1"/>
          <p:nvPr userDrawn="1"/>
        </p:nvSpPr>
        <p:spPr>
          <a:xfrm>
            <a:off x="3779520" y="3495040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marL="0" indent="0" algn="l">
              <a:lnSpc>
                <a:spcPts val="3000"/>
              </a:lnSpc>
              <a:buFont typeface="Wingdings" charset="2"/>
              <a:buNone/>
            </a:pPr>
            <a:endParaRPr lang="es-ES" sz="2400" dirty="0" err="1">
              <a:latin typeface="+mn-lt"/>
              <a:cs typeface="Effra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5EB6D5F0-ED0F-20DD-8330-33B57F8AFD2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27867" y="6553750"/>
            <a:ext cx="2480889" cy="125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17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</p:sldLayoutIdLst>
  <p:hf hdr="0" dt="0"/>
  <p:txStyles>
    <p:titleStyle>
      <a:lvl1pPr algn="l" defTabSz="548457" rtl="0" eaLnBrk="1" latinLnBrk="0" hangingPunct="1">
        <a:lnSpc>
          <a:spcPct val="70000"/>
        </a:lnSpc>
        <a:spcBef>
          <a:spcPct val="0"/>
        </a:spcBef>
        <a:buNone/>
        <a:defRPr sz="5200" b="1" i="0" kern="1200" cap="all">
          <a:solidFill>
            <a:schemeClr val="tx1"/>
          </a:solidFill>
          <a:latin typeface="Raleway" panose="020B0503030101060003" pitchFamily="34" charset="0"/>
          <a:ea typeface="+mj-ea"/>
          <a:cs typeface="+mj-cs"/>
        </a:defRPr>
      </a:lvl1pPr>
    </p:titleStyle>
    <p:bodyStyle>
      <a:lvl1pPr marL="0" indent="0" algn="l" defTabSz="548457" rtl="0" eaLnBrk="1" latinLnBrk="0" hangingPunct="1">
        <a:lnSpc>
          <a:spcPct val="66000"/>
        </a:lnSpc>
        <a:spcBef>
          <a:spcPts val="0"/>
        </a:spcBef>
        <a:spcAft>
          <a:spcPts val="0"/>
        </a:spcAft>
        <a:buFontTx/>
        <a:buNone/>
        <a:defRPr sz="5200" b="1" i="0" kern="1200" cap="all" baseline="0">
          <a:solidFill>
            <a:schemeClr val="tx1"/>
          </a:solidFill>
          <a:latin typeface="Effra"/>
          <a:ea typeface="+mn-ea"/>
          <a:cs typeface="+mn-cs"/>
        </a:defRPr>
      </a:lvl1pPr>
      <a:lvl2pPr marL="0" indent="0" algn="l" defTabSz="548457" rtl="0" eaLnBrk="1" latinLnBrk="0" hangingPunct="1">
        <a:lnSpc>
          <a:spcPct val="66000"/>
        </a:lnSpc>
        <a:spcBef>
          <a:spcPts val="0"/>
        </a:spcBef>
        <a:spcAft>
          <a:spcPts val="0"/>
        </a:spcAft>
        <a:buFontTx/>
        <a:buNone/>
        <a:defRPr sz="5200" b="0" i="0" kern="1200" cap="all">
          <a:solidFill>
            <a:schemeClr val="tx1"/>
          </a:solidFill>
          <a:latin typeface="Effra Light"/>
          <a:ea typeface="+mn-ea"/>
          <a:cs typeface="Effra"/>
        </a:defRPr>
      </a:lvl2pPr>
      <a:lvl3pPr marL="0" indent="0" algn="l" defTabSz="548457" rtl="0" eaLnBrk="1" latinLnBrk="0" hangingPunct="1">
        <a:lnSpc>
          <a:spcPct val="66000"/>
        </a:lnSpc>
        <a:spcBef>
          <a:spcPts val="0"/>
        </a:spcBef>
        <a:spcAft>
          <a:spcPts val="0"/>
        </a:spcAft>
        <a:buFontTx/>
        <a:buNone/>
        <a:defRPr sz="5200" b="1" i="0" kern="1200" cap="all" baseline="0">
          <a:solidFill>
            <a:schemeClr val="tx2"/>
          </a:solidFill>
          <a:latin typeface="Effra"/>
          <a:ea typeface="+mn-ea"/>
          <a:cs typeface="Effra"/>
        </a:defRPr>
      </a:lvl3pPr>
      <a:lvl4pPr marL="0" indent="0" algn="l" defTabSz="548457" rtl="0" eaLnBrk="1" latinLnBrk="0" hangingPunct="1">
        <a:lnSpc>
          <a:spcPct val="66000"/>
        </a:lnSpc>
        <a:spcBef>
          <a:spcPts val="0"/>
        </a:spcBef>
        <a:spcAft>
          <a:spcPts val="0"/>
        </a:spcAft>
        <a:buFontTx/>
        <a:buNone/>
        <a:defRPr sz="5200" b="0" i="0" kern="1200" cap="all">
          <a:solidFill>
            <a:schemeClr val="tx2"/>
          </a:solidFill>
          <a:latin typeface="Effra Light"/>
          <a:ea typeface="+mn-ea"/>
          <a:cs typeface="Effra Light"/>
        </a:defRPr>
      </a:lvl4pPr>
      <a:lvl5pPr marL="0" indent="0" algn="l" defTabSz="548457" rtl="0" eaLnBrk="1" latinLnBrk="0" hangingPunct="1">
        <a:lnSpc>
          <a:spcPct val="66000"/>
        </a:lnSpc>
        <a:spcBef>
          <a:spcPts val="0"/>
        </a:spcBef>
        <a:spcAft>
          <a:spcPts val="0"/>
        </a:spcAft>
        <a:buFontTx/>
        <a:buNone/>
        <a:defRPr sz="5200" b="0" i="0" kern="1200" cap="all" baseline="0">
          <a:solidFill>
            <a:schemeClr val="accent2"/>
          </a:solidFill>
          <a:latin typeface="Effra"/>
          <a:ea typeface="+mn-ea"/>
          <a:cs typeface="Effra"/>
        </a:defRPr>
      </a:lvl5pPr>
      <a:lvl6pPr marL="0" indent="0" algn="l" defTabSz="548457" rtl="0" eaLnBrk="1" latinLnBrk="0" hangingPunct="1">
        <a:lnSpc>
          <a:spcPts val="1800"/>
        </a:lnSpc>
        <a:spcBef>
          <a:spcPts val="0"/>
        </a:spcBef>
        <a:spcAft>
          <a:spcPts val="0"/>
        </a:spcAft>
        <a:buFontTx/>
        <a:buNone/>
        <a:defRPr sz="1800" b="0" i="0" kern="1200" cap="all">
          <a:solidFill>
            <a:schemeClr val="tx2"/>
          </a:solidFill>
          <a:latin typeface="Effra"/>
          <a:ea typeface="+mn-ea"/>
          <a:cs typeface="Effra"/>
        </a:defRPr>
      </a:lvl6pPr>
      <a:lvl7pPr marL="0" indent="0" algn="l" defTabSz="548457" rtl="0" eaLnBrk="1" latinLnBrk="0" hangingPunct="1">
        <a:lnSpc>
          <a:spcPts val="1800"/>
        </a:lnSpc>
        <a:spcBef>
          <a:spcPts val="0"/>
        </a:spcBef>
        <a:spcAft>
          <a:spcPts val="0"/>
        </a:spcAft>
        <a:buFontTx/>
        <a:buNone/>
        <a:defRPr sz="1800" b="0" i="0" kern="1200" cap="all">
          <a:solidFill>
            <a:schemeClr val="tx2"/>
          </a:solidFill>
          <a:latin typeface="Effra"/>
          <a:ea typeface="+mn-ea"/>
          <a:cs typeface="Effra"/>
        </a:defRPr>
      </a:lvl7pPr>
      <a:lvl8pPr marL="4113428" indent="-274229" algn="l" defTabSz="548457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1886" indent="-274229" algn="l" defTabSz="548457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45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8457" algn="l" defTabSz="54845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96914" algn="l" defTabSz="54845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371" algn="l" defTabSz="54845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93828" algn="l" defTabSz="54845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42286" algn="l" defTabSz="54845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90743" algn="l" defTabSz="54845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39200" algn="l" defTabSz="54845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87657" algn="l" defTabSz="54845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4F0354A-8DF2-D3DE-7EC8-44F418CAACA1}"/>
              </a:ext>
            </a:extLst>
          </p:cNvPr>
          <p:cNvSpPr txBox="1"/>
          <p:nvPr userDrawn="1"/>
        </p:nvSpPr>
        <p:spPr>
          <a:xfrm>
            <a:off x="4815840" y="3738880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marL="0" indent="0" algn="l">
              <a:lnSpc>
                <a:spcPts val="3000"/>
              </a:lnSpc>
              <a:buFont typeface="Wingdings" charset="2"/>
              <a:buNone/>
            </a:pPr>
            <a:endParaRPr lang="es-ES" sz="2400" dirty="0" err="1">
              <a:latin typeface="+mn-lt"/>
              <a:cs typeface="Effra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13F55B0-1010-9CD5-3A9F-62F764C01D31}"/>
              </a:ext>
            </a:extLst>
          </p:cNvPr>
          <p:cNvSpPr txBox="1"/>
          <p:nvPr userDrawn="1"/>
        </p:nvSpPr>
        <p:spPr>
          <a:xfrm>
            <a:off x="4693920" y="3291840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marL="0" indent="0" algn="l">
              <a:lnSpc>
                <a:spcPts val="3000"/>
              </a:lnSpc>
              <a:buFont typeface="Wingdings" charset="2"/>
              <a:buNone/>
            </a:pPr>
            <a:endParaRPr lang="es-ES" sz="2400" dirty="0" err="1">
              <a:latin typeface="+mn-lt"/>
              <a:cs typeface="Effra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85E5BD4-8010-6F14-6A82-59F632C962F6}"/>
              </a:ext>
            </a:extLst>
          </p:cNvPr>
          <p:cNvSpPr txBox="1"/>
          <p:nvPr userDrawn="1"/>
        </p:nvSpPr>
        <p:spPr>
          <a:xfrm>
            <a:off x="4754880" y="5120640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marL="0" indent="0" algn="l">
              <a:lnSpc>
                <a:spcPts val="3000"/>
              </a:lnSpc>
              <a:buFont typeface="Wingdings" charset="2"/>
              <a:buNone/>
            </a:pPr>
            <a:endParaRPr lang="es-ES" sz="2400" dirty="0" err="1">
              <a:latin typeface="+mn-lt"/>
              <a:cs typeface="Effra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4A08670-5722-CC2F-D15B-AC9D76637152}"/>
              </a:ext>
            </a:extLst>
          </p:cNvPr>
          <p:cNvSpPr txBox="1"/>
          <p:nvPr userDrawn="1"/>
        </p:nvSpPr>
        <p:spPr>
          <a:xfrm>
            <a:off x="3779520" y="3495040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marL="0" indent="0" algn="l">
              <a:lnSpc>
                <a:spcPts val="3000"/>
              </a:lnSpc>
              <a:buFont typeface="Wingdings" charset="2"/>
              <a:buNone/>
            </a:pPr>
            <a:endParaRPr lang="es-ES" sz="2400" dirty="0" err="1">
              <a:latin typeface="+mn-lt"/>
              <a:cs typeface="Effra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89CD91E6-357F-D095-17F1-926E71B3D0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33106" y="6551956"/>
            <a:ext cx="2471674" cy="125168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E52112F-7DF9-7682-66D4-B7F820CADC64}"/>
              </a:ext>
            </a:extLst>
          </p:cNvPr>
          <p:cNvGrpSpPr/>
          <p:nvPr userDrawn="1"/>
        </p:nvGrpSpPr>
        <p:grpSpPr>
          <a:xfrm>
            <a:off x="812800" y="7286623"/>
            <a:ext cx="5684960" cy="433387"/>
            <a:chOff x="880940" y="7352024"/>
            <a:chExt cx="5684960" cy="433387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9D22D40-EBC2-556E-1291-F3B19E5D192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0" t="3601" r="2745" b="4634"/>
            <a:stretch/>
          </p:blipFill>
          <p:spPr>
            <a:xfrm>
              <a:off x="880940" y="7352024"/>
              <a:ext cx="654844" cy="433387"/>
            </a:xfrm>
            <a:prstGeom prst="rect">
              <a:avLst/>
            </a:prstGeom>
          </p:spPr>
        </p:pic>
        <p:sp>
          <p:nvSpPr>
            <p:cNvPr id="13" name="Footer Placeholder 4">
              <a:extLst>
                <a:ext uri="{FF2B5EF4-FFF2-40B4-BE49-F238E27FC236}">
                  <a16:creationId xmlns:a16="http://schemas.microsoft.com/office/drawing/2014/main" id="{B29A3F54-821E-A685-A071-2911659335C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673946" y="7447834"/>
              <a:ext cx="4891954" cy="241765"/>
            </a:xfrm>
            <a:prstGeom prst="rect">
              <a:avLst/>
            </a:prstGeom>
          </p:spPr>
          <p:txBody>
            <a:bodyPr vert="horz" lIns="0" tIns="0" rIns="0" bIns="0" rtlCol="0" anchor="ctr"/>
            <a:lstStyle>
              <a:defPPr>
                <a:defRPr lang="en-US"/>
              </a:defPPr>
              <a:lvl1pPr marL="0" algn="l" defTabSz="548457" rtl="0" eaLnBrk="1" latinLnBrk="0" hangingPunct="1">
                <a:lnSpc>
                  <a:spcPts val="1200"/>
                </a:lnSpc>
                <a:defRPr sz="2000" kern="1200">
                  <a:solidFill>
                    <a:schemeClr val="bg1"/>
                  </a:solidFill>
                  <a:latin typeface="Simplifica" panose="02000000000000000000" pitchFamily="2" charset="0"/>
                  <a:ea typeface="+mn-ea"/>
                  <a:cs typeface="Arial" panose="020B0604020202020204" pitchFamily="34" charset="0"/>
                </a:defRPr>
              </a:lvl1pPr>
              <a:lvl2pPr marL="548457" algn="l" defTabSz="548457" rtl="0" eaLnBrk="1" latinLnBrk="0" hangingPunct="1"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96914" algn="l" defTabSz="548457" rtl="0" eaLnBrk="1" latinLnBrk="0" hangingPunct="1"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45371" algn="l" defTabSz="548457" rtl="0" eaLnBrk="1" latinLnBrk="0" hangingPunct="1"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93828" algn="l" defTabSz="548457" rtl="0" eaLnBrk="1" latinLnBrk="0" hangingPunct="1"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42286" algn="l" defTabSz="548457" rtl="0" eaLnBrk="1" latinLnBrk="0" hangingPunct="1"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90743" algn="l" defTabSz="548457" rtl="0" eaLnBrk="1" latinLnBrk="0" hangingPunct="1"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39200" algn="l" defTabSz="548457" rtl="0" eaLnBrk="1" latinLnBrk="0" hangingPunct="1"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87657" algn="l" defTabSz="548457" rtl="0" eaLnBrk="1" latinLnBrk="0" hangingPunct="1"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GB" sz="900" noProof="0" dirty="0">
                  <a:solidFill>
                    <a:srgbClr val="001E46"/>
                  </a:solidFill>
                  <a:latin typeface="Century Gothic" panose="020B0502020202020204" pitchFamily="34" charset="0"/>
                </a:rPr>
                <a:t>This project has received funding from the European Union’s Horizon 2020</a:t>
              </a:r>
            </a:p>
            <a:p>
              <a:pPr algn="l"/>
              <a:r>
                <a:rPr lang="en-GB" sz="900" noProof="0" dirty="0">
                  <a:solidFill>
                    <a:srgbClr val="001E46"/>
                  </a:solidFill>
                  <a:latin typeface="Century Gothic" panose="020B0502020202020204" pitchFamily="34" charset="0"/>
                </a:rPr>
                <a:t> research and innovation programme under grant agreement </a:t>
              </a:r>
              <a:r>
                <a:rPr lang="en-GB" sz="900" kern="1200" noProof="0" dirty="0">
                  <a:solidFill>
                    <a:srgbClr val="001E46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rPr>
                <a:t>Nº </a:t>
              </a:r>
              <a:r>
                <a:rPr lang="es-ES" sz="900" kern="1200" dirty="0">
                  <a:solidFill>
                    <a:srgbClr val="001E46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rPr>
                <a:t>101057747</a:t>
              </a:r>
              <a:endParaRPr lang="en-GB" sz="900" kern="1200" noProof="0" dirty="0">
                <a:solidFill>
                  <a:srgbClr val="001E46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pic>
        <p:nvPicPr>
          <p:cNvPr id="14" name="Graphic 13">
            <a:extLst>
              <a:ext uri="{FF2B5EF4-FFF2-40B4-BE49-F238E27FC236}">
                <a16:creationId xmlns:a16="http://schemas.microsoft.com/office/drawing/2014/main" id="{5DA570DE-1198-2DCE-8138-21A88814732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85506" y="6704356"/>
            <a:ext cx="2471674" cy="125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61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5" r:id="rId1"/>
  </p:sldLayoutIdLst>
  <p:hf hdr="0" dt="0"/>
  <p:txStyles>
    <p:titleStyle>
      <a:lvl1pPr algn="l" defTabSz="548457" rtl="0" eaLnBrk="1" latinLnBrk="0" hangingPunct="1">
        <a:lnSpc>
          <a:spcPct val="70000"/>
        </a:lnSpc>
        <a:spcBef>
          <a:spcPct val="0"/>
        </a:spcBef>
        <a:buNone/>
        <a:defRPr sz="5200" b="1" i="0" kern="1200" cap="all">
          <a:solidFill>
            <a:schemeClr val="tx1"/>
          </a:solidFill>
          <a:latin typeface="Raleway" panose="020B0503030101060003" pitchFamily="34" charset="0"/>
          <a:ea typeface="+mj-ea"/>
          <a:cs typeface="+mj-cs"/>
        </a:defRPr>
      </a:lvl1pPr>
    </p:titleStyle>
    <p:bodyStyle>
      <a:lvl1pPr marL="0" indent="0" algn="l" defTabSz="548457" rtl="0" eaLnBrk="1" latinLnBrk="0" hangingPunct="1">
        <a:lnSpc>
          <a:spcPct val="66000"/>
        </a:lnSpc>
        <a:spcBef>
          <a:spcPts val="0"/>
        </a:spcBef>
        <a:spcAft>
          <a:spcPts val="0"/>
        </a:spcAft>
        <a:buFontTx/>
        <a:buNone/>
        <a:defRPr sz="5200" b="1" i="0" kern="1200" cap="all" baseline="0">
          <a:solidFill>
            <a:schemeClr val="tx1"/>
          </a:solidFill>
          <a:latin typeface="Effra"/>
          <a:ea typeface="+mn-ea"/>
          <a:cs typeface="+mn-cs"/>
        </a:defRPr>
      </a:lvl1pPr>
      <a:lvl2pPr marL="0" indent="0" algn="l" defTabSz="548457" rtl="0" eaLnBrk="1" latinLnBrk="0" hangingPunct="1">
        <a:lnSpc>
          <a:spcPct val="66000"/>
        </a:lnSpc>
        <a:spcBef>
          <a:spcPts val="0"/>
        </a:spcBef>
        <a:spcAft>
          <a:spcPts val="0"/>
        </a:spcAft>
        <a:buFontTx/>
        <a:buNone/>
        <a:defRPr sz="5200" b="0" i="0" kern="1200" cap="all">
          <a:solidFill>
            <a:schemeClr val="tx1"/>
          </a:solidFill>
          <a:latin typeface="Effra Light"/>
          <a:ea typeface="+mn-ea"/>
          <a:cs typeface="Effra"/>
        </a:defRPr>
      </a:lvl2pPr>
      <a:lvl3pPr marL="0" indent="0" algn="l" defTabSz="548457" rtl="0" eaLnBrk="1" latinLnBrk="0" hangingPunct="1">
        <a:lnSpc>
          <a:spcPct val="66000"/>
        </a:lnSpc>
        <a:spcBef>
          <a:spcPts val="0"/>
        </a:spcBef>
        <a:spcAft>
          <a:spcPts val="0"/>
        </a:spcAft>
        <a:buFontTx/>
        <a:buNone/>
        <a:defRPr sz="5200" b="1" i="0" kern="1200" cap="all" baseline="0">
          <a:solidFill>
            <a:schemeClr val="tx2"/>
          </a:solidFill>
          <a:latin typeface="Effra"/>
          <a:ea typeface="+mn-ea"/>
          <a:cs typeface="Effra"/>
        </a:defRPr>
      </a:lvl3pPr>
      <a:lvl4pPr marL="0" indent="0" algn="l" defTabSz="548457" rtl="0" eaLnBrk="1" latinLnBrk="0" hangingPunct="1">
        <a:lnSpc>
          <a:spcPct val="66000"/>
        </a:lnSpc>
        <a:spcBef>
          <a:spcPts val="0"/>
        </a:spcBef>
        <a:spcAft>
          <a:spcPts val="0"/>
        </a:spcAft>
        <a:buFontTx/>
        <a:buNone/>
        <a:defRPr sz="5200" b="0" i="0" kern="1200" cap="all">
          <a:solidFill>
            <a:schemeClr val="tx2"/>
          </a:solidFill>
          <a:latin typeface="Effra Light"/>
          <a:ea typeface="+mn-ea"/>
          <a:cs typeface="Effra Light"/>
        </a:defRPr>
      </a:lvl4pPr>
      <a:lvl5pPr marL="0" indent="0" algn="l" defTabSz="548457" rtl="0" eaLnBrk="1" latinLnBrk="0" hangingPunct="1">
        <a:lnSpc>
          <a:spcPct val="66000"/>
        </a:lnSpc>
        <a:spcBef>
          <a:spcPts val="0"/>
        </a:spcBef>
        <a:spcAft>
          <a:spcPts val="0"/>
        </a:spcAft>
        <a:buFontTx/>
        <a:buNone/>
        <a:defRPr sz="5200" b="0" i="0" kern="1200" cap="all" baseline="0">
          <a:solidFill>
            <a:schemeClr val="accent2"/>
          </a:solidFill>
          <a:latin typeface="Effra"/>
          <a:ea typeface="+mn-ea"/>
          <a:cs typeface="Effra"/>
        </a:defRPr>
      </a:lvl5pPr>
      <a:lvl6pPr marL="0" indent="0" algn="l" defTabSz="548457" rtl="0" eaLnBrk="1" latinLnBrk="0" hangingPunct="1">
        <a:lnSpc>
          <a:spcPts val="1800"/>
        </a:lnSpc>
        <a:spcBef>
          <a:spcPts val="0"/>
        </a:spcBef>
        <a:spcAft>
          <a:spcPts val="0"/>
        </a:spcAft>
        <a:buFontTx/>
        <a:buNone/>
        <a:defRPr sz="1800" b="0" i="0" kern="1200" cap="all">
          <a:solidFill>
            <a:schemeClr val="tx2"/>
          </a:solidFill>
          <a:latin typeface="Effra"/>
          <a:ea typeface="+mn-ea"/>
          <a:cs typeface="Effra"/>
        </a:defRPr>
      </a:lvl6pPr>
      <a:lvl7pPr marL="0" indent="0" algn="l" defTabSz="548457" rtl="0" eaLnBrk="1" latinLnBrk="0" hangingPunct="1">
        <a:lnSpc>
          <a:spcPts val="1800"/>
        </a:lnSpc>
        <a:spcBef>
          <a:spcPts val="0"/>
        </a:spcBef>
        <a:spcAft>
          <a:spcPts val="0"/>
        </a:spcAft>
        <a:buFontTx/>
        <a:buNone/>
        <a:defRPr sz="1800" b="0" i="0" kern="1200" cap="all">
          <a:solidFill>
            <a:schemeClr val="tx2"/>
          </a:solidFill>
          <a:latin typeface="Effra"/>
          <a:ea typeface="+mn-ea"/>
          <a:cs typeface="Effra"/>
        </a:defRPr>
      </a:lvl7pPr>
      <a:lvl8pPr marL="4113428" indent="-274229" algn="l" defTabSz="548457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1886" indent="-274229" algn="l" defTabSz="548457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45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8457" algn="l" defTabSz="54845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96914" algn="l" defTabSz="54845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371" algn="l" defTabSz="54845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93828" algn="l" defTabSz="54845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42286" algn="l" defTabSz="54845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90743" algn="l" defTabSz="54845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39200" algn="l" defTabSz="54845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87657" algn="l" defTabSz="54845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CDA900-2FF6-679B-90CC-5D09D4C2DC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2800" y="942977"/>
            <a:ext cx="9431130" cy="3171824"/>
          </a:xfrm>
        </p:spPr>
        <p:txBody>
          <a:bodyPr/>
          <a:lstStyle/>
          <a:p>
            <a:r>
              <a:rPr lang="en-US" sz="4800" dirty="0"/>
              <a:t>Task 4.5 Human and technology resources management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0D662-0058-65CC-66CF-E564C1AB51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2800" y="5134208"/>
            <a:ext cx="5572125" cy="1412366"/>
          </a:xfrm>
        </p:spPr>
        <p:txBody>
          <a:bodyPr/>
          <a:lstStyle/>
          <a:p>
            <a:r>
              <a:rPr lang="en-US" dirty="0" err="1"/>
              <a:t>Ilias</a:t>
            </a:r>
            <a:r>
              <a:rPr lang="en-US" dirty="0"/>
              <a:t> </a:t>
            </a:r>
            <a:r>
              <a:rPr lang="en-US" dirty="0" err="1"/>
              <a:t>Trochidis</a:t>
            </a:r>
            <a:endParaRPr lang="en-US" dirty="0"/>
          </a:p>
          <a:p>
            <a:pPr lvl="1"/>
            <a:r>
              <a:rPr lang="en-US" dirty="0"/>
              <a:t>VILABS</a:t>
            </a:r>
          </a:p>
          <a:p>
            <a:pPr lvl="1"/>
            <a:endParaRPr lang="en-U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26718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8ED112-7B7A-EA09-4665-53526DDAA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226" y="1524453"/>
            <a:ext cx="12461488" cy="278629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How HTRM will feed into the DSS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Further data needed to be stored (e.g. cost of practitioner, cost of device) 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BE0DC-AA39-3157-4C6F-49E7E640B6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3032E39-2DD7-6341-87B9-9AB98FE3669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53393-10C7-6FD5-4141-EC3B84D69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TELEREHAB - Task 4.5 - 3rd Plenary Meeting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DEE7E2E-CE03-884A-4FF1-32FF5512B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Issues to be discussed</a:t>
            </a:r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903C3920-68E2-D4D5-ADD1-119D56938C18}"/>
              </a:ext>
            </a:extLst>
          </p:cNvPr>
          <p:cNvSpPr txBox="1">
            <a:spLocks/>
          </p:cNvSpPr>
          <p:nvPr/>
        </p:nvSpPr>
        <p:spPr>
          <a:xfrm>
            <a:off x="455613" y="3693179"/>
            <a:ext cx="13716000" cy="3200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548457" rtl="0" eaLnBrk="1" latinLnBrk="0" hangingPunct="1">
              <a:lnSpc>
                <a:spcPts val="2400"/>
              </a:lnSpc>
              <a:spcBef>
                <a:spcPct val="0"/>
              </a:spcBef>
              <a:buNone/>
              <a:defRPr sz="2800" b="1" i="0" kern="1200" cap="all">
                <a:solidFill>
                  <a:srgbClr val="16437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Plan for next six months</a:t>
            </a: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0B21F0EC-14D4-2168-DB4D-056663A1B9A9}"/>
              </a:ext>
            </a:extLst>
          </p:cNvPr>
          <p:cNvSpPr txBox="1">
            <a:spLocks/>
          </p:cNvSpPr>
          <p:nvPr/>
        </p:nvSpPr>
        <p:spPr>
          <a:xfrm>
            <a:off x="455613" y="4110339"/>
            <a:ext cx="12281580" cy="1932621"/>
          </a:xfrm>
          <a:prstGeom prst="rect">
            <a:avLst/>
          </a:prstGeom>
        </p:spPr>
        <p:txBody>
          <a:bodyPr vert="horz" lIns="0" tIns="0" rIns="182880" bIns="0" rtlCol="0">
            <a:noAutofit/>
          </a:bodyPr>
          <a:lstStyle>
            <a:lvl1pPr marL="0" indent="0" algn="l" defTabSz="54845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2400" kern="1200">
                <a:solidFill>
                  <a:srgbClr val="164374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4025" indent="-228600" algn="l" defTabSz="54845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200" kern="1200">
                <a:solidFill>
                  <a:srgbClr val="2368B3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685800" indent="-228600" algn="l" defTabSz="54845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200" kern="1200" baseline="0">
                <a:solidFill>
                  <a:srgbClr val="2368B3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914400" indent="-228600" algn="l" defTabSz="54845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4BC9F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144588" indent="-227013" algn="l" defTabSz="54845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Lucida Grande"/>
              <a:buChar char="-"/>
              <a:defRPr sz="2000" kern="1200" baseline="0">
                <a:solidFill>
                  <a:srgbClr val="4BC9F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370013" indent="-225425" algn="l" defTabSz="548457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800"/>
              </a:spcAft>
              <a:buFont typeface="Lucida Grande"/>
              <a:buChar char="-"/>
              <a:defRPr sz="1600" kern="1200">
                <a:solidFill>
                  <a:schemeClr val="accent1"/>
                </a:solidFill>
                <a:latin typeface="Effra"/>
                <a:ea typeface="+mn-ea"/>
                <a:cs typeface="+mn-cs"/>
              </a:defRPr>
            </a:lvl6pPr>
            <a:lvl7pPr marL="1597025" indent="-227013" algn="l" defTabSz="548457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800"/>
              </a:spcAft>
              <a:buFont typeface="Lucida Grande"/>
              <a:buChar char="-"/>
              <a:defRPr sz="1600" kern="1200">
                <a:solidFill>
                  <a:schemeClr val="accent1"/>
                </a:solidFill>
                <a:latin typeface="Effra"/>
                <a:ea typeface="+mn-ea"/>
                <a:cs typeface="+mn-cs"/>
              </a:defRPr>
            </a:lvl7pPr>
            <a:lvl8pPr marL="4113428" indent="-274229" algn="l" defTabSz="548457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1886" indent="-274229" algn="l" defTabSz="548457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Start development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First version integrated into DSS ready on M18 for data gathering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Second version ready on M24 (D4.2)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Final version on M32 (integrating all available </a:t>
            </a:r>
            <a:r>
              <a:rPr lang="en-GB" dirty="0" err="1"/>
              <a:t>TeleRehab</a:t>
            </a:r>
            <a:r>
              <a:rPr lang="en-GB" dirty="0"/>
              <a:t>-DSS data from the clinical trials</a:t>
            </a:r>
          </a:p>
        </p:txBody>
      </p:sp>
    </p:spTree>
    <p:extLst>
      <p:ext uri="{BB962C8B-B14F-4D97-AF65-F5344CB8AC3E}">
        <p14:creationId xmlns:p14="http://schemas.microsoft.com/office/powerpoint/2010/main" val="4205043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CDA900-2FF6-679B-90CC-5D09D4C2DC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80716" y="2290513"/>
            <a:ext cx="5924884" cy="3171824"/>
          </a:xfrm>
        </p:spPr>
        <p:txBody>
          <a:bodyPr/>
          <a:lstStyle/>
          <a:p>
            <a:r>
              <a:rPr lang="en-US" b="0" dirty="0"/>
              <a:t>Thanks for your attention.</a:t>
            </a:r>
          </a:p>
          <a:p>
            <a:r>
              <a:rPr lang="en-US" dirty="0"/>
              <a:t>Any question?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08338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19E9FB-DBD6-66EE-99CE-EFF95889C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C741E7-4DF8-53C3-EE47-59F286B8D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68400" indent="-938213">
              <a:buFont typeface="+mj-lt"/>
              <a:buAutoNum type="arabicPeriod"/>
            </a:pPr>
            <a:r>
              <a:rPr lang="en-GB" sz="4000" b="1" dirty="0"/>
              <a:t>Timeline</a:t>
            </a:r>
          </a:p>
          <a:p>
            <a:pPr marL="1168400" indent="-938213">
              <a:buFont typeface="+mj-lt"/>
              <a:buAutoNum type="arabicPeriod"/>
            </a:pPr>
            <a:r>
              <a:rPr lang="en-GB" sz="4000" b="1" dirty="0"/>
              <a:t>Relationship with the overall platform</a:t>
            </a:r>
          </a:p>
          <a:p>
            <a:pPr marL="1168400" indent="-938213">
              <a:buFont typeface="+mj-lt"/>
              <a:buAutoNum type="arabicPeriod"/>
            </a:pPr>
            <a:r>
              <a:rPr lang="en-GB" sz="4000" b="1" dirty="0"/>
              <a:t>Objectives</a:t>
            </a:r>
          </a:p>
          <a:p>
            <a:pPr marL="1168400" indent="-938213">
              <a:buFont typeface="+mj-lt"/>
              <a:buAutoNum type="arabicPeriod"/>
            </a:pPr>
            <a:r>
              <a:rPr lang="en-GB" sz="4000" b="1" dirty="0"/>
              <a:t>Work performed (Requirements)</a:t>
            </a:r>
          </a:p>
          <a:p>
            <a:pPr marL="1168400" indent="-938213">
              <a:buFont typeface="+mj-lt"/>
              <a:buAutoNum type="arabicPeriod"/>
            </a:pPr>
            <a:r>
              <a:rPr lang="en-GB" sz="4000" b="1" dirty="0"/>
              <a:t>Problems identified</a:t>
            </a:r>
          </a:p>
          <a:p>
            <a:pPr marL="1168400" indent="-938213">
              <a:buFont typeface="+mj-lt"/>
              <a:buAutoNum type="arabicPeriod"/>
            </a:pPr>
            <a:r>
              <a:rPr lang="en-GB" sz="4000" b="1" dirty="0"/>
              <a:t>Plan </a:t>
            </a:r>
            <a:r>
              <a:rPr lang="en-GB" sz="4000" b="1"/>
              <a:t>for upcoming months</a:t>
            </a:r>
            <a:endParaRPr lang="en-GB" sz="4000" b="1" dirty="0"/>
          </a:p>
          <a:p>
            <a:pPr marL="1168400" indent="-938213">
              <a:buFont typeface="+mj-lt"/>
              <a:buAutoNum type="arabicPeriod"/>
            </a:pPr>
            <a:endParaRPr lang="en-GB" b="1" dirty="0"/>
          </a:p>
          <a:p>
            <a:pPr marL="1168400" indent="-938213">
              <a:buFont typeface="+mj-lt"/>
              <a:buAutoNum type="arabicPeriod"/>
            </a:pPr>
            <a:endParaRPr lang="en-GB" b="1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414196-3A75-7D67-8AA8-BD13D0B4B2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TELEREHAB - Task 4.5 - 3rd Plenary Meeting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C3D90A9-60DB-8BDA-F9FD-6A2B9D2962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3032E39-2DD7-6341-87B9-9AB98FE3669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899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EFF6A-5EDF-D871-8985-080E82847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4.5 Timeline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F3ADA7-B780-3525-C425-9C4EAA2AAC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3032E39-2DD7-6341-87B9-9AB98FE3669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0D8E8-3815-357F-63FB-9BC3D64CE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TELEREHAB - Task 4.5 - 3rd Plenary Meeting</a:t>
            </a:r>
            <a:endParaRPr lang="en-US" dirty="0"/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F31C23EA-AFB2-3618-5E72-A34C334613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4257655"/>
              </p:ext>
            </p:extLst>
          </p:nvPr>
        </p:nvGraphicFramePr>
        <p:xfrm>
          <a:off x="209879" y="2544417"/>
          <a:ext cx="14207467" cy="1232494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565880">
                  <a:extLst>
                    <a:ext uri="{9D8B030D-6E8A-4147-A177-3AD203B41FA5}">
                      <a16:colId xmlns:a16="http://schemas.microsoft.com/office/drawing/2014/main" val="330486414"/>
                    </a:ext>
                  </a:extLst>
                </a:gridCol>
                <a:gridCol w="2708544">
                  <a:extLst>
                    <a:ext uri="{9D8B030D-6E8A-4147-A177-3AD203B41FA5}">
                      <a16:colId xmlns:a16="http://schemas.microsoft.com/office/drawing/2014/main" val="2515506696"/>
                    </a:ext>
                  </a:extLst>
                </a:gridCol>
                <a:gridCol w="874643">
                  <a:extLst>
                    <a:ext uri="{9D8B030D-6E8A-4147-A177-3AD203B41FA5}">
                      <a16:colId xmlns:a16="http://schemas.microsoft.com/office/drawing/2014/main" val="4021701843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077558973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3779268942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568027918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591787307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1455747114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4226205288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174357150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3955613298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29652364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809566061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845542750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3177608894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783364005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1138504829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1711904108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3032349581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4074169778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1318262019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646769453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3362202125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3652232946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3580351108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1858637008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3367932638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1470842746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1094851536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4043819059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91071523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1510085857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363580225"/>
                    </a:ext>
                  </a:extLst>
                </a:gridCol>
              </a:tblGrid>
              <a:tr h="514126">
                <a:tc gridSpan="2"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Tasks</a:t>
                      </a:r>
                      <a:endParaRPr lang="el-GR" sz="1600" b="0" i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Lead</a:t>
                      </a:r>
                      <a:endParaRPr lang="el-GR" sz="1600" b="0" i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50" b="0" i="0" baseline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1</a:t>
                      </a:r>
                      <a:endParaRPr lang="el-GR" sz="950" b="0" i="0" baseline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50" b="0" i="0" baseline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2</a:t>
                      </a:r>
                      <a:endParaRPr lang="el-GR" sz="950" b="0" i="0" baseline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50" b="0" i="0" baseline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3</a:t>
                      </a:r>
                      <a:endParaRPr lang="el-GR" sz="950" b="0" i="0" baseline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50" b="0" i="0" baseline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4</a:t>
                      </a:r>
                      <a:endParaRPr lang="el-GR" sz="950" b="0" i="0" baseline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50" b="0" i="0" baseline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5</a:t>
                      </a:r>
                      <a:endParaRPr lang="el-GR" sz="950" b="0" i="0" baseline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50" b="0" i="0" baseline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6</a:t>
                      </a:r>
                      <a:endParaRPr lang="el-GR" sz="950" b="0" i="0" baseline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50" b="0" i="0" baseline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7</a:t>
                      </a:r>
                      <a:endParaRPr lang="el-GR" sz="950" b="0" i="0" baseline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50" b="0" i="0" baseline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8</a:t>
                      </a:r>
                      <a:endParaRPr lang="el-GR" sz="950" b="0" i="0" baseline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50" b="0" i="0" baseline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9</a:t>
                      </a:r>
                      <a:endParaRPr lang="el-GR" sz="950" b="0" i="0" baseline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50" b="0" i="0" baseline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10</a:t>
                      </a:r>
                      <a:endParaRPr lang="el-GR" sz="950" b="0" i="0" baseline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50" b="0" i="0" baseline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11</a:t>
                      </a:r>
                      <a:endParaRPr lang="el-GR" sz="950" b="0" i="0" baseline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50" b="0" i="0" baseline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12</a:t>
                      </a:r>
                      <a:endParaRPr lang="el-GR" sz="950" b="0" i="0" baseline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50" b="0" i="0" baseline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13</a:t>
                      </a:r>
                      <a:endParaRPr lang="el-GR" sz="950" b="0" i="0" baseline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50" b="0" i="0" baseline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14</a:t>
                      </a:r>
                      <a:endParaRPr lang="el-GR" sz="950" b="0" i="0" baseline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50" b="0" i="0" baseline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15</a:t>
                      </a:r>
                      <a:endParaRPr lang="el-GR" sz="950" b="0" i="0" baseline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50" b="0" i="0" baseline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16</a:t>
                      </a:r>
                      <a:endParaRPr lang="el-GR" sz="950" b="0" i="0" baseline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50" b="0" i="0" baseline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17</a:t>
                      </a:r>
                      <a:endParaRPr lang="el-GR" sz="950" b="0" i="0" baseline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50" b="0" i="0" baseline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18</a:t>
                      </a:r>
                      <a:endParaRPr lang="el-GR" sz="950" b="0" i="0" baseline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50" b="0" i="0" baseline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19</a:t>
                      </a:r>
                      <a:endParaRPr lang="el-GR" sz="950" b="0" i="0" baseline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50" b="0" i="0" baseline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20</a:t>
                      </a:r>
                      <a:endParaRPr lang="el-GR" sz="950" b="0" i="0" baseline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50" b="0" i="0" baseline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..</a:t>
                      </a:r>
                      <a:endParaRPr lang="el-GR" sz="950" b="0" i="0" baseline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50" b="0" i="0" baseline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28</a:t>
                      </a:r>
                      <a:endParaRPr lang="el-GR" sz="950" b="0" i="0" baseline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50" b="0" i="0" baseline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29</a:t>
                      </a:r>
                      <a:endParaRPr lang="el-GR" sz="950" b="0" i="0" baseline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950" b="0" i="0" baseline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950" b="0" i="0" baseline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950" b="0" i="0" baseline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950" b="0" i="0" baseline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950" b="0" i="0" baseline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950" b="0" i="0" baseline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950" b="0" i="0" baseline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3864289"/>
                  </a:ext>
                </a:extLst>
              </a:tr>
              <a:tr h="718368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n-lt"/>
                          <a:cs typeface="Arial" panose="020B0604020202020204" pitchFamily="34" charset="0"/>
                        </a:rPr>
                        <a:t>4.5</a:t>
                      </a:r>
                      <a:endParaRPr lang="el-GR" sz="1600" b="0" i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n-lt"/>
                          <a:cs typeface="Arial" panose="020B0604020202020204" pitchFamily="34" charset="0"/>
                        </a:rPr>
                        <a:t>Human and technology resources management</a:t>
                      </a:r>
                      <a:endParaRPr lang="el-GR" sz="1600" b="0" i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n-lt"/>
                          <a:cs typeface="Arial" panose="020B0604020202020204" pitchFamily="34" charset="0"/>
                        </a:rPr>
                        <a:t>VILABS</a:t>
                      </a:r>
                      <a:endParaRPr lang="el-GR" sz="1600" b="0" i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000" b="0" i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A0C7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2000" b="0" i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A0C7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2000" b="0" i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A0C7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2000" b="0" i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A0C7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2000" b="0" i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A0C7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2000" b="0" i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A0C7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2000" b="0" i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A0C7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2000" b="0" i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A0C7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2000" b="0" i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A0C7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2000" b="0" i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A0C7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2000" b="0" i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A0C7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2000" b="0" i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A0C7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2000" b="0" i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A0C7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2000" b="0" i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A0C7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2000" b="0" i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A0C7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2000" b="0" i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A0C7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2000" b="0" i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A0C7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2000" b="0" i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A0C7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2000" b="0" i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A0C7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2000" b="0" i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A0C7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2000" b="0" i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A0C7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2000" b="0" i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A0C7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2000" b="0" i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A0C7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2000" b="0" i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A0C7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2000" b="0" i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A0C7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2000" b="0" i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A0C7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2000" b="0" i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highlight>
                          <a:srgbClr val="C0C0C0"/>
                        </a:highlight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2000" b="0" i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highlight>
                          <a:srgbClr val="C0C0C0"/>
                        </a:highlight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2000" b="0" i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highlight>
                          <a:srgbClr val="C0C0C0"/>
                        </a:highlight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2000" b="0" i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highlight>
                          <a:srgbClr val="C0C0C0"/>
                        </a:highlight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7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82301"/>
                  </a:ext>
                </a:extLst>
              </a:tr>
            </a:tbl>
          </a:graphicData>
        </a:graphic>
      </p:graphicFrame>
      <p:pic>
        <p:nvPicPr>
          <p:cNvPr id="9" name="Graphic 8" descr="Megaphone1 outline">
            <a:extLst>
              <a:ext uri="{FF2B5EF4-FFF2-40B4-BE49-F238E27FC236}">
                <a16:creationId xmlns:a16="http://schemas.microsoft.com/office/drawing/2014/main" id="{A1381EAB-0F71-F4AE-3A11-985603C6C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0502" y="1389080"/>
            <a:ext cx="597181" cy="59718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3C7CC7-E365-6923-9B8F-2256782E96E8}"/>
              </a:ext>
            </a:extLst>
          </p:cNvPr>
          <p:cNvSpPr txBox="1"/>
          <p:nvPr/>
        </p:nvSpPr>
        <p:spPr>
          <a:xfrm>
            <a:off x="7031530" y="1358691"/>
            <a:ext cx="21108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cs typeface="Effra"/>
              </a:rPr>
              <a:t>We are here</a:t>
            </a:r>
          </a:p>
          <a:p>
            <a:pPr algn="ctr"/>
            <a:r>
              <a:rPr lang="en-US" sz="2000">
                <a:solidFill>
                  <a:srgbClr val="C00000"/>
                </a:solidFill>
                <a:cs typeface="Effra"/>
              </a:rPr>
              <a:t>Dec </a:t>
            </a:r>
            <a:r>
              <a:rPr lang="en-US" sz="2000" dirty="0">
                <a:solidFill>
                  <a:srgbClr val="C00000"/>
                </a:solidFill>
                <a:cs typeface="Effra"/>
              </a:rPr>
              <a:t>2023</a:t>
            </a:r>
            <a:endParaRPr lang="en-GB" dirty="0">
              <a:solidFill>
                <a:srgbClr val="C00000"/>
              </a:solidFill>
            </a:endParaRPr>
          </a:p>
        </p:txBody>
      </p:sp>
      <p:graphicFrame>
        <p:nvGraphicFramePr>
          <p:cNvPr id="14" name="Table 6">
            <a:extLst>
              <a:ext uri="{FF2B5EF4-FFF2-40B4-BE49-F238E27FC236}">
                <a16:creationId xmlns:a16="http://schemas.microsoft.com/office/drawing/2014/main" id="{3A336187-BADF-D345-3FDB-F792F2613E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7608565"/>
              </p:ext>
            </p:extLst>
          </p:nvPr>
        </p:nvGraphicFramePr>
        <p:xfrm>
          <a:off x="209881" y="4211771"/>
          <a:ext cx="7105319" cy="67056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800356">
                  <a:extLst>
                    <a:ext uri="{9D8B030D-6E8A-4147-A177-3AD203B41FA5}">
                      <a16:colId xmlns:a16="http://schemas.microsoft.com/office/drawing/2014/main" val="330486414"/>
                    </a:ext>
                  </a:extLst>
                </a:gridCol>
                <a:gridCol w="3830849">
                  <a:extLst>
                    <a:ext uri="{9D8B030D-6E8A-4147-A177-3AD203B41FA5}">
                      <a16:colId xmlns:a16="http://schemas.microsoft.com/office/drawing/2014/main" val="2515506696"/>
                    </a:ext>
                  </a:extLst>
                </a:gridCol>
                <a:gridCol w="1237057">
                  <a:extLst>
                    <a:ext uri="{9D8B030D-6E8A-4147-A177-3AD203B41FA5}">
                      <a16:colId xmlns:a16="http://schemas.microsoft.com/office/drawing/2014/main" val="4021701843"/>
                    </a:ext>
                  </a:extLst>
                </a:gridCol>
                <a:gridCol w="1237057">
                  <a:extLst>
                    <a:ext uri="{9D8B030D-6E8A-4147-A177-3AD203B41FA5}">
                      <a16:colId xmlns:a16="http://schemas.microsoft.com/office/drawing/2014/main" val="2606966080"/>
                    </a:ext>
                  </a:extLst>
                </a:gridCol>
              </a:tblGrid>
              <a:tr h="174156">
                <a:tc gridSpan="2"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Deliverables</a:t>
                      </a:r>
                      <a:endParaRPr lang="el-GR" sz="1600" b="0" i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Lead</a:t>
                      </a:r>
                      <a:endParaRPr lang="el-GR" sz="1600" b="0" i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Due</a:t>
                      </a:r>
                      <a:endParaRPr lang="el-GR" sz="1600" b="0" i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3864289"/>
                  </a:ext>
                </a:extLst>
              </a:tr>
              <a:tr h="300815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n-lt"/>
                          <a:cs typeface="Arial" panose="020B0604020202020204" pitchFamily="34" charset="0"/>
                        </a:rPr>
                        <a:t>4.2</a:t>
                      </a:r>
                      <a:endParaRPr lang="el-GR" sz="1600" b="0" i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n-lt"/>
                          <a:cs typeface="Arial" panose="020B0604020202020204" pitchFamily="34" charset="0"/>
                        </a:rPr>
                        <a:t>Resources Management Model</a:t>
                      </a:r>
                      <a:endParaRPr lang="el-GR" sz="1600" b="0" i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n-lt"/>
                          <a:cs typeface="Arial" panose="020B0604020202020204" pitchFamily="34" charset="0"/>
                        </a:rPr>
                        <a:t>VILABS</a:t>
                      </a:r>
                      <a:endParaRPr lang="el-GR" sz="1600" b="0" i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n-lt"/>
                          <a:cs typeface="Arial" panose="020B0604020202020204" pitchFamily="34" charset="0"/>
                        </a:rPr>
                        <a:t>M24</a:t>
                      </a:r>
                      <a:endParaRPr lang="el-GR" sz="1600" b="0" i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082301"/>
                  </a:ext>
                </a:extLst>
              </a:tr>
            </a:tbl>
          </a:graphicData>
        </a:graphic>
      </p:graphicFrame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10A54F1D-3934-E9E9-624D-B6C3C4421B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1671951"/>
              </p:ext>
            </p:extLst>
          </p:nvPr>
        </p:nvGraphicFramePr>
        <p:xfrm>
          <a:off x="7944984" y="4211771"/>
          <a:ext cx="1547358" cy="2861086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458787">
                  <a:extLst>
                    <a:ext uri="{9D8B030D-6E8A-4147-A177-3AD203B41FA5}">
                      <a16:colId xmlns:a16="http://schemas.microsoft.com/office/drawing/2014/main" val="330486414"/>
                    </a:ext>
                  </a:extLst>
                </a:gridCol>
                <a:gridCol w="1088571">
                  <a:extLst>
                    <a:ext uri="{9D8B030D-6E8A-4147-A177-3AD203B41FA5}">
                      <a16:colId xmlns:a16="http://schemas.microsoft.com/office/drawing/2014/main" val="2515506696"/>
                    </a:ext>
                  </a:extLst>
                </a:gridCol>
              </a:tblGrid>
              <a:tr h="514126">
                <a:tc gridSpan="2"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Participants</a:t>
                      </a:r>
                      <a:endParaRPr lang="el-GR" sz="1600" b="0" i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8642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n-lt"/>
                          <a:cs typeface="Arial" panose="020B0604020202020204" pitchFamily="34" charset="0"/>
                        </a:rPr>
                        <a:t>1</a:t>
                      </a:r>
                      <a:endParaRPr lang="el-GR" sz="1600" b="0" i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n-lt"/>
                          <a:cs typeface="Arial" panose="020B0604020202020204" pitchFamily="34" charset="0"/>
                        </a:rPr>
                        <a:t>ICCS</a:t>
                      </a:r>
                      <a:endParaRPr lang="el-GR" sz="1600" b="0" i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0823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n-lt"/>
                          <a:cs typeface="Arial" panose="020B0604020202020204" pitchFamily="34" charset="0"/>
                        </a:rPr>
                        <a:t>2</a:t>
                      </a:r>
                      <a:endParaRPr lang="el-GR" sz="1600" b="0" i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n-lt"/>
                          <a:cs typeface="Arial" panose="020B0604020202020204" pitchFamily="34" charset="0"/>
                        </a:rPr>
                        <a:t>UOI</a:t>
                      </a:r>
                      <a:endParaRPr lang="el-GR" sz="1600" b="0" i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4415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n-lt"/>
                          <a:cs typeface="Arial" panose="020B0604020202020204" pitchFamily="34" charset="0"/>
                        </a:rPr>
                        <a:t>4</a:t>
                      </a:r>
                      <a:endParaRPr lang="el-GR" sz="1600" b="0" i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n-lt"/>
                          <a:cs typeface="Arial" panose="020B0604020202020204" pitchFamily="34" charset="0"/>
                        </a:rPr>
                        <a:t>VILABS</a:t>
                      </a:r>
                      <a:endParaRPr lang="el-GR" sz="1600" b="0" i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3476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n-lt"/>
                          <a:cs typeface="Arial" panose="020B0604020202020204" pitchFamily="34" charset="0"/>
                        </a:rPr>
                        <a:t>7</a:t>
                      </a:r>
                      <a:endParaRPr lang="el-GR" sz="1600" b="0" i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n-lt"/>
                          <a:cs typeface="Arial" panose="020B0604020202020204" pitchFamily="34" charset="0"/>
                        </a:rPr>
                        <a:t>NKUA</a:t>
                      </a:r>
                      <a:endParaRPr lang="el-GR" sz="1600" b="0" i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042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n-lt"/>
                          <a:cs typeface="Arial" panose="020B0604020202020204" pitchFamily="34" charset="0"/>
                        </a:rPr>
                        <a:t>9</a:t>
                      </a:r>
                      <a:endParaRPr lang="el-GR" sz="1600" b="0" i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n-lt"/>
                          <a:cs typeface="Arial" panose="020B0604020202020204" pitchFamily="34" charset="0"/>
                        </a:rPr>
                        <a:t>NOVA</a:t>
                      </a:r>
                      <a:endParaRPr lang="el-GR" sz="1600" b="0" i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5422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n-lt"/>
                          <a:cs typeface="Arial" panose="020B0604020202020204" pitchFamily="34" charset="0"/>
                        </a:rPr>
                        <a:t>10</a:t>
                      </a:r>
                      <a:endParaRPr lang="el-GR" sz="1600" b="0" i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n-lt"/>
                          <a:cs typeface="Arial" panose="020B0604020202020204" pitchFamily="34" charset="0"/>
                        </a:rPr>
                        <a:t>QUAN</a:t>
                      </a:r>
                      <a:endParaRPr lang="el-GR" sz="1600" b="0" i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6010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n-lt"/>
                          <a:cs typeface="Arial" panose="020B0604020202020204" pitchFamily="34" charset="0"/>
                        </a:rPr>
                        <a:t>13</a:t>
                      </a:r>
                      <a:endParaRPr lang="el-GR" sz="1600" b="0" i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n-lt"/>
                          <a:cs typeface="Arial" panose="020B0604020202020204" pitchFamily="34" charset="0"/>
                        </a:rPr>
                        <a:t>UCL</a:t>
                      </a:r>
                      <a:endParaRPr lang="el-GR" sz="1600" b="0" i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907956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8ACE310-3A3D-3CF2-E0F0-668D73E613B8}"/>
              </a:ext>
            </a:extLst>
          </p:cNvPr>
          <p:cNvCxnSpPr>
            <a:cxnSpLocks/>
          </p:cNvCxnSpPr>
          <p:nvPr/>
        </p:nvCxnSpPr>
        <p:spPr>
          <a:xfrm>
            <a:off x="8184507" y="2141007"/>
            <a:ext cx="0" cy="328980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177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AC32BEC-CB4E-AEF1-7797-9E1CCCDFB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071" y="1746168"/>
            <a:ext cx="4448016" cy="4959431"/>
          </a:xfrm>
        </p:spPr>
        <p:txBody>
          <a:bodyPr/>
          <a:lstStyle/>
          <a:p>
            <a:r>
              <a:rPr lang="en-GB" sz="2000" dirty="0"/>
              <a:t>Task 1.3 Scientific and Technical Coordination</a:t>
            </a:r>
          </a:p>
          <a:p>
            <a:r>
              <a:rPr lang="en-GB" sz="2000" dirty="0"/>
              <a:t>Task 2.1 User requirements analysis</a:t>
            </a:r>
          </a:p>
          <a:p>
            <a:r>
              <a:rPr lang="en-GB" sz="2000" dirty="0"/>
              <a:t>Task 2.2 Expert Dashboard design</a:t>
            </a:r>
            <a:endParaRPr lang="el-GR" sz="2000" dirty="0"/>
          </a:p>
          <a:p>
            <a:r>
              <a:rPr lang="en-US" sz="2000" dirty="0"/>
              <a:t>Task 2.5 Functional specifications and cloud architecture</a:t>
            </a:r>
          </a:p>
          <a:p>
            <a:r>
              <a:rPr lang="en-US" sz="2000" dirty="0"/>
              <a:t>Task 3.4 Expert’s dashboard development</a:t>
            </a:r>
          </a:p>
          <a:p>
            <a:endParaRPr lang="en-US" sz="2000" dirty="0"/>
          </a:p>
          <a:p>
            <a:r>
              <a:rPr lang="en-US" sz="2000" dirty="0"/>
              <a:t>WP4 AI-based DSS models and advanced analytics</a:t>
            </a:r>
          </a:p>
          <a:p>
            <a:endParaRPr lang="en-GB" sz="2000" dirty="0"/>
          </a:p>
          <a:p>
            <a:r>
              <a:rPr lang="en-GB" sz="2000" dirty="0"/>
              <a:t>WP6 Impact and Socioeconomic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6588DF-0107-2A88-45DC-ADB56F8C3D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3032E39-2DD7-6341-87B9-9AB98FE3669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53CF3-A22E-F1D7-1790-351B05FAC1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TELEREHAB - Task 4.5 - 3rd Plenary Meeting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6D8F221-6C00-5DE2-D817-B9B39516F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Interconnections and relationships with the overall platform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2D6263-BAC7-1EBC-3A1F-8925A6423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326" y="948187"/>
            <a:ext cx="7215274" cy="71005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C26A8C9-C8CC-E790-F935-EECAD769F39E}"/>
              </a:ext>
            </a:extLst>
          </p:cNvPr>
          <p:cNvSpPr/>
          <p:nvPr/>
        </p:nvSpPr>
        <p:spPr>
          <a:xfrm>
            <a:off x="4659087" y="4779819"/>
            <a:ext cx="2490874" cy="651164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1062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C1BB293-0831-7CB3-58D6-F0966EB46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4.5 Objectives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4767EA-E675-608B-1851-05FE0EE17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401" y="1874117"/>
            <a:ext cx="13713799" cy="884451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sz="2800" dirty="0"/>
              <a:t>Assist clinical sites in </a:t>
            </a:r>
            <a:r>
              <a:rPr lang="en-GB" sz="2800" b="1" dirty="0"/>
              <a:t>planning</a:t>
            </a:r>
            <a:r>
              <a:rPr lang="en-GB" sz="2800" dirty="0"/>
              <a:t>, </a:t>
            </a:r>
            <a:r>
              <a:rPr lang="en-GB" sz="2800" b="1" dirty="0"/>
              <a:t>organising</a:t>
            </a:r>
            <a:r>
              <a:rPr lang="en-GB" sz="2800" dirty="0"/>
              <a:t> and </a:t>
            </a:r>
            <a:r>
              <a:rPr lang="en-GB" sz="2800" b="1" dirty="0"/>
              <a:t>allocating</a:t>
            </a:r>
            <a:r>
              <a:rPr lang="en-GB" sz="2800" dirty="0"/>
              <a:t> the </a:t>
            </a:r>
            <a:r>
              <a:rPr lang="en-GB" sz="2800" b="1" dirty="0">
                <a:solidFill>
                  <a:srgbClr val="C00000"/>
                </a:solidFill>
              </a:rPr>
              <a:t>resources</a:t>
            </a:r>
            <a:r>
              <a:rPr lang="en-GB" sz="2800" dirty="0"/>
              <a:t> that are necessary to achieve maximum efficiency of patient rehabilitation activities.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AB6410-FD88-5FB3-2016-E850C1B85A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3032E39-2DD7-6341-87B9-9AB98FE3669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D02B2-727E-31FD-50E1-0034AE29E8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TELEREHAB - Task 4.5 - 3rd Plenary Meeting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56794F8-BE2C-DA81-786A-0A97E907D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12" y="3699232"/>
            <a:ext cx="12474165" cy="195896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ACF30FF-17F2-4309-9E8F-CE5B90F21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12" y="5748124"/>
            <a:ext cx="12686611" cy="110261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A67DAB1-7A5E-12A8-49FB-557A8F22E44E}"/>
              </a:ext>
            </a:extLst>
          </p:cNvPr>
          <p:cNvSpPr txBox="1"/>
          <p:nvPr/>
        </p:nvSpPr>
        <p:spPr>
          <a:xfrm>
            <a:off x="455612" y="3100427"/>
            <a:ext cx="2675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DoA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1778950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C1BB293-0831-7CB3-58D6-F0966EB46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for T4.5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AB6410-FD88-5FB3-2016-E850C1B85A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3032E39-2DD7-6341-87B9-9AB98FE3669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D02B2-727E-31FD-50E1-0034AE29E8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TELEREHAB - Task 4.5 - 3rd Plenary Meeting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425344-F8AD-ABDF-6680-3E858D1F30EA}"/>
              </a:ext>
            </a:extLst>
          </p:cNvPr>
          <p:cNvSpPr txBox="1"/>
          <p:nvPr/>
        </p:nvSpPr>
        <p:spPr>
          <a:xfrm>
            <a:off x="219293" y="2534108"/>
            <a:ext cx="6734896" cy="2423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availability of </a:t>
            </a:r>
            <a:r>
              <a:rPr lang="en-US" sz="24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human</a:t>
            </a:r>
            <a:r>
              <a:rPr lang="en-US" sz="2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(clinicians), </a:t>
            </a:r>
            <a:r>
              <a:rPr lang="en-US" sz="24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technology</a:t>
            </a:r>
            <a:r>
              <a:rPr lang="en-US" sz="2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en-US" sz="24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TeleRehaBDSS</a:t>
            </a:r>
            <a:r>
              <a:rPr lang="en-US" sz="2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equipment) and </a:t>
            </a:r>
            <a:r>
              <a:rPr lang="en-US" sz="24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other</a:t>
            </a:r>
            <a:r>
              <a:rPr lang="en-US" sz="2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(e.g. availability of rooms) resources of the clinic, </a:t>
            </a:r>
            <a:endParaRPr lang="en-GR" sz="2400" dirty="0">
              <a:latin typeface="Century Gothic" panose="020B0502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 algn="just"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</a:t>
            </a:r>
            <a:r>
              <a:rPr lang="en-US" sz="24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profile</a:t>
            </a:r>
            <a:r>
              <a:rPr lang="en-US" sz="2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of the patient (diagnosis, eHealth literacy, compliance).</a:t>
            </a:r>
            <a:endParaRPr lang="en-GR" sz="2400" dirty="0">
              <a:effectLst/>
              <a:latin typeface="Century Gothic" panose="020B0502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20C6C2-11B1-0CF6-8177-578B0F42B9ED}"/>
              </a:ext>
            </a:extLst>
          </p:cNvPr>
          <p:cNvSpPr txBox="1"/>
          <p:nvPr/>
        </p:nvSpPr>
        <p:spPr>
          <a:xfrm>
            <a:off x="219293" y="1950342"/>
            <a:ext cx="2675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Input</a:t>
            </a:r>
            <a:endParaRPr lang="en-GB" sz="2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994580-8771-0219-B65E-1A02E8E87C32}"/>
              </a:ext>
            </a:extLst>
          </p:cNvPr>
          <p:cNvSpPr txBox="1"/>
          <p:nvPr/>
        </p:nvSpPr>
        <p:spPr>
          <a:xfrm>
            <a:off x="7548346" y="2473562"/>
            <a:ext cx="6734896" cy="2793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cost-related data </a:t>
            </a:r>
            <a:r>
              <a:rPr lang="en-US" sz="2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(cost of treatment e.g. average time a doctor will spend for a specific patient based on his/her profile, equipment costs, cost if fall based on risk of fall assessment) and </a:t>
            </a:r>
          </a:p>
          <a:p>
            <a:pPr marL="342900" indent="-342900" algn="just"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expected clinical benefits </a:t>
            </a:r>
            <a:r>
              <a:rPr lang="en-US" sz="2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 intervention plan</a:t>
            </a:r>
            <a:endParaRPr lang="en-GR" sz="2400" dirty="0">
              <a:effectLst/>
              <a:latin typeface="Century Gothic" panose="020B0502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54E255-E5F2-5C7A-5B67-308025F9985A}"/>
              </a:ext>
            </a:extLst>
          </p:cNvPr>
          <p:cNvSpPr txBox="1"/>
          <p:nvPr/>
        </p:nvSpPr>
        <p:spPr>
          <a:xfrm>
            <a:off x="7548346" y="1950342"/>
            <a:ext cx="31881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Combined with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124694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C1BB293-0831-7CB3-58D6-F0966EB46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of the HTRM tool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4767EA-E675-608B-1851-05FE0EE17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401" y="1597024"/>
            <a:ext cx="13713799" cy="3944793"/>
          </a:xfrm>
        </p:spPr>
        <p:txBody>
          <a:bodyPr/>
          <a:lstStyle/>
          <a:p>
            <a:pPr marL="0" indent="0">
              <a:buNone/>
            </a:pPr>
            <a:r>
              <a:rPr lang="en-GB" sz="2800" b="1" dirty="0"/>
              <a:t>Recommendation</a:t>
            </a:r>
            <a:r>
              <a:rPr lang="en-GB" sz="2800" dirty="0"/>
              <a:t> from the HTRM tool on:</a:t>
            </a:r>
          </a:p>
          <a:p>
            <a:r>
              <a:rPr lang="en-GB" sz="2800" dirty="0"/>
              <a:t>the </a:t>
            </a:r>
            <a:r>
              <a:rPr lang="en-GB" sz="2800" b="1" dirty="0">
                <a:solidFill>
                  <a:srgbClr val="C00000"/>
                </a:solidFill>
              </a:rPr>
              <a:t>type of treatment </a:t>
            </a:r>
            <a:r>
              <a:rPr lang="en-GB" sz="2800" dirty="0"/>
              <a:t>a specific patient should perform (low-tech, high-tech),</a:t>
            </a:r>
          </a:p>
          <a:p>
            <a:r>
              <a:rPr lang="en-GB" sz="2800" dirty="0"/>
              <a:t>which </a:t>
            </a:r>
            <a:r>
              <a:rPr lang="en-GB" sz="2800" b="1" dirty="0">
                <a:solidFill>
                  <a:srgbClr val="C00000"/>
                </a:solidFill>
              </a:rPr>
              <a:t>healthcare professional </a:t>
            </a:r>
            <a:r>
              <a:rPr lang="en-GB" sz="2800" dirty="0"/>
              <a:t>should be appointed to him/her and </a:t>
            </a:r>
          </a:p>
          <a:p>
            <a:r>
              <a:rPr lang="en-GB" sz="2800" dirty="0"/>
              <a:t>whether the intervention will be held completely </a:t>
            </a:r>
            <a:r>
              <a:rPr lang="en-GB" sz="2800" b="1" dirty="0">
                <a:solidFill>
                  <a:srgbClr val="C00000"/>
                </a:solidFill>
              </a:rPr>
              <a:t>at home </a:t>
            </a:r>
            <a:r>
              <a:rPr lang="en-GB" sz="2800" dirty="0"/>
              <a:t>or specific sessions should be performed </a:t>
            </a:r>
            <a:r>
              <a:rPr lang="en-GB" sz="2800" b="1" dirty="0">
                <a:solidFill>
                  <a:srgbClr val="C00000"/>
                </a:solidFill>
              </a:rPr>
              <a:t>at the clinic </a:t>
            </a:r>
            <a:r>
              <a:rPr lang="en-GB" sz="2800" dirty="0"/>
              <a:t>together with the healthcare professional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AB6410-FD88-5FB3-2016-E850C1B85A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3032E39-2DD7-6341-87B9-9AB98FE3669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D02B2-727E-31FD-50E1-0034AE29E8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TELEREHAB - Task 4.5 - 3rd Plenary Meeting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425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E3FDF-BFA8-7F7E-179A-D3C7324396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3032E39-2DD7-6341-87B9-9AB98FE36691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1" name="Picture 10" descr="A diagram of a patient's health&#10;&#10;Description automatically generated">
            <a:extLst>
              <a:ext uri="{FF2B5EF4-FFF2-40B4-BE49-F238E27FC236}">
                <a16:creationId xmlns:a16="http://schemas.microsoft.com/office/drawing/2014/main" id="{619DE318-E316-35B3-AB3A-7C700E00A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965" y="-22428"/>
            <a:ext cx="9142413" cy="82744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8191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14CBC1F-4881-2CCC-F2F0-A0BB4998A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Timeplan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216CB9-0D64-1F72-7215-CD14793B03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3032E39-2DD7-6341-87B9-9AB98FE3669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476BD-A894-BA43-ECEF-C9B70D15D8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TELEREHAB - Task 4.5 - 3rd Plenary Meeting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3347D7-7E0F-CAE2-C593-57F5353EAFA9}"/>
              </a:ext>
            </a:extLst>
          </p:cNvPr>
          <p:cNvSpPr txBox="1"/>
          <p:nvPr/>
        </p:nvSpPr>
        <p:spPr>
          <a:xfrm>
            <a:off x="568099" y="2710553"/>
            <a:ext cx="394584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HTRM </a:t>
            </a:r>
            <a:r>
              <a:rPr lang="en-GB" sz="2400" b="1" dirty="0">
                <a:solidFill>
                  <a:srgbClr val="C00000"/>
                </a:solidFill>
              </a:rPr>
              <a:t>1</a:t>
            </a:r>
            <a:r>
              <a:rPr lang="en-GB" sz="2400" b="1" baseline="30000" dirty="0">
                <a:solidFill>
                  <a:srgbClr val="C00000"/>
                </a:solidFill>
              </a:rPr>
              <a:t>st</a:t>
            </a:r>
            <a:r>
              <a:rPr lang="en-GB" sz="2400" b="1" dirty="0">
                <a:solidFill>
                  <a:srgbClr val="C00000"/>
                </a:solidFill>
              </a:rPr>
              <a:t> release </a:t>
            </a:r>
            <a:r>
              <a:rPr lang="en-GB" sz="2400" dirty="0"/>
              <a:t>(M18)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HTRM </a:t>
            </a:r>
            <a:r>
              <a:rPr lang="en-GB" sz="2400" b="1" dirty="0">
                <a:solidFill>
                  <a:srgbClr val="C00000"/>
                </a:solidFill>
              </a:rPr>
              <a:t>Final release </a:t>
            </a:r>
            <a:r>
              <a:rPr lang="en-GB" sz="2400" dirty="0"/>
              <a:t>(M24)</a:t>
            </a:r>
            <a:endParaRPr lang="en-GB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5D0F5B-963D-3C5E-FD38-C2AFC3948B3B}"/>
              </a:ext>
            </a:extLst>
          </p:cNvPr>
          <p:cNvCxnSpPr/>
          <p:nvPr/>
        </p:nvCxnSpPr>
        <p:spPr>
          <a:xfrm>
            <a:off x="4238171" y="2930838"/>
            <a:ext cx="1524000" cy="0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7830634-EF77-E16C-5534-76CE4B4F37DB}"/>
              </a:ext>
            </a:extLst>
          </p:cNvPr>
          <p:cNvSpPr txBox="1"/>
          <p:nvPr/>
        </p:nvSpPr>
        <p:spPr>
          <a:xfrm>
            <a:off x="6310085" y="2686794"/>
            <a:ext cx="7315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Data gathering</a:t>
            </a:r>
            <a:r>
              <a:rPr lang="el-GR" sz="2400" dirty="0"/>
              <a:t> / </a:t>
            </a:r>
            <a:r>
              <a:rPr lang="en-US" sz="2400" dirty="0"/>
              <a:t>Model </a:t>
            </a:r>
            <a:r>
              <a:rPr lang="el-GR" sz="2400" dirty="0"/>
              <a:t>/ </a:t>
            </a:r>
            <a:r>
              <a:rPr lang="en-US" sz="2400" dirty="0"/>
              <a:t>WP6</a:t>
            </a:r>
            <a:endParaRPr lang="en-GB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DDA532-A745-EF72-3003-9A1C5ECE6B35}"/>
              </a:ext>
            </a:extLst>
          </p:cNvPr>
          <p:cNvSpPr txBox="1"/>
          <p:nvPr/>
        </p:nvSpPr>
        <p:spPr>
          <a:xfrm>
            <a:off x="6310085" y="3605841"/>
            <a:ext cx="73152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Based on data gathered, HTRM should provide recommendations for allocating human and technology resources taking into account cost-effectiveness</a:t>
            </a:r>
            <a:r>
              <a:rPr lang="el-GR" sz="2400" dirty="0"/>
              <a:t> (</a:t>
            </a:r>
            <a:r>
              <a:rPr lang="en-US" sz="2400" dirty="0"/>
              <a:t>input from WP6)</a:t>
            </a:r>
            <a:endParaRPr lang="en-GB" sz="2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187199C-46C5-4B9F-C2F3-3392F0092239}"/>
              </a:ext>
            </a:extLst>
          </p:cNvPr>
          <p:cNvCxnSpPr/>
          <p:nvPr/>
        </p:nvCxnSpPr>
        <p:spPr>
          <a:xfrm>
            <a:off x="4513943" y="4398705"/>
            <a:ext cx="1524000" cy="0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432613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 SLIDES">
  <a:themeElements>
    <a:clrScheme name="Custom 1">
      <a:dk1>
        <a:srgbClr val="102243"/>
      </a:dk1>
      <a:lt1>
        <a:srgbClr val="FFFFFF"/>
      </a:lt1>
      <a:dk2>
        <a:srgbClr val="D95A77"/>
      </a:dk2>
      <a:lt2>
        <a:srgbClr val="5E57A5"/>
      </a:lt2>
      <a:accent1>
        <a:srgbClr val="81CCB3"/>
      </a:accent1>
      <a:accent2>
        <a:srgbClr val="F4CDD5"/>
      </a:accent2>
      <a:accent3>
        <a:srgbClr val="FBC14A"/>
      </a:accent3>
      <a:accent4>
        <a:srgbClr val="000000"/>
      </a:accent4>
      <a:accent5>
        <a:srgbClr val="888B8D"/>
      </a:accent5>
      <a:accent6>
        <a:srgbClr val="B1B3B3"/>
      </a:accent6>
      <a:hlink>
        <a:srgbClr val="77BC1F"/>
      </a:hlink>
      <a:folHlink>
        <a:srgbClr val="00C4B3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t" anchorCtr="0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t" anchorCtr="0">
        <a:noAutofit/>
      </a:bodyPr>
      <a:lstStyle>
        <a:defPPr algn="l">
          <a:lnSpc>
            <a:spcPts val="3000"/>
          </a:lnSpc>
          <a:spcAft>
            <a:spcPts val="600"/>
          </a:spcAft>
          <a:defRPr sz="2400" dirty="0" smtClean="0">
            <a:latin typeface="+mn-lt"/>
            <a:cs typeface="Effr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ITLE 4">
  <a:themeElements>
    <a:clrScheme name="SusFE OK">
      <a:dk1>
        <a:srgbClr val="102243"/>
      </a:dk1>
      <a:lt1>
        <a:srgbClr val="FFFFFF"/>
      </a:lt1>
      <a:dk2>
        <a:srgbClr val="352978"/>
      </a:dk2>
      <a:lt2>
        <a:srgbClr val="1D95CE"/>
      </a:lt2>
      <a:accent1>
        <a:srgbClr val="00AA99"/>
      </a:accent1>
      <a:accent2>
        <a:srgbClr val="FF7C80"/>
      </a:accent2>
      <a:accent3>
        <a:srgbClr val="FFCC00"/>
      </a:accent3>
      <a:accent4>
        <a:srgbClr val="7F7F7F"/>
      </a:accent4>
      <a:accent5>
        <a:srgbClr val="7F7F7F"/>
      </a:accent5>
      <a:accent6>
        <a:srgbClr val="7F7F7F"/>
      </a:accent6>
      <a:hlink>
        <a:srgbClr val="1D95CE"/>
      </a:hlink>
      <a:folHlink>
        <a:srgbClr val="1D95CE"/>
      </a:folHlink>
    </a:clrScheme>
    <a:fontScheme name="RALEWAY">
      <a:majorFont>
        <a:latin typeface="Raleway"/>
        <a:ea typeface=""/>
        <a:cs typeface="Raleway"/>
      </a:majorFont>
      <a:minorFont>
        <a:latin typeface="Raleway"/>
        <a:ea typeface=""/>
        <a:cs typeface="Raleway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t" anchorCtr="0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prstDash val="soli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t" anchorCtr="0">
        <a:noAutofit/>
      </a:bodyPr>
      <a:lstStyle>
        <a:defPPr marL="0" indent="0" algn="l">
          <a:lnSpc>
            <a:spcPts val="3000"/>
          </a:lnSpc>
          <a:buFont typeface="Wingdings" charset="2"/>
          <a:buNone/>
          <a:defRPr sz="2400" dirty="0" err="1" smtClean="0">
            <a:latin typeface="+mn-lt"/>
            <a:cs typeface="Effr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TITLE 4">
  <a:themeElements>
    <a:clrScheme name="TELEREHAB">
      <a:dk1>
        <a:srgbClr val="164374"/>
      </a:dk1>
      <a:lt1>
        <a:srgbClr val="FFFFFF"/>
      </a:lt1>
      <a:dk2>
        <a:srgbClr val="2368B3"/>
      </a:dk2>
      <a:lt2>
        <a:srgbClr val="50C9EF"/>
      </a:lt2>
      <a:accent1>
        <a:srgbClr val="A0C75E"/>
      </a:accent1>
      <a:accent2>
        <a:srgbClr val="50C9EF"/>
      </a:accent2>
      <a:accent3>
        <a:srgbClr val="FFCC00"/>
      </a:accent3>
      <a:accent4>
        <a:srgbClr val="7F7F7F"/>
      </a:accent4>
      <a:accent5>
        <a:srgbClr val="7F7F7F"/>
      </a:accent5>
      <a:accent6>
        <a:srgbClr val="7F7F7F"/>
      </a:accent6>
      <a:hlink>
        <a:srgbClr val="1D95CE"/>
      </a:hlink>
      <a:folHlink>
        <a:srgbClr val="1D95CE"/>
      </a:folHlink>
    </a:clrScheme>
    <a:fontScheme name="RALEWAY">
      <a:majorFont>
        <a:latin typeface="Raleway"/>
        <a:ea typeface=""/>
        <a:cs typeface="Raleway"/>
      </a:majorFont>
      <a:minorFont>
        <a:latin typeface="Raleway"/>
        <a:ea typeface=""/>
        <a:cs typeface="Raleway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t" anchorCtr="0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prstDash val="soli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t" anchorCtr="0">
        <a:noAutofit/>
      </a:bodyPr>
      <a:lstStyle>
        <a:defPPr marL="0" indent="0" algn="l">
          <a:lnSpc>
            <a:spcPts val="3000"/>
          </a:lnSpc>
          <a:buFont typeface="Wingdings" charset="2"/>
          <a:buNone/>
          <a:defRPr sz="2400" dirty="0" err="1" smtClean="0">
            <a:latin typeface="+mn-lt"/>
            <a:cs typeface="Effr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93B5D6A86857B42961E9045F00D3538" ma:contentTypeVersion="8" ma:contentTypeDescription="Crear nuevo documento." ma:contentTypeScope="" ma:versionID="0c22d68c874da38f93a373266fbfe3c4">
  <xsd:schema xmlns:xsd="http://www.w3.org/2001/XMLSchema" xmlns:xs="http://www.w3.org/2001/XMLSchema" xmlns:p="http://schemas.microsoft.com/office/2006/metadata/properties" xmlns:ns2="60bf3daf-146b-4bf7-96e2-9cba395b4130" xmlns:ns3="14a61d6a-35cf-4b53-93ea-c50fc6833f62" targetNamespace="http://schemas.microsoft.com/office/2006/metadata/properties" ma:root="true" ma:fieldsID="cb394dba9fa8d2e450f5efb4445947a7" ns2:_="" ns3:_="">
    <xsd:import namespace="60bf3daf-146b-4bf7-96e2-9cba395b4130"/>
    <xsd:import namespace="14a61d6a-35cf-4b53-93ea-c50fc6833f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3:SharedWithUsers" minOccurs="0"/>
                <xsd:element ref="ns2:MediaServiceOCR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bf3daf-146b-4bf7-96e2-9cba395b41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a61d6a-35cf-4b53-93ea-c50fc6833f6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E1A0169-A88E-4825-99C1-81B1106577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bf3daf-146b-4bf7-96e2-9cba395b4130"/>
    <ds:schemaRef ds:uri="14a61d6a-35cf-4b53-93ea-c50fc6833f6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1194877-2326-46DC-BBA0-FC74CFF26B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304359-D412-4E0E-B64D-3BE817F1658A}">
  <ds:schemaRefs>
    <ds:schemaRef ds:uri="60bf3daf-146b-4bf7-96e2-9cba395b4130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14a61d6a-35cf-4b53-93ea-c50fc6833f62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Comunicación Hospital Valdecilla_lm_ok</Template>
  <TotalTime>8787</TotalTime>
  <Words>521</Words>
  <Application>Microsoft Office PowerPoint</Application>
  <PresentationFormat>Custom</PresentationFormat>
  <Paragraphs>130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Wingdings</vt:lpstr>
      <vt:lpstr>Effra</vt:lpstr>
      <vt:lpstr>Raleway SemiBold</vt:lpstr>
      <vt:lpstr>Raleway</vt:lpstr>
      <vt:lpstr>Century Gothic</vt:lpstr>
      <vt:lpstr>Lucida Grande</vt:lpstr>
      <vt:lpstr>Effra Light</vt:lpstr>
      <vt:lpstr>CONTENT SLIDES</vt:lpstr>
      <vt:lpstr>TITLE 4</vt:lpstr>
      <vt:lpstr>1_TITLE 4</vt:lpstr>
      <vt:lpstr>PowerPoint Presentation</vt:lpstr>
      <vt:lpstr>Contents</vt:lpstr>
      <vt:lpstr>Task 4.5 Timeline</vt:lpstr>
      <vt:lpstr>Interconnections and relationships with the overall platform</vt:lpstr>
      <vt:lpstr>Task 4.5 Objectives</vt:lpstr>
      <vt:lpstr>INPUT for T4.5</vt:lpstr>
      <vt:lpstr>OUTPUT of the HTRM tool</vt:lpstr>
      <vt:lpstr>PowerPoint Presentation</vt:lpstr>
      <vt:lpstr>Timeplan</vt:lpstr>
      <vt:lpstr>Issues to be discussed</vt:lpstr>
      <vt:lpstr>PowerPoint Presentation</vt:lpstr>
    </vt:vector>
  </TitlesOfParts>
  <Company>Medtronic,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SusFE PPT TEMPLATE</dc:title>
  <dc:subject>SusFE</dc:subject>
  <dc:creator>Medtronic</dc:creator>
  <cp:keywords>Medtronic Controlled</cp:keywords>
  <cp:lastModifiedBy>Tsakanikas, Vasilis</cp:lastModifiedBy>
  <cp:revision>379</cp:revision>
  <cp:lastPrinted>2015-05-01T17:25:26Z</cp:lastPrinted>
  <dcterms:created xsi:type="dcterms:W3CDTF">2015-09-15T08:21:20Z</dcterms:created>
  <dcterms:modified xsi:type="dcterms:W3CDTF">2023-12-12T15:20:40Z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43acf7bd-5192-4881-ace7-36171e0ee5c5</vt:lpwstr>
  </property>
  <property fmtid="{D5CDD505-2E9C-101B-9397-08002B2CF9AE}" pid="3" name="Classification">
    <vt:lpwstr>MedtronicControlled</vt:lpwstr>
  </property>
  <property fmtid="{D5CDD505-2E9C-101B-9397-08002B2CF9AE}" pid="4" name="AuthorIds_UIVersion_512">
    <vt:lpwstr>12</vt:lpwstr>
  </property>
  <property fmtid="{D5CDD505-2E9C-101B-9397-08002B2CF9AE}" pid="5" name="ContentTypeId">
    <vt:lpwstr>0x010100C93B5D6A86857B42961E9045F00D3538</vt:lpwstr>
  </property>
</Properties>
</file>