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sldIdLst>
    <p:sldId id="261" r:id="rId2"/>
    <p:sldId id="262" r:id="rId3"/>
    <p:sldId id="264" r:id="rId4"/>
    <p:sldId id="265" r:id="rId5"/>
    <p:sldId id="263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012" autoAdjust="0"/>
  </p:normalViewPr>
  <p:slideViewPr>
    <p:cSldViewPr snapToGrid="0">
      <p:cViewPr varScale="1">
        <p:scale>
          <a:sx n="102" d="100"/>
          <a:sy n="102" d="100"/>
        </p:scale>
        <p:origin x="8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812AF05-46A7-4F69-831F-B6010D738CFD}" type="datetimeFigureOut">
              <a:rPr lang="he-IL" smtClean="0"/>
              <a:t>ו'/שבט/תשפ"ב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D2199D1-8A12-4A53-9EAC-C06E7C2E8D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284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199D1-8A12-4A53-9EAC-C06E7C2E8D6A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430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A664-70BC-416C-B9D0-8D9546B84C8A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3D8-1428-46E6-8818-0FC8D3DB90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451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A664-70BC-416C-B9D0-8D9546B84C8A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3D8-1428-46E6-8818-0FC8D3DB90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080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A664-70BC-416C-B9D0-8D9546B84C8A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3D8-1428-46E6-8818-0FC8D3DB90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8322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A664-70BC-416C-B9D0-8D9546B84C8A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3D8-1428-46E6-8818-0FC8D3DB90D0}" type="slidenum">
              <a:rPr lang="en-IL" smtClean="0"/>
              <a:t>‹#›</a:t>
            </a:fld>
            <a:endParaRPr lang="en-I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670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A664-70BC-416C-B9D0-8D9546B84C8A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3D8-1428-46E6-8818-0FC8D3DB90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5454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A664-70BC-416C-B9D0-8D9546B84C8A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3D8-1428-46E6-8818-0FC8D3DB90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973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A664-70BC-416C-B9D0-8D9546B84C8A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3D8-1428-46E6-8818-0FC8D3DB90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2707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A664-70BC-416C-B9D0-8D9546B84C8A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3D8-1428-46E6-8818-0FC8D3DB90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0471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A664-70BC-416C-B9D0-8D9546B84C8A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3D8-1428-46E6-8818-0FC8D3DB90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646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A664-70BC-416C-B9D0-8D9546B84C8A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3D8-1428-46E6-8818-0FC8D3DB90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544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A664-70BC-416C-B9D0-8D9546B84C8A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3D8-1428-46E6-8818-0FC8D3DB90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479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A664-70BC-416C-B9D0-8D9546B84C8A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3D8-1428-46E6-8818-0FC8D3DB90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664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A664-70BC-416C-B9D0-8D9546B84C8A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3D8-1428-46E6-8818-0FC8D3DB90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169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A664-70BC-416C-B9D0-8D9546B84C8A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3D8-1428-46E6-8818-0FC8D3DB90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871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A664-70BC-416C-B9D0-8D9546B84C8A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3D8-1428-46E6-8818-0FC8D3DB90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139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A664-70BC-416C-B9D0-8D9546B84C8A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3D8-1428-46E6-8818-0FC8D3DB90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154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5A664-70BC-416C-B9D0-8D9546B84C8A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33D8-1428-46E6-8818-0FC8D3DB90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44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45A664-70BC-416C-B9D0-8D9546B84C8A}" type="datetimeFigureOut">
              <a:rPr lang="en-IL" smtClean="0"/>
              <a:t>08/01/2022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7F333D8-1428-46E6-8818-0FC8D3DB90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9799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357A3808-0D74-4F25-B17C-C7FF5841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520" y="1378633"/>
            <a:ext cx="8590960" cy="1524124"/>
          </a:xfrm>
        </p:spPr>
        <p:txBody>
          <a:bodyPr/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אגירה וסיווג של מסלולי גופים פיזיקליים באמצעות למידת מכונה</a:t>
            </a:r>
            <a:endParaRPr lang="he-IL" dirty="0">
              <a:latin typeface="Tw Cen MT" panose="020B0602020104020603" pitchFamily="34" charset="0"/>
            </a:endParaRPr>
          </a:p>
        </p:txBody>
      </p:sp>
      <p:sp>
        <p:nvSpPr>
          <p:cNvPr id="5" name="כותרת משנה 2">
            <a:extLst>
              <a:ext uri="{FF2B5EF4-FFF2-40B4-BE49-F238E27FC236}">
                <a16:creationId xmlns:a16="http://schemas.microsoft.com/office/drawing/2014/main" id="{C801D5CF-56F4-4158-AF78-A50BCC6C0CEC}"/>
              </a:ext>
            </a:extLst>
          </p:cNvPr>
          <p:cNvSpPr txBox="1">
            <a:spLocks/>
          </p:cNvSpPr>
          <p:nvPr/>
        </p:nvSpPr>
        <p:spPr>
          <a:xfrm>
            <a:off x="3469091" y="3242579"/>
            <a:ext cx="5253818" cy="6985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he-IL" sz="1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מציג: אביתר גולן</a:t>
            </a:r>
          </a:p>
        </p:txBody>
      </p:sp>
    </p:spTree>
    <p:extLst>
      <p:ext uri="{BB962C8B-B14F-4D97-AF65-F5344CB8AC3E}">
        <p14:creationId xmlns:p14="http://schemas.microsoft.com/office/powerpoint/2010/main" val="282401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357A3808-0D74-4F25-B17C-C7FF5841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41" y="-63668"/>
            <a:ext cx="11712734" cy="1524124"/>
          </a:xfrm>
        </p:spPr>
        <p:txBody>
          <a:bodyPr/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מטרת הפרוייקט</a:t>
            </a:r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D45BB581-5342-450F-9EFE-5217A617A4AC}"/>
              </a:ext>
            </a:extLst>
          </p:cNvPr>
          <p:cNvSpPr txBox="1">
            <a:spLocks/>
          </p:cNvSpPr>
          <p:nvPr/>
        </p:nvSpPr>
        <p:spPr>
          <a:xfrm>
            <a:off x="1219735" y="1735998"/>
            <a:ext cx="9752529" cy="18367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he-IL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סיווג של גופים של יעודים הנעים במרחב לטובת מעקב</a:t>
            </a:r>
          </a:p>
          <a:p>
            <a:pPr marL="457200" marR="0" lvl="0" indent="-45720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he-IL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הוספת הידע הנלמד על הגופים למערכת לטובת למידה עתידית</a:t>
            </a:r>
            <a:b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של הגופים</a:t>
            </a:r>
            <a:endParaRPr kumimoji="0" lang="he-IL" sz="28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marR="0" lvl="0" indent="-45720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893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E3C1CE8-9F02-4025-B9C2-6BC3F7FC2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88" r="19476"/>
          <a:stretch/>
        </p:blipFill>
        <p:spPr>
          <a:xfrm>
            <a:off x="2454110" y="96163"/>
            <a:ext cx="7283780" cy="66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8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E3C1CE8-9F02-4025-B9C2-6BC3F7FC2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88" r="19476"/>
          <a:stretch/>
        </p:blipFill>
        <p:spPr>
          <a:xfrm>
            <a:off x="245096" y="1781273"/>
            <a:ext cx="3601039" cy="329545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9AB2677-6DE8-42F9-B53C-E87F2EBA7EE0}"/>
              </a:ext>
            </a:extLst>
          </p:cNvPr>
          <p:cNvSpPr/>
          <p:nvPr/>
        </p:nvSpPr>
        <p:spPr>
          <a:xfrm>
            <a:off x="4383464" y="2941163"/>
            <a:ext cx="3176833" cy="98038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למידה</a:t>
            </a: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BFDA004B-00D2-4092-AAC4-BF239802B72D}"/>
              </a:ext>
            </a:extLst>
          </p:cNvPr>
          <p:cNvSpPr txBox="1">
            <a:spLocks/>
          </p:cNvSpPr>
          <p:nvPr/>
        </p:nvSpPr>
        <p:spPr>
          <a:xfrm>
            <a:off x="7560297" y="2630812"/>
            <a:ext cx="4298087" cy="25814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he-IL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סוג הגוף</a:t>
            </a:r>
          </a:p>
          <a:p>
            <a:pPr marL="457200" marR="0" lvl="0" indent="-45720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he-IL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האם נמצא גוף זה במרחב כעת?</a:t>
            </a:r>
          </a:p>
        </p:txBody>
      </p:sp>
    </p:spTree>
    <p:extLst>
      <p:ext uri="{BB962C8B-B14F-4D97-AF65-F5344CB8AC3E}">
        <p14:creationId xmlns:p14="http://schemas.microsoft.com/office/powerpoint/2010/main" val="107317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357A3808-0D74-4F25-B17C-C7FF5841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41" y="-63668"/>
            <a:ext cx="11712734" cy="1524124"/>
          </a:xfrm>
        </p:spPr>
        <p:txBody>
          <a:bodyPr/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אתגרים</a:t>
            </a:r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D45BB581-5342-450F-9EFE-5217A617A4AC}"/>
              </a:ext>
            </a:extLst>
          </p:cNvPr>
          <p:cNvSpPr txBox="1">
            <a:spLocks/>
          </p:cNvSpPr>
          <p:nvPr/>
        </p:nvSpPr>
        <p:spPr>
          <a:xfrm>
            <a:off x="1219735" y="1735999"/>
            <a:ext cx="9752529" cy="288313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he-IL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לגופים בעלי מסה, מבנה זהים עדיין יכול להיות מסלול שונה בגלל מגוון תנאים</a:t>
            </a:r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marR="0" lvl="0" indent="-45720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he-IL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אין אפשרות לקבל את המסלולים האמיתיים עדיין</a:t>
            </a:r>
          </a:p>
          <a:p>
            <a:pPr marL="457200" marR="0" lvl="0" indent="-45720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he-IL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אפשרות למסלולים בגדלים שונים</a:t>
            </a:r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805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357A3808-0D74-4F25-B17C-C7FF5841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41" y="-63668"/>
            <a:ext cx="11712734" cy="1524124"/>
          </a:xfrm>
        </p:spPr>
        <p:txBody>
          <a:bodyPr/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פתרון</a:t>
            </a:r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D45BB581-5342-450F-9EFE-5217A617A4AC}"/>
              </a:ext>
            </a:extLst>
          </p:cNvPr>
          <p:cNvSpPr txBox="1">
            <a:spLocks/>
          </p:cNvSpPr>
          <p:nvPr/>
        </p:nvSpPr>
        <p:spPr>
          <a:xfrm>
            <a:off x="1074657" y="1726572"/>
            <a:ext cx="9955316" cy="13088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he-IL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שימוש באלגוריתמים שנלמדו בקורסים 'למידת מכונה' ו'רשתות נוריונים'</a:t>
            </a:r>
          </a:p>
          <a:p>
            <a:pPr marL="457200" marR="0" lvl="0" indent="-45720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he-IL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השוואת התוצאות השונות</a:t>
            </a:r>
            <a:endParaRPr lang="en-US" sz="28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65108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318</TotalTime>
  <Words>87</Words>
  <Application>Microsoft Office PowerPoint</Application>
  <PresentationFormat>Widescreen</PresentationFormat>
  <Paragraphs>16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Calisto MT</vt:lpstr>
      <vt:lpstr>David</vt:lpstr>
      <vt:lpstr>Tw Cen MT</vt:lpstr>
      <vt:lpstr>Wingdings 2</vt:lpstr>
      <vt:lpstr>Slate</vt:lpstr>
      <vt:lpstr>אגירה וסיווג של מסלולי גופים פיזיקליים באמצעות למידת מכונה</vt:lpstr>
      <vt:lpstr>מטרת הפרוייקט</vt:lpstr>
      <vt:lpstr>PowerPoint Presentation</vt:lpstr>
      <vt:lpstr>PowerPoint Presentation</vt:lpstr>
      <vt:lpstr>אתגרים</vt:lpstr>
      <vt:lpstr>פתרון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self-supervised method of single-image depth estimation by feeding forward information using max-pooling layers</dc:title>
  <dc:creator>פרדי אדיב</dc:creator>
  <cp:lastModifiedBy>Evyatar Golan</cp:lastModifiedBy>
  <cp:revision>33</cp:revision>
  <dcterms:created xsi:type="dcterms:W3CDTF">2021-12-01T11:44:48Z</dcterms:created>
  <dcterms:modified xsi:type="dcterms:W3CDTF">2022-01-08T14:12:53Z</dcterms:modified>
</cp:coreProperties>
</file>