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media/image11.svg" ContentType="image/svg+xml"/>
  <Override PartName="/ppt/media/image13.svg" ContentType="image/svg+xml"/>
  <Override PartName="/ppt/media/image17.svg" ContentType="image/svg+xml"/>
  <Override PartName="/ppt/media/image4.svg" ContentType="image/svg+xml"/>
  <Override PartName="/ppt/media/image7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274" r:id="rId3"/>
    <p:sldId id="276" r:id="rId4"/>
    <p:sldId id="281" r:id="rId5"/>
    <p:sldId id="277" r:id="rId6"/>
  </p:sldIdLst>
  <p:sldSz cx="12192000" cy="6858000"/>
  <p:notesSz cx="6858000" cy="9144000"/>
  <p:custDataLst>
    <p:tags r:id="rId11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  <a:srgbClr val="317ABB"/>
    <a:srgbClr val="047CEA"/>
    <a:srgbClr val="024581"/>
    <a:srgbClr val="035CA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014" autoAdjust="0"/>
    <p:restoredTop sz="96314" autoAdjust="0"/>
  </p:normalViewPr>
  <p:slideViewPr>
    <p:cSldViewPr snapToGrid="0">
      <p:cViewPr varScale="1">
        <p:scale>
          <a:sx n="108" d="100"/>
          <a:sy n="108" d="100"/>
        </p:scale>
        <p:origin x="654" y="15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viewProps" Target="viewProps.xml"/><Relationship Id="rId8" Type="http://schemas.openxmlformats.org/officeDocument/2006/relationships/presProps" Target="presProps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1" Type="http://schemas.openxmlformats.org/officeDocument/2006/relationships/tags" Target="tags/tag16.xml"/><Relationship Id="rId10" Type="http://schemas.openxmlformats.org/officeDocument/2006/relationships/tableStyles" Target="tableStyles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8131CBC-C7F3-492B-AA69-92C3F1D33268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40F99E-974F-4351-B001-1304BAB96ED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-4761" y="0"/>
            <a:ext cx="12196761" cy="6858001"/>
          </a:xfrm>
          <a:prstGeom prst="rect">
            <a:avLst/>
          </a:prstGeom>
          <a:gradFill>
            <a:gsLst>
              <a:gs pos="33000">
                <a:srgbClr val="FFFFFF">
                  <a:alpha val="89000"/>
                </a:srgbClr>
              </a:gs>
              <a:gs pos="7000">
                <a:sysClr val="window" lastClr="FFFFFF"/>
              </a:gs>
              <a:gs pos="67000">
                <a:sysClr val="window" lastClr="FFFFFF">
                  <a:alpha val="55000"/>
                </a:sysClr>
              </a:gs>
            </a:gsLst>
            <a:lin ang="16200000" scaled="1"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pic>
        <p:nvPicPr>
          <p:cNvPr id="8" name="图片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2194" r="9325" b="10449"/>
          <a:stretch>
            <a:fillRect/>
          </a:stretch>
        </p:blipFill>
        <p:spPr>
          <a:xfrm>
            <a:off x="-4762" y="0"/>
            <a:ext cx="12196761" cy="6858000"/>
          </a:xfrm>
          <a:prstGeom prst="rect">
            <a:avLst/>
          </a:prstGeom>
        </p:spPr>
      </p:pic>
      <p:sp>
        <p:nvSpPr>
          <p:cNvPr id="9" name="任意多边形: 形状 8"/>
          <p:cNvSpPr/>
          <p:nvPr userDrawn="1"/>
        </p:nvSpPr>
        <p:spPr>
          <a:xfrm rot="1946637">
            <a:off x="11291772" y="4484088"/>
            <a:ext cx="1342588" cy="2965475"/>
          </a:xfrm>
          <a:custGeom>
            <a:avLst/>
            <a:gdLst>
              <a:gd name="connsiteX0" fmla="*/ 0 w 1342588"/>
              <a:gd name="connsiteY0" fmla="*/ 0 h 2965475"/>
              <a:gd name="connsiteX1" fmla="*/ 1342588 w 1342588"/>
              <a:gd name="connsiteY1" fmla="*/ 2111997 h 2965475"/>
              <a:gd name="connsiteX2" fmla="*/ 0 w 1342588"/>
              <a:gd name="connsiteY2" fmla="*/ 2965475 h 29654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342588" h="2965475">
                <a:moveTo>
                  <a:pt x="0" y="0"/>
                </a:moveTo>
                <a:lnTo>
                  <a:pt x="1342588" y="2111997"/>
                </a:lnTo>
                <a:lnTo>
                  <a:pt x="0" y="2965475"/>
                </a:lnTo>
                <a:close/>
              </a:path>
            </a:pathLst>
          </a:custGeom>
          <a:solidFill>
            <a:srgbClr val="035C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10" name="任意多边形: 形状 9"/>
          <p:cNvSpPr/>
          <p:nvPr userDrawn="1"/>
        </p:nvSpPr>
        <p:spPr>
          <a:xfrm>
            <a:off x="1" y="1"/>
            <a:ext cx="5781347" cy="6857999"/>
          </a:xfrm>
          <a:custGeom>
            <a:avLst/>
            <a:gdLst>
              <a:gd name="connsiteX0" fmla="*/ 0 w 5781347"/>
              <a:gd name="connsiteY0" fmla="*/ 0 h 6857999"/>
              <a:gd name="connsiteX1" fmla="*/ 5781347 w 5781347"/>
              <a:gd name="connsiteY1" fmla="*/ 0 h 6857999"/>
              <a:gd name="connsiteX2" fmla="*/ 1450589 w 5781347"/>
              <a:gd name="connsiteY2" fmla="*/ 6857999 h 6857999"/>
              <a:gd name="connsiteX3" fmla="*/ 0 w 5781347"/>
              <a:gd name="connsiteY3" fmla="*/ 6857999 h 68579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5781347" h="6857999">
                <a:moveTo>
                  <a:pt x="0" y="0"/>
                </a:moveTo>
                <a:lnTo>
                  <a:pt x="5781347" y="0"/>
                </a:lnTo>
                <a:lnTo>
                  <a:pt x="1450589" y="6857999"/>
                </a:lnTo>
                <a:lnTo>
                  <a:pt x="0" y="6857999"/>
                </a:lnTo>
                <a:close/>
              </a:path>
            </a:pathLst>
          </a:custGeom>
          <a:solidFill>
            <a:srgbClr val="035CA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11" name="任意多边形: 形状 10"/>
          <p:cNvSpPr/>
          <p:nvPr userDrawn="1"/>
        </p:nvSpPr>
        <p:spPr>
          <a:xfrm rot="1946637">
            <a:off x="-720317" y="-1899824"/>
            <a:ext cx="4902793" cy="7492316"/>
          </a:xfrm>
          <a:custGeom>
            <a:avLst/>
            <a:gdLst>
              <a:gd name="connsiteX0" fmla="*/ 0 w 4902793"/>
              <a:gd name="connsiteY0" fmla="*/ 3116685 h 7492316"/>
              <a:gd name="connsiteX1" fmla="*/ 4902793 w 4902793"/>
              <a:gd name="connsiteY1" fmla="*/ 0 h 7492316"/>
              <a:gd name="connsiteX2" fmla="*/ 4902793 w 4902793"/>
              <a:gd name="connsiteY2" fmla="*/ 7492316 h 7492316"/>
              <a:gd name="connsiteX3" fmla="*/ 2781570 w 4902793"/>
              <a:gd name="connsiteY3" fmla="*/ 7492316 h 74923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902793" h="7492316">
                <a:moveTo>
                  <a:pt x="0" y="3116685"/>
                </a:moveTo>
                <a:lnTo>
                  <a:pt x="4902793" y="0"/>
                </a:lnTo>
                <a:lnTo>
                  <a:pt x="4902793" y="7492316"/>
                </a:lnTo>
                <a:lnTo>
                  <a:pt x="2781570" y="7492316"/>
                </a:lnTo>
                <a:close/>
              </a:path>
            </a:pathLst>
          </a:custGeom>
          <a:solidFill>
            <a:srgbClr val="035CAC">
              <a:alpha val="4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12" name="任意多边形: 形状 11"/>
          <p:cNvSpPr/>
          <p:nvPr userDrawn="1"/>
        </p:nvSpPr>
        <p:spPr>
          <a:xfrm rot="1946637">
            <a:off x="-1004883" y="3894140"/>
            <a:ext cx="3917268" cy="185603"/>
          </a:xfrm>
          <a:custGeom>
            <a:avLst/>
            <a:gdLst>
              <a:gd name="connsiteX0" fmla="*/ 0 w 3917268"/>
              <a:gd name="connsiteY0" fmla="*/ 0 h 185603"/>
              <a:gd name="connsiteX1" fmla="*/ 3917268 w 3917268"/>
              <a:gd name="connsiteY1" fmla="*/ 0 h 185603"/>
              <a:gd name="connsiteX2" fmla="*/ 3917268 w 3917268"/>
              <a:gd name="connsiteY2" fmla="*/ 185603 h 185603"/>
              <a:gd name="connsiteX3" fmla="*/ 117987 w 3917268"/>
              <a:gd name="connsiteY3" fmla="*/ 185603 h 18560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17268" h="185603">
                <a:moveTo>
                  <a:pt x="0" y="0"/>
                </a:moveTo>
                <a:lnTo>
                  <a:pt x="3917268" y="0"/>
                </a:lnTo>
                <a:lnTo>
                  <a:pt x="3917268" y="185603"/>
                </a:lnTo>
                <a:lnTo>
                  <a:pt x="117987" y="185603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1000"/>
                </a:sysClr>
              </a:gs>
              <a:gs pos="66000">
                <a:sysClr val="window" lastClr="FFFFFF">
                  <a:alpha val="0"/>
                </a:sysClr>
              </a:gs>
            </a:gsLst>
            <a:lin ang="13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13" name="任意多边形: 形状 12"/>
          <p:cNvSpPr/>
          <p:nvPr userDrawn="1"/>
        </p:nvSpPr>
        <p:spPr>
          <a:xfrm rot="1946637">
            <a:off x="243137" y="-1618737"/>
            <a:ext cx="4301549" cy="5957100"/>
          </a:xfrm>
          <a:custGeom>
            <a:avLst/>
            <a:gdLst>
              <a:gd name="connsiteX0" fmla="*/ 2401963 w 4301549"/>
              <a:gd name="connsiteY0" fmla="*/ 1207559 h 5957100"/>
              <a:gd name="connsiteX1" fmla="*/ 4301548 w 4301549"/>
              <a:gd name="connsiteY1" fmla="*/ 0 h 5957100"/>
              <a:gd name="connsiteX2" fmla="*/ 4301549 w 4301549"/>
              <a:gd name="connsiteY2" fmla="*/ 5957100 h 5957100"/>
              <a:gd name="connsiteX3" fmla="*/ 1207559 w 4301549"/>
              <a:gd name="connsiteY3" fmla="*/ 5957100 h 5957100"/>
              <a:gd name="connsiteX4" fmla="*/ 0 w 4301549"/>
              <a:gd name="connsiteY4" fmla="*/ 4057513 h 5957100"/>
              <a:gd name="connsiteX5" fmla="*/ 2401963 w 4301549"/>
              <a:gd name="connsiteY5" fmla="*/ 4057513 h 5957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01549" h="5957100">
                <a:moveTo>
                  <a:pt x="2401963" y="1207559"/>
                </a:moveTo>
                <a:lnTo>
                  <a:pt x="4301548" y="0"/>
                </a:lnTo>
                <a:lnTo>
                  <a:pt x="4301549" y="5957100"/>
                </a:lnTo>
                <a:lnTo>
                  <a:pt x="1207559" y="5957100"/>
                </a:lnTo>
                <a:lnTo>
                  <a:pt x="0" y="4057513"/>
                </a:lnTo>
                <a:lnTo>
                  <a:pt x="2401963" y="4057513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1000"/>
                </a:sysClr>
              </a:gs>
              <a:gs pos="43000">
                <a:sysClr val="window" lastClr="FFFFFF">
                  <a:alpha val="0"/>
                </a:sysClr>
              </a:gs>
            </a:gsLst>
            <a:lin ang="13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14" name="任意多边形: 形状 13"/>
          <p:cNvSpPr/>
          <p:nvPr userDrawn="1"/>
        </p:nvSpPr>
        <p:spPr>
          <a:xfrm flipH="1">
            <a:off x="0" y="2624220"/>
            <a:ext cx="12192000" cy="2383200"/>
          </a:xfrm>
          <a:custGeom>
            <a:avLst/>
            <a:gdLst>
              <a:gd name="connsiteX0" fmla="*/ 12192000 w 12192000"/>
              <a:gd name="connsiteY0" fmla="*/ 0 h 2383200"/>
              <a:gd name="connsiteX1" fmla="*/ 11953021 w 12192000"/>
              <a:gd name="connsiteY1" fmla="*/ 0 h 2383200"/>
              <a:gd name="connsiteX2" fmla="*/ 537341 w 12192000"/>
              <a:gd name="connsiteY2" fmla="*/ 0 h 2383200"/>
              <a:gd name="connsiteX3" fmla="*/ 0 w 12192000"/>
              <a:gd name="connsiteY3" fmla="*/ 0 h 2383200"/>
              <a:gd name="connsiteX4" fmla="*/ 0 w 12192000"/>
              <a:gd name="connsiteY4" fmla="*/ 2383200 h 2383200"/>
              <a:gd name="connsiteX5" fmla="*/ 537341 w 12192000"/>
              <a:gd name="connsiteY5" fmla="*/ 2383200 h 2383200"/>
              <a:gd name="connsiteX6" fmla="*/ 8212875 w 12192000"/>
              <a:gd name="connsiteY6" fmla="*/ 2383200 h 2383200"/>
              <a:gd name="connsiteX7" fmla="*/ 8750216 w 12192000"/>
              <a:gd name="connsiteY7" fmla="*/ 2383200 h 2383200"/>
              <a:gd name="connsiteX8" fmla="*/ 12192000 w 12192000"/>
              <a:gd name="connsiteY8" fmla="*/ 190115 h 238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12192000" h="2383200">
                <a:moveTo>
                  <a:pt x="12192000" y="0"/>
                </a:moveTo>
                <a:lnTo>
                  <a:pt x="11953021" y="0"/>
                </a:lnTo>
                <a:lnTo>
                  <a:pt x="537341" y="0"/>
                </a:lnTo>
                <a:lnTo>
                  <a:pt x="0" y="0"/>
                </a:lnTo>
                <a:lnTo>
                  <a:pt x="0" y="2383200"/>
                </a:lnTo>
                <a:lnTo>
                  <a:pt x="537341" y="2383200"/>
                </a:lnTo>
                <a:lnTo>
                  <a:pt x="8212875" y="2383200"/>
                </a:lnTo>
                <a:lnTo>
                  <a:pt x="8750216" y="2383200"/>
                </a:lnTo>
                <a:lnTo>
                  <a:pt x="12192000" y="190115"/>
                </a:lnTo>
                <a:close/>
              </a:path>
            </a:pathLst>
          </a:custGeom>
          <a:solidFill>
            <a:sysClr val="window" lastClr="FFFFFF">
              <a:alpha val="80000"/>
            </a:sysClr>
          </a:solidFill>
          <a:ln w="12700" cap="flat" cmpd="sng" algn="ctr">
            <a:noFill/>
            <a:prstDash val="solid"/>
            <a:miter lim="800000"/>
          </a:ln>
          <a:effectLst>
            <a:outerShdw blurRad="1270000" dist="406400" dir="5400000" sx="80000" sy="80000" algn="t" rotWithShape="0">
              <a:prstClr val="black">
                <a:alpha val="20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15" name="任意多边形: 形状 14"/>
          <p:cNvSpPr/>
          <p:nvPr userDrawn="1"/>
        </p:nvSpPr>
        <p:spPr>
          <a:xfrm rot="1946637">
            <a:off x="61446" y="-2331976"/>
            <a:ext cx="6816051" cy="6453716"/>
          </a:xfrm>
          <a:custGeom>
            <a:avLst/>
            <a:gdLst>
              <a:gd name="connsiteX0" fmla="*/ 0 w 6816051"/>
              <a:gd name="connsiteY0" fmla="*/ 4332935 h 6453716"/>
              <a:gd name="connsiteX1" fmla="*/ 6816051 w 6816051"/>
              <a:gd name="connsiteY1" fmla="*/ 0 h 6453716"/>
              <a:gd name="connsiteX2" fmla="*/ 6816051 w 6816051"/>
              <a:gd name="connsiteY2" fmla="*/ 6453716 h 6453716"/>
              <a:gd name="connsiteX3" fmla="*/ 1348172 w 6816051"/>
              <a:gd name="connsiteY3" fmla="*/ 6453716 h 64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816051" h="6453716">
                <a:moveTo>
                  <a:pt x="0" y="4332935"/>
                </a:moveTo>
                <a:lnTo>
                  <a:pt x="6816051" y="0"/>
                </a:lnTo>
                <a:lnTo>
                  <a:pt x="6816051" y="6453716"/>
                </a:lnTo>
                <a:lnTo>
                  <a:pt x="1348172" y="6453716"/>
                </a:lnTo>
                <a:close/>
              </a:path>
            </a:pathLst>
          </a:custGeom>
          <a:solidFill>
            <a:srgbClr val="035CAC"/>
          </a:solidFill>
          <a:ln w="12700" cap="flat" cmpd="sng" algn="ctr">
            <a:noFill/>
            <a:prstDash val="solid"/>
            <a:miter lim="800000"/>
          </a:ln>
          <a:effectLst>
            <a:outerShdw blurRad="939800" dist="330200" dir="4800000" sx="99000" sy="99000" algn="t" rotWithShape="0">
              <a:prstClr val="black">
                <a:alpha val="33000"/>
              </a:prstClr>
            </a:outerShdw>
          </a:effectLst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16" name="任意多边形: 形状 15"/>
          <p:cNvSpPr/>
          <p:nvPr userDrawn="1"/>
        </p:nvSpPr>
        <p:spPr>
          <a:xfrm rot="1946637">
            <a:off x="2155105" y="-640499"/>
            <a:ext cx="2015107" cy="1280995"/>
          </a:xfrm>
          <a:custGeom>
            <a:avLst/>
            <a:gdLst>
              <a:gd name="connsiteX0" fmla="*/ 0 w 2015107"/>
              <a:gd name="connsiteY0" fmla="*/ 1280995 h 1280995"/>
              <a:gd name="connsiteX1" fmla="*/ 2015107 w 2015107"/>
              <a:gd name="connsiteY1" fmla="*/ 0 h 1280995"/>
              <a:gd name="connsiteX2" fmla="*/ 2015107 w 2015107"/>
              <a:gd name="connsiteY2" fmla="*/ 1280995 h 128099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015107" h="1280995">
                <a:moveTo>
                  <a:pt x="0" y="1280995"/>
                </a:moveTo>
                <a:lnTo>
                  <a:pt x="2015107" y="0"/>
                </a:lnTo>
                <a:lnTo>
                  <a:pt x="2015107" y="1280995"/>
                </a:lnTo>
                <a:close/>
              </a:path>
            </a:pathLst>
          </a:custGeom>
          <a:solidFill>
            <a:srgbClr val="035C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17" name="任意多边形: 形状 16"/>
          <p:cNvSpPr/>
          <p:nvPr userDrawn="1"/>
        </p:nvSpPr>
        <p:spPr>
          <a:xfrm rot="1946637">
            <a:off x="2373140" y="-528410"/>
            <a:ext cx="1662458" cy="1056818"/>
          </a:xfrm>
          <a:custGeom>
            <a:avLst/>
            <a:gdLst>
              <a:gd name="connsiteX0" fmla="*/ 0 w 1662458"/>
              <a:gd name="connsiteY0" fmla="*/ 1056818 h 1056818"/>
              <a:gd name="connsiteX1" fmla="*/ 1662458 w 1662458"/>
              <a:gd name="connsiteY1" fmla="*/ 0 h 1056818"/>
              <a:gd name="connsiteX2" fmla="*/ 1662458 w 1662458"/>
              <a:gd name="connsiteY2" fmla="*/ 1056818 h 105681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662458" h="1056818">
                <a:moveTo>
                  <a:pt x="0" y="1056818"/>
                </a:moveTo>
                <a:lnTo>
                  <a:pt x="1662458" y="0"/>
                </a:lnTo>
                <a:lnTo>
                  <a:pt x="1662458" y="1056818"/>
                </a:lnTo>
                <a:close/>
              </a:path>
            </a:pathLst>
          </a:custGeom>
          <a:solidFill>
            <a:sysClr val="window" lastClr="FFFFFF">
              <a:alpha val="10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18" name="任意多边形: 形状 17"/>
          <p:cNvSpPr/>
          <p:nvPr userDrawn="1"/>
        </p:nvSpPr>
        <p:spPr>
          <a:xfrm rot="1946637">
            <a:off x="2745499" y="-330405"/>
            <a:ext cx="1039509" cy="660811"/>
          </a:xfrm>
          <a:custGeom>
            <a:avLst/>
            <a:gdLst>
              <a:gd name="connsiteX0" fmla="*/ 0 w 1039509"/>
              <a:gd name="connsiteY0" fmla="*/ 660811 h 660811"/>
              <a:gd name="connsiteX1" fmla="*/ 1039509 w 1039509"/>
              <a:gd name="connsiteY1" fmla="*/ 0 h 660811"/>
              <a:gd name="connsiteX2" fmla="*/ 1039509 w 1039509"/>
              <a:gd name="connsiteY2" fmla="*/ 660811 h 66081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1039509" h="660811">
                <a:moveTo>
                  <a:pt x="0" y="660811"/>
                </a:moveTo>
                <a:lnTo>
                  <a:pt x="1039509" y="0"/>
                </a:lnTo>
                <a:lnTo>
                  <a:pt x="1039509" y="660811"/>
                </a:lnTo>
                <a:close/>
              </a:path>
            </a:pathLst>
          </a:custGeom>
          <a:solidFill>
            <a:srgbClr val="035CA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19" name="任意多边形: 形状 18"/>
          <p:cNvSpPr/>
          <p:nvPr userDrawn="1"/>
        </p:nvSpPr>
        <p:spPr>
          <a:xfrm rot="1946637">
            <a:off x="770831" y="-2125586"/>
            <a:ext cx="6046618" cy="6453716"/>
          </a:xfrm>
          <a:custGeom>
            <a:avLst/>
            <a:gdLst>
              <a:gd name="connsiteX0" fmla="*/ 5136217 w 6046618"/>
              <a:gd name="connsiteY0" fmla="*/ 578738 h 6453716"/>
              <a:gd name="connsiteX1" fmla="*/ 6046618 w 6046618"/>
              <a:gd name="connsiteY1" fmla="*/ 0 h 6453716"/>
              <a:gd name="connsiteX2" fmla="*/ 6046617 w 6046618"/>
              <a:gd name="connsiteY2" fmla="*/ 6453716 h 6453716"/>
              <a:gd name="connsiteX3" fmla="*/ 578738 w 6046618"/>
              <a:gd name="connsiteY3" fmla="*/ 6453716 h 6453716"/>
              <a:gd name="connsiteX4" fmla="*/ 0 w 6046618"/>
              <a:gd name="connsiteY4" fmla="*/ 5543315 h 6453716"/>
              <a:gd name="connsiteX5" fmla="*/ 5136217 w 6046618"/>
              <a:gd name="connsiteY5" fmla="*/ 5543314 h 64537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6046618" h="6453716">
                <a:moveTo>
                  <a:pt x="5136217" y="578738"/>
                </a:moveTo>
                <a:lnTo>
                  <a:pt x="6046618" y="0"/>
                </a:lnTo>
                <a:lnTo>
                  <a:pt x="6046617" y="6453716"/>
                </a:lnTo>
                <a:lnTo>
                  <a:pt x="578738" y="6453716"/>
                </a:lnTo>
                <a:lnTo>
                  <a:pt x="0" y="5543315"/>
                </a:lnTo>
                <a:lnTo>
                  <a:pt x="5136217" y="5543314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1000"/>
                </a:sysClr>
              </a:gs>
              <a:gs pos="43000">
                <a:sysClr val="window" lastClr="FFFFFF">
                  <a:alpha val="0"/>
                </a:sysClr>
              </a:gs>
            </a:gsLst>
            <a:lin ang="13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20" name="任意多边形: 形状 19"/>
          <p:cNvSpPr/>
          <p:nvPr userDrawn="1"/>
        </p:nvSpPr>
        <p:spPr>
          <a:xfrm rot="1946637" flipV="1">
            <a:off x="-294245" y="5717222"/>
            <a:ext cx="2118100" cy="480710"/>
          </a:xfrm>
          <a:custGeom>
            <a:avLst/>
            <a:gdLst>
              <a:gd name="connsiteX0" fmla="*/ 0 w 2118100"/>
              <a:gd name="connsiteY0" fmla="*/ 480710 h 480710"/>
              <a:gd name="connsiteX1" fmla="*/ 2118100 w 2118100"/>
              <a:gd name="connsiteY1" fmla="*/ 480710 h 480710"/>
              <a:gd name="connsiteX2" fmla="*/ 2118100 w 2118100"/>
              <a:gd name="connsiteY2" fmla="*/ 0 h 480710"/>
              <a:gd name="connsiteX3" fmla="*/ 305586 w 2118100"/>
              <a:gd name="connsiteY3" fmla="*/ 0 h 4807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18100" h="480710">
                <a:moveTo>
                  <a:pt x="0" y="480710"/>
                </a:moveTo>
                <a:lnTo>
                  <a:pt x="2118100" y="480710"/>
                </a:lnTo>
                <a:lnTo>
                  <a:pt x="2118100" y="0"/>
                </a:lnTo>
                <a:lnTo>
                  <a:pt x="305586" y="0"/>
                </a:lnTo>
                <a:close/>
              </a:path>
            </a:pathLst>
          </a:custGeom>
          <a:gradFill flip="none" rotWithShape="1">
            <a:gsLst>
              <a:gs pos="0">
                <a:srgbClr val="035CAC">
                  <a:lumMod val="50000"/>
                  <a:alpha val="46000"/>
                </a:srgbClr>
              </a:gs>
              <a:gs pos="100000">
                <a:srgbClr val="035CAC">
                  <a:lumMod val="50000"/>
                  <a:alpha val="0"/>
                </a:srgbClr>
              </a:gs>
            </a:gsLst>
            <a:lin ang="162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21" name="任意多边形: 形状 20"/>
          <p:cNvSpPr/>
          <p:nvPr userDrawn="1"/>
        </p:nvSpPr>
        <p:spPr>
          <a:xfrm rot="1946637">
            <a:off x="2242838" y="-600563"/>
            <a:ext cx="1889463" cy="1201124"/>
          </a:xfrm>
          <a:custGeom>
            <a:avLst/>
            <a:gdLst>
              <a:gd name="connsiteX0" fmla="*/ 0 w 1889463"/>
              <a:gd name="connsiteY0" fmla="*/ 1201124 h 1201124"/>
              <a:gd name="connsiteX1" fmla="*/ 256639 w 1889463"/>
              <a:gd name="connsiteY1" fmla="*/ 1037979 h 1201124"/>
              <a:gd name="connsiteX2" fmla="*/ 1726319 w 1889463"/>
              <a:gd name="connsiteY2" fmla="*/ 1037979 h 1201124"/>
              <a:gd name="connsiteX3" fmla="*/ 1726319 w 1889463"/>
              <a:gd name="connsiteY3" fmla="*/ 103710 h 1201124"/>
              <a:gd name="connsiteX4" fmla="*/ 1889463 w 1889463"/>
              <a:gd name="connsiteY4" fmla="*/ 0 h 1201124"/>
              <a:gd name="connsiteX5" fmla="*/ 1889463 w 1889463"/>
              <a:gd name="connsiteY5" fmla="*/ 1201124 h 1201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889463" h="1201124">
                <a:moveTo>
                  <a:pt x="0" y="1201124"/>
                </a:moveTo>
                <a:lnTo>
                  <a:pt x="256639" y="1037979"/>
                </a:lnTo>
                <a:lnTo>
                  <a:pt x="1726319" y="1037979"/>
                </a:lnTo>
                <a:lnTo>
                  <a:pt x="1726319" y="103710"/>
                </a:lnTo>
                <a:lnTo>
                  <a:pt x="1889463" y="0"/>
                </a:lnTo>
                <a:lnTo>
                  <a:pt x="1889463" y="1201124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21000"/>
                </a:sysClr>
              </a:gs>
              <a:gs pos="30000">
                <a:sysClr val="window" lastClr="FFFFFF">
                  <a:alpha val="0"/>
                </a:sysClr>
              </a:gs>
            </a:gsLst>
            <a:lin ang="132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cxnSp>
        <p:nvCxnSpPr>
          <p:cNvPr id="25" name="[动画大师]_Straight Connector 64" descr="e7d195523061f1c0d3ba7f298e59d031c9c3f97027ed136f882110EF8F17BAD1F2C348D17C7856EF46CB4678CC9E44EE1ABA681E3133328A7B4D22AAF822B2429426B2355AA8CC4431B8568D2CF3B73AE9F4AE98D5A0D6A5566EF967553E96D781C502472DAB692B5E92B1CB5B32F40BF8CF6181A24AB2F2CD3A9A53F0FE7F0D4E247476572CCFAC"/>
          <p:cNvCxnSpPr/>
          <p:nvPr userDrawn="1"/>
        </p:nvCxnSpPr>
        <p:spPr>
          <a:xfrm>
            <a:off x="993518" y="2742378"/>
            <a:ext cx="1249626" cy="788221"/>
          </a:xfrm>
          <a:prstGeom prst="line">
            <a:avLst/>
          </a:prstGeom>
          <a:noFill/>
          <a:ln w="25400" cap="rnd" cmpd="sng" algn="ctr">
            <a:solidFill>
              <a:sysClr val="window" lastClr="FFFFFF">
                <a:alpha val="20000"/>
              </a:sysClr>
            </a:solidFill>
            <a:prstDash val="solid"/>
            <a:miter lim="800000"/>
          </a:ln>
          <a:effectLst/>
        </p:spPr>
      </p:cxnSp>
      <p:cxnSp>
        <p:nvCxnSpPr>
          <p:cNvPr id="26" name="直接连接符 25" descr="e7d195523061f1c0d3ba7f298e59d031c9c3f97027ed136f882110EF8F17BAD1F2C348D17C7856EF46CB4678CC9E44EE1ABA681E3133328A7B4D22AAF822B2429426B2355AA8CC4431B8568D2CF3B73AE9F4AE98D5A0D6A5566EF967553E96D781C502472DAB692B5E92B1CB5B32F40BF8CF6181A24AB2F2CD3A9A53F0FE7F0D4E247476572CCFAC"/>
          <p:cNvCxnSpPr/>
          <p:nvPr userDrawn="1"/>
        </p:nvCxnSpPr>
        <p:spPr>
          <a:xfrm>
            <a:off x="2192377" y="3306970"/>
            <a:ext cx="280583" cy="178659"/>
          </a:xfrm>
          <a:prstGeom prst="line">
            <a:avLst/>
          </a:prstGeom>
          <a:noFill/>
          <a:ln w="25400" cap="rnd" cmpd="sng" algn="ctr">
            <a:solidFill>
              <a:sysClr val="window" lastClr="FFFFFF">
                <a:alpha val="20000"/>
              </a:sysClr>
            </a:solidFill>
            <a:prstDash val="solid"/>
            <a:miter lim="800000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4688 0.05486 L -1.66667E-6 4.07407E-6 " pathEditMode="relative" rAng="0" ptsTypes="AA">
                                      <p:cBhvr additive="base">
                                        <p:cTn id="9" dur="2000" autoRev="1" spd="-100000" fill="hold"/>
                                        <p:tgtEl>
                                          <p:spTgt spid="2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344" y="-275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467 -0.05023 L 4.58333E-6 1.11111E-6 " pathEditMode="relative" rAng="0" ptsTypes="AA">
                                      <p:cBhvr additive="base">
                                        <p:cTn id="14" dur="2500" autoRev="1" spd="-100000" fill="hold"/>
                                        <p:tgtEl>
                                          <p:spTgt spid="2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227" y="2500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76 0.04838 L 4.16667E-7 0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243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09677" y="10967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CD0-D11F-47E7-98AD-123E4CC10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9F5-D781-467C-B895-AA1E7D0B0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CD0-D11F-47E7-98AD-123E4CC10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9F5-D781-467C-B895-AA1E7D0B0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" name="图片 74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288" t="12194" r="9325" b="10449"/>
          <a:stretch>
            <a:fillRect/>
          </a:stretch>
        </p:blipFill>
        <p:spPr>
          <a:xfrm>
            <a:off x="-4762" y="0"/>
            <a:ext cx="12196761" cy="6858000"/>
          </a:xfrm>
          <a:prstGeom prst="rect">
            <a:avLst/>
          </a:prstGeom>
        </p:spPr>
      </p:pic>
      <p:sp>
        <p:nvSpPr>
          <p:cNvPr id="58" name="矩形 57"/>
          <p:cNvSpPr/>
          <p:nvPr userDrawn="1"/>
        </p:nvSpPr>
        <p:spPr>
          <a:xfrm>
            <a:off x="-4761" y="-1"/>
            <a:ext cx="12196761" cy="6858001"/>
          </a:xfrm>
          <a:prstGeom prst="rect">
            <a:avLst/>
          </a:prstGeom>
          <a:gradFill flip="none" rotWithShape="1">
            <a:gsLst>
              <a:gs pos="76000">
                <a:sysClr val="window" lastClr="FFFFFF">
                  <a:alpha val="41000"/>
                </a:sysClr>
              </a:gs>
              <a:gs pos="98000">
                <a:sysClr val="window" lastClr="FFFFFF">
                  <a:alpha val="91000"/>
                </a:sysClr>
              </a:gs>
            </a:gsLst>
            <a:lin ang="540000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59" name="任意多边形: 形状 58"/>
          <p:cNvSpPr/>
          <p:nvPr userDrawn="1"/>
        </p:nvSpPr>
        <p:spPr>
          <a:xfrm rot="2700000">
            <a:off x="-1636218" y="2987633"/>
            <a:ext cx="8513893" cy="6515197"/>
          </a:xfrm>
          <a:custGeom>
            <a:avLst/>
            <a:gdLst>
              <a:gd name="connsiteX0" fmla="*/ 0 w 8513893"/>
              <a:gd name="connsiteY0" fmla="*/ 1216925 h 6515197"/>
              <a:gd name="connsiteX1" fmla="*/ 426185 w 8513893"/>
              <a:gd name="connsiteY1" fmla="*/ 1643109 h 6515197"/>
              <a:gd name="connsiteX2" fmla="*/ 955050 w 8513893"/>
              <a:gd name="connsiteY2" fmla="*/ 1114243 h 6515197"/>
              <a:gd name="connsiteX3" fmla="*/ 1601358 w 8513893"/>
              <a:gd name="connsiteY3" fmla="*/ 1760551 h 6515197"/>
              <a:gd name="connsiteX4" fmla="*/ 3361910 w 8513893"/>
              <a:gd name="connsiteY4" fmla="*/ 0 h 6515197"/>
              <a:gd name="connsiteX5" fmla="*/ 8513893 w 8513893"/>
              <a:gd name="connsiteY5" fmla="*/ 0 h 6515197"/>
              <a:gd name="connsiteX6" fmla="*/ 5126050 w 8513893"/>
              <a:gd name="connsiteY6" fmla="*/ 3400665 h 6515197"/>
              <a:gd name="connsiteX7" fmla="*/ 0 w 8513893"/>
              <a:gd name="connsiteY7" fmla="*/ 6515197 h 65151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8513893" h="6515197">
                <a:moveTo>
                  <a:pt x="0" y="1216925"/>
                </a:moveTo>
                <a:lnTo>
                  <a:pt x="426185" y="1643109"/>
                </a:lnTo>
                <a:lnTo>
                  <a:pt x="955050" y="1114243"/>
                </a:lnTo>
                <a:lnTo>
                  <a:pt x="1601358" y="1760551"/>
                </a:lnTo>
                <a:lnTo>
                  <a:pt x="3361910" y="0"/>
                </a:lnTo>
                <a:lnTo>
                  <a:pt x="8513893" y="0"/>
                </a:lnTo>
                <a:lnTo>
                  <a:pt x="5126050" y="3400665"/>
                </a:lnTo>
                <a:lnTo>
                  <a:pt x="0" y="6515197"/>
                </a:lnTo>
                <a:close/>
              </a:path>
            </a:pathLst>
          </a:custGeom>
          <a:solidFill>
            <a:srgbClr val="035CAC">
              <a:alpha val="30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60" name="平行四边形 59"/>
          <p:cNvSpPr/>
          <p:nvPr userDrawn="1"/>
        </p:nvSpPr>
        <p:spPr>
          <a:xfrm flipV="1">
            <a:off x="-132150" y="6033453"/>
            <a:ext cx="13030200" cy="2008819"/>
          </a:xfrm>
          <a:prstGeom prst="parallelogram">
            <a:avLst>
              <a:gd name="adj" fmla="val 98229"/>
            </a:avLst>
          </a:prstGeom>
          <a:gradFill flip="none" rotWithShape="1">
            <a:gsLst>
              <a:gs pos="0">
                <a:srgbClr val="035CAC">
                  <a:alpha val="34000"/>
                </a:srgbClr>
              </a:gs>
              <a:gs pos="100000">
                <a:srgbClr val="035CAC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61" name="平行四边形 60"/>
          <p:cNvSpPr/>
          <p:nvPr userDrawn="1"/>
        </p:nvSpPr>
        <p:spPr>
          <a:xfrm flipV="1">
            <a:off x="4098164" y="-1323020"/>
            <a:ext cx="13030200" cy="2008819"/>
          </a:xfrm>
          <a:prstGeom prst="parallelogram">
            <a:avLst>
              <a:gd name="adj" fmla="val 98229"/>
            </a:avLst>
          </a:prstGeom>
          <a:gradFill flip="none" rotWithShape="1">
            <a:gsLst>
              <a:gs pos="0">
                <a:srgbClr val="035CAC">
                  <a:alpha val="34000"/>
                </a:srgbClr>
              </a:gs>
              <a:gs pos="100000">
                <a:srgbClr val="035CAC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62" name="矩形 61"/>
          <p:cNvSpPr/>
          <p:nvPr userDrawn="1"/>
        </p:nvSpPr>
        <p:spPr>
          <a:xfrm rot="2700000" flipH="1" flipV="1">
            <a:off x="9592669" y="-2605778"/>
            <a:ext cx="10996322" cy="6515197"/>
          </a:xfrm>
          <a:prstGeom prst="rect">
            <a:avLst/>
          </a:prstGeom>
          <a:solidFill>
            <a:srgbClr val="035CA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63" name="平行四边形 62"/>
          <p:cNvSpPr/>
          <p:nvPr userDrawn="1"/>
        </p:nvSpPr>
        <p:spPr>
          <a:xfrm flipV="1">
            <a:off x="7629496" y="-1323019"/>
            <a:ext cx="13030200" cy="1619250"/>
          </a:xfrm>
          <a:prstGeom prst="parallelogram">
            <a:avLst>
              <a:gd name="adj" fmla="val 98229"/>
            </a:avLst>
          </a:prstGeom>
          <a:solidFill>
            <a:srgbClr val="035C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64" name="矩形 63"/>
          <p:cNvSpPr/>
          <p:nvPr userDrawn="1"/>
        </p:nvSpPr>
        <p:spPr>
          <a:xfrm rot="2700000">
            <a:off x="-2060722" y="3645207"/>
            <a:ext cx="10231056" cy="6061786"/>
          </a:xfrm>
          <a:prstGeom prst="rect">
            <a:avLst/>
          </a:prstGeom>
          <a:solidFill>
            <a:srgbClr val="035C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65" name="平行四边形 64"/>
          <p:cNvSpPr/>
          <p:nvPr userDrawn="1"/>
        </p:nvSpPr>
        <p:spPr>
          <a:xfrm flipH="1">
            <a:off x="-838201" y="6600823"/>
            <a:ext cx="13030200" cy="1619250"/>
          </a:xfrm>
          <a:prstGeom prst="parallelogram">
            <a:avLst>
              <a:gd name="adj" fmla="val 98229"/>
            </a:avLst>
          </a:prstGeom>
          <a:solidFill>
            <a:srgbClr val="035CAC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66" name="矩形 65"/>
          <p:cNvSpPr/>
          <p:nvPr userDrawn="1"/>
        </p:nvSpPr>
        <p:spPr>
          <a:xfrm rot="2700000">
            <a:off x="-7524232" y="3200458"/>
            <a:ext cx="8169246" cy="6974897"/>
          </a:xfrm>
          <a:prstGeom prst="rect">
            <a:avLst/>
          </a:prstGeom>
          <a:solidFill>
            <a:srgbClr val="035CAC">
              <a:lumMod val="75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67" name="任意多边形: 形状 66"/>
          <p:cNvSpPr/>
          <p:nvPr userDrawn="1"/>
        </p:nvSpPr>
        <p:spPr>
          <a:xfrm rot="2700000">
            <a:off x="-2337694" y="5217298"/>
            <a:ext cx="3952922" cy="3375002"/>
          </a:xfrm>
          <a:custGeom>
            <a:avLst/>
            <a:gdLst>
              <a:gd name="connsiteX0" fmla="*/ 0 w 8169246"/>
              <a:gd name="connsiteY0" fmla="*/ 0 h 6974898"/>
              <a:gd name="connsiteX1" fmla="*/ 8169246 w 8169246"/>
              <a:gd name="connsiteY1" fmla="*/ 0 h 6974898"/>
              <a:gd name="connsiteX2" fmla="*/ 8169246 w 8169246"/>
              <a:gd name="connsiteY2" fmla="*/ 6974897 h 6974898"/>
              <a:gd name="connsiteX3" fmla="*/ 7419984 w 8169246"/>
              <a:gd name="connsiteY3" fmla="*/ 6974898 h 6974898"/>
              <a:gd name="connsiteX4" fmla="*/ 7419983 w 8169246"/>
              <a:gd name="connsiteY4" fmla="*/ 749261 h 6974898"/>
              <a:gd name="connsiteX5" fmla="*/ 0 w 8169246"/>
              <a:gd name="connsiteY5" fmla="*/ 749261 h 697489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8169246" h="6974898">
                <a:moveTo>
                  <a:pt x="0" y="0"/>
                </a:moveTo>
                <a:lnTo>
                  <a:pt x="8169246" y="0"/>
                </a:lnTo>
                <a:lnTo>
                  <a:pt x="8169246" y="6974897"/>
                </a:lnTo>
                <a:lnTo>
                  <a:pt x="7419984" y="6974898"/>
                </a:lnTo>
                <a:lnTo>
                  <a:pt x="7419983" y="749261"/>
                </a:lnTo>
                <a:lnTo>
                  <a:pt x="0" y="749261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12000"/>
                </a:sysClr>
              </a:gs>
              <a:gs pos="23000">
                <a:sysClr val="window" lastClr="FFFFFF">
                  <a:alpha val="0"/>
                </a:sysClr>
              </a:gs>
            </a:gsLst>
            <a:lin ang="78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68" name="平行四边形 67"/>
          <p:cNvSpPr/>
          <p:nvPr userDrawn="1"/>
        </p:nvSpPr>
        <p:spPr>
          <a:xfrm flipV="1">
            <a:off x="23096" y="-1849018"/>
            <a:ext cx="13030200" cy="2008819"/>
          </a:xfrm>
          <a:prstGeom prst="parallelogram">
            <a:avLst>
              <a:gd name="adj" fmla="val 98229"/>
            </a:avLst>
          </a:prstGeom>
          <a:gradFill flip="none" rotWithShape="1">
            <a:gsLst>
              <a:gs pos="0">
                <a:srgbClr val="035CAC">
                  <a:alpha val="12000"/>
                </a:srgbClr>
              </a:gs>
              <a:gs pos="100000">
                <a:srgbClr val="035CAC">
                  <a:alpha val="0"/>
                </a:srgbClr>
              </a:gs>
            </a:gsLst>
            <a:lin ang="0" scaled="1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70" name="任意多边形: 形状 69"/>
          <p:cNvSpPr/>
          <p:nvPr userDrawn="1"/>
        </p:nvSpPr>
        <p:spPr>
          <a:xfrm rot="2700000">
            <a:off x="-2060723" y="3646628"/>
            <a:ext cx="10231057" cy="6061786"/>
          </a:xfrm>
          <a:custGeom>
            <a:avLst/>
            <a:gdLst>
              <a:gd name="connsiteX0" fmla="*/ 0 w 10231057"/>
              <a:gd name="connsiteY0" fmla="*/ 0 h 6061786"/>
              <a:gd name="connsiteX1" fmla="*/ 10231057 w 10231057"/>
              <a:gd name="connsiteY1" fmla="*/ 0 h 6061786"/>
              <a:gd name="connsiteX2" fmla="*/ 10231056 w 10231057"/>
              <a:gd name="connsiteY2" fmla="*/ 464223 h 6061786"/>
              <a:gd name="connsiteX3" fmla="*/ 464222 w 10231057"/>
              <a:gd name="connsiteY3" fmla="*/ 464223 h 6061786"/>
              <a:gd name="connsiteX4" fmla="*/ 464222 w 10231057"/>
              <a:gd name="connsiteY4" fmla="*/ 6061786 h 6061786"/>
              <a:gd name="connsiteX5" fmla="*/ 0 w 10231057"/>
              <a:gd name="connsiteY5" fmla="*/ 6061786 h 60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1057" h="6061786">
                <a:moveTo>
                  <a:pt x="0" y="0"/>
                </a:moveTo>
                <a:lnTo>
                  <a:pt x="10231057" y="0"/>
                </a:lnTo>
                <a:lnTo>
                  <a:pt x="10231056" y="464223"/>
                </a:lnTo>
                <a:lnTo>
                  <a:pt x="464222" y="464223"/>
                </a:lnTo>
                <a:lnTo>
                  <a:pt x="464222" y="6061786"/>
                </a:lnTo>
                <a:lnTo>
                  <a:pt x="0" y="606178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15000"/>
                </a:sysClr>
              </a:gs>
              <a:gs pos="23000">
                <a:sysClr val="window" lastClr="FFFFFF">
                  <a:alpha val="0"/>
                </a:sysClr>
              </a:gs>
            </a:gsLst>
            <a:lin ang="2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sp>
        <p:nvSpPr>
          <p:cNvPr id="71" name="任意多边形: 形状 70"/>
          <p:cNvSpPr/>
          <p:nvPr userDrawn="1"/>
        </p:nvSpPr>
        <p:spPr>
          <a:xfrm rot="2700000">
            <a:off x="-37467" y="2631228"/>
            <a:ext cx="4553476" cy="2697882"/>
          </a:xfrm>
          <a:custGeom>
            <a:avLst/>
            <a:gdLst>
              <a:gd name="connsiteX0" fmla="*/ 0 w 10231057"/>
              <a:gd name="connsiteY0" fmla="*/ 0 h 6061786"/>
              <a:gd name="connsiteX1" fmla="*/ 10231057 w 10231057"/>
              <a:gd name="connsiteY1" fmla="*/ 0 h 6061786"/>
              <a:gd name="connsiteX2" fmla="*/ 10231056 w 10231057"/>
              <a:gd name="connsiteY2" fmla="*/ 464223 h 6061786"/>
              <a:gd name="connsiteX3" fmla="*/ 464222 w 10231057"/>
              <a:gd name="connsiteY3" fmla="*/ 464223 h 6061786"/>
              <a:gd name="connsiteX4" fmla="*/ 464222 w 10231057"/>
              <a:gd name="connsiteY4" fmla="*/ 6061786 h 6061786"/>
              <a:gd name="connsiteX5" fmla="*/ 0 w 10231057"/>
              <a:gd name="connsiteY5" fmla="*/ 6061786 h 606178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31057" h="6061786">
                <a:moveTo>
                  <a:pt x="0" y="0"/>
                </a:moveTo>
                <a:lnTo>
                  <a:pt x="10231057" y="0"/>
                </a:lnTo>
                <a:lnTo>
                  <a:pt x="10231056" y="464223"/>
                </a:lnTo>
                <a:lnTo>
                  <a:pt x="464222" y="464223"/>
                </a:lnTo>
                <a:lnTo>
                  <a:pt x="464222" y="6061786"/>
                </a:lnTo>
                <a:lnTo>
                  <a:pt x="0" y="6061786"/>
                </a:lnTo>
                <a:close/>
              </a:path>
            </a:pathLst>
          </a:custGeom>
          <a:gradFill flip="none" rotWithShape="1">
            <a:gsLst>
              <a:gs pos="0">
                <a:sysClr val="window" lastClr="FFFFFF">
                  <a:alpha val="12000"/>
                </a:sysClr>
              </a:gs>
              <a:gs pos="23000">
                <a:sysClr val="window" lastClr="FFFFFF">
                  <a:alpha val="0"/>
                </a:sysClr>
              </a:gs>
            </a:gsLst>
            <a:lin ang="2400000" scaled="0"/>
            <a:tileRect/>
          </a:gradFill>
          <a:ln w="12700" cap="flat" cmpd="sng" algn="ctr">
            <a:noFill/>
            <a:prstDash val="solid"/>
            <a:miter lim="800000"/>
          </a:ln>
          <a:effectLst/>
        </p:spPr>
        <p:txBody>
          <a:bodyPr wrap="square" rtlCol="0" anchor="ctr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Hans Kendrick V4"/>
              <a:ea typeface="华文细黑"/>
              <a:cs typeface="+mn-cs"/>
            </a:endParaRPr>
          </a:p>
        </p:txBody>
      </p:sp>
      <p:cxnSp>
        <p:nvCxnSpPr>
          <p:cNvPr id="72" name="[动画大师]_Straight Connector 64" descr="e7d195523061f1c0d3ba7f298e59d031c9c3f97027ed136f882110EF8F17BAD1F2C348D17C7856EF46CB4678CC9E44EE1ABA681E3133328A7B4D22AAF822B2429426B2355AA8CC4431B8568D2CF3B73AE9F4AE98D5A0D6A5566EF967553E96D781C502472DAB692B5E92B1CB5B32F40BF8CF6181A24AB2F2CD3A9A53F0FE7F0D4E247476572CCFAC"/>
          <p:cNvCxnSpPr/>
          <p:nvPr userDrawn="1"/>
        </p:nvCxnSpPr>
        <p:spPr>
          <a:xfrm>
            <a:off x="5818100" y="5570985"/>
            <a:ext cx="1065352" cy="1028417"/>
          </a:xfrm>
          <a:prstGeom prst="line">
            <a:avLst/>
          </a:prstGeom>
          <a:noFill/>
          <a:ln w="25400" cap="rnd" cmpd="sng" algn="ctr">
            <a:solidFill>
              <a:sysClr val="window" lastClr="FFFFFF">
                <a:alpha val="20000"/>
              </a:sysClr>
            </a:solidFill>
            <a:prstDash val="solid"/>
            <a:miter lim="800000"/>
          </a:ln>
          <a:effectLst/>
        </p:spPr>
      </p:cxnSp>
      <p:cxnSp>
        <p:nvCxnSpPr>
          <p:cNvPr id="73" name="直接连接符 72" descr="e7d195523061f1c0d3ba7f298e59d031c9c3f97027ed136f882110EF8F17BAD1F2C348D17C7856EF46CB4678CC9E44EE1ABA681E3133328A7B4D22AAF822B2429426B2355AA8CC4431B8568D2CF3B73AE9F4AE98D5A0D6A5566EF967553E96D781C502472DAB692B5E92B1CB5B32F40BF8CF6181A24AB2F2CD3A9A53F0FE7F0D4E247476572CCFAC"/>
          <p:cNvCxnSpPr/>
          <p:nvPr userDrawn="1"/>
        </p:nvCxnSpPr>
        <p:spPr>
          <a:xfrm>
            <a:off x="5393590" y="5450481"/>
            <a:ext cx="436000" cy="408335"/>
          </a:xfrm>
          <a:prstGeom prst="line">
            <a:avLst/>
          </a:prstGeom>
          <a:noFill/>
          <a:ln w="25400" cap="rnd" cmpd="sng" algn="ctr">
            <a:solidFill>
              <a:sysClr val="window" lastClr="FFFFFF">
                <a:alpha val="20000"/>
              </a:sysClr>
            </a:solidFill>
            <a:prstDash val="solid"/>
            <a:miter lim="800000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05091 0.1037 L -3.33333E-6 1.48148E-6 " pathEditMode="relative" rAng="0" ptsTypes="AA">
                                      <p:cBhvr additive="base">
                                        <p:cTn id="9" dur="2000" autoRev="1" spd="-10000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552" y="-5185"/>
                                    </p:animMotion>
                                  </p:childTnLst>
                                </p:cTn>
                              </p:par>
                              <p:par>
                                <p:cTn id="1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42" presetClass="path" presetSubtype="0" repeatCount="indefinite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3412 -0.07385 L 3.54167E-6 2.96296E-6 " pathEditMode="relative" rAng="0" ptsTypes="AA">
                                      <p:cBhvr additive="base">
                                        <p:cTn id="14" dur="2500" autoRev="1" spd="-10000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1706" y="3681"/>
                                    </p:animMotion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63" presetClass="pat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4076 0.04838 L 4.16667E-7 0 " pathEditMode="relative" rAng="0" ptsTypes="AA">
                                      <p:cBhvr>
                                        <p:cTn id="19" dur="200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031" y="-2431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6" presetClass="emph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1" dur="2000" fill="hold"/>
                                        <p:tgtEl>
                                          <p:spTgt spid="75"/>
                                        </p:tgtEl>
                                      </p:cBhvr>
                                      <p:by x="150000" y="150000"/>
                                      <p:from x="109677" y="109677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CD0-D11F-47E7-98AD-123E4CC10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9F5-D781-467C-B895-AA1E7D0B0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CD0-D11F-47E7-98AD-123E4CC10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9F5-D781-467C-B895-AA1E7D0B0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CD0-D11F-47E7-98AD-123E4CC10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9F5-D781-467C-B895-AA1E7D0B0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CD0-D11F-47E7-98AD-123E4CC10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9F5-D781-467C-B895-AA1E7D0B0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组合 29"/>
          <p:cNvGrpSpPr/>
          <p:nvPr userDrawn="1"/>
        </p:nvGrpSpPr>
        <p:grpSpPr>
          <a:xfrm>
            <a:off x="0" y="-540170"/>
            <a:ext cx="1594072" cy="1557601"/>
            <a:chOff x="61446" y="-2331976"/>
            <a:chExt cx="6816051" cy="6660106"/>
          </a:xfrm>
        </p:grpSpPr>
        <p:sp>
          <p:nvSpPr>
            <p:cNvPr id="23" name="任意多边形: 形状 22"/>
            <p:cNvSpPr/>
            <p:nvPr userDrawn="1"/>
          </p:nvSpPr>
          <p:spPr>
            <a:xfrm rot="1946637">
              <a:off x="61446" y="-2331976"/>
              <a:ext cx="6816051" cy="6453716"/>
            </a:xfrm>
            <a:custGeom>
              <a:avLst/>
              <a:gdLst>
                <a:gd name="connsiteX0" fmla="*/ 0 w 6816051"/>
                <a:gd name="connsiteY0" fmla="*/ 4332935 h 6453716"/>
                <a:gd name="connsiteX1" fmla="*/ 6816051 w 6816051"/>
                <a:gd name="connsiteY1" fmla="*/ 0 h 6453716"/>
                <a:gd name="connsiteX2" fmla="*/ 6816051 w 6816051"/>
                <a:gd name="connsiteY2" fmla="*/ 6453716 h 6453716"/>
                <a:gd name="connsiteX3" fmla="*/ 1348172 w 6816051"/>
                <a:gd name="connsiteY3" fmla="*/ 6453716 h 6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6816051" h="6453716">
                  <a:moveTo>
                    <a:pt x="0" y="4332935"/>
                  </a:moveTo>
                  <a:lnTo>
                    <a:pt x="6816051" y="0"/>
                  </a:lnTo>
                  <a:lnTo>
                    <a:pt x="6816051" y="6453716"/>
                  </a:lnTo>
                  <a:lnTo>
                    <a:pt x="1348172" y="6453716"/>
                  </a:lnTo>
                  <a:close/>
                </a:path>
              </a:pathLst>
            </a:custGeom>
            <a:solidFill>
              <a:srgbClr val="035CA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939800" dist="330200" dir="4800000" sx="99000" sy="99000" algn="t" rotWithShape="0">
                <a:prstClr val="black">
                  <a:alpha val="33000"/>
                </a:prstClr>
              </a:outerShdw>
            </a:effectLst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ns Kendrick V4"/>
                <a:ea typeface="华文细黑"/>
                <a:cs typeface="+mn-cs"/>
              </a:endParaRPr>
            </a:p>
          </p:txBody>
        </p:sp>
        <p:sp>
          <p:nvSpPr>
            <p:cNvPr id="24" name="任意多边形: 形状 23"/>
            <p:cNvSpPr/>
            <p:nvPr userDrawn="1"/>
          </p:nvSpPr>
          <p:spPr>
            <a:xfrm rot="1946637">
              <a:off x="2373140" y="-528410"/>
              <a:ext cx="1662458" cy="1056818"/>
            </a:xfrm>
            <a:custGeom>
              <a:avLst/>
              <a:gdLst>
                <a:gd name="connsiteX0" fmla="*/ 0 w 1662458"/>
                <a:gd name="connsiteY0" fmla="*/ 1056818 h 1056818"/>
                <a:gd name="connsiteX1" fmla="*/ 1662458 w 1662458"/>
                <a:gd name="connsiteY1" fmla="*/ 0 h 1056818"/>
                <a:gd name="connsiteX2" fmla="*/ 1662458 w 1662458"/>
                <a:gd name="connsiteY2" fmla="*/ 1056818 h 105681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62458" h="1056818">
                  <a:moveTo>
                    <a:pt x="0" y="1056818"/>
                  </a:moveTo>
                  <a:lnTo>
                    <a:pt x="1662458" y="0"/>
                  </a:lnTo>
                  <a:lnTo>
                    <a:pt x="1662458" y="1056818"/>
                  </a:lnTo>
                  <a:close/>
                </a:path>
              </a:pathLst>
            </a:custGeom>
            <a:solidFill>
              <a:sysClr val="window" lastClr="FFFFFF">
                <a:alpha val="10000"/>
              </a:sys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ns Kendrick V4"/>
                <a:ea typeface="华文细黑"/>
                <a:cs typeface="+mn-cs"/>
              </a:endParaRPr>
            </a:p>
          </p:txBody>
        </p:sp>
        <p:sp>
          <p:nvSpPr>
            <p:cNvPr id="25" name="任意多边形: 形状 24"/>
            <p:cNvSpPr/>
            <p:nvPr userDrawn="1"/>
          </p:nvSpPr>
          <p:spPr>
            <a:xfrm rot="1946637">
              <a:off x="2745499" y="-330405"/>
              <a:ext cx="1039509" cy="660811"/>
            </a:xfrm>
            <a:custGeom>
              <a:avLst/>
              <a:gdLst>
                <a:gd name="connsiteX0" fmla="*/ 0 w 1039509"/>
                <a:gd name="connsiteY0" fmla="*/ 660811 h 660811"/>
                <a:gd name="connsiteX1" fmla="*/ 1039509 w 1039509"/>
                <a:gd name="connsiteY1" fmla="*/ 0 h 660811"/>
                <a:gd name="connsiteX2" fmla="*/ 1039509 w 1039509"/>
                <a:gd name="connsiteY2" fmla="*/ 660811 h 66081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039509" h="660811">
                  <a:moveTo>
                    <a:pt x="0" y="660811"/>
                  </a:moveTo>
                  <a:lnTo>
                    <a:pt x="1039509" y="0"/>
                  </a:lnTo>
                  <a:lnTo>
                    <a:pt x="1039509" y="660811"/>
                  </a:lnTo>
                  <a:close/>
                </a:path>
              </a:pathLst>
            </a:custGeom>
            <a:solidFill>
              <a:srgbClr val="035CAC">
                <a:lumMod val="75000"/>
              </a:srgbClr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ns Kendrick V4"/>
                <a:ea typeface="华文细黑"/>
                <a:cs typeface="+mn-cs"/>
              </a:endParaRPr>
            </a:p>
          </p:txBody>
        </p:sp>
        <p:sp>
          <p:nvSpPr>
            <p:cNvPr id="26" name="任意多边形: 形状 25"/>
            <p:cNvSpPr/>
            <p:nvPr userDrawn="1"/>
          </p:nvSpPr>
          <p:spPr>
            <a:xfrm rot="1946637">
              <a:off x="770831" y="-2125586"/>
              <a:ext cx="6046618" cy="6453716"/>
            </a:xfrm>
            <a:custGeom>
              <a:avLst/>
              <a:gdLst>
                <a:gd name="connsiteX0" fmla="*/ 5136217 w 6046618"/>
                <a:gd name="connsiteY0" fmla="*/ 578738 h 6453716"/>
                <a:gd name="connsiteX1" fmla="*/ 6046618 w 6046618"/>
                <a:gd name="connsiteY1" fmla="*/ 0 h 6453716"/>
                <a:gd name="connsiteX2" fmla="*/ 6046617 w 6046618"/>
                <a:gd name="connsiteY2" fmla="*/ 6453716 h 6453716"/>
                <a:gd name="connsiteX3" fmla="*/ 578738 w 6046618"/>
                <a:gd name="connsiteY3" fmla="*/ 6453716 h 6453716"/>
                <a:gd name="connsiteX4" fmla="*/ 0 w 6046618"/>
                <a:gd name="connsiteY4" fmla="*/ 5543315 h 6453716"/>
                <a:gd name="connsiteX5" fmla="*/ 5136217 w 6046618"/>
                <a:gd name="connsiteY5" fmla="*/ 5543314 h 645371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6046618" h="6453716">
                  <a:moveTo>
                    <a:pt x="5136217" y="578738"/>
                  </a:moveTo>
                  <a:lnTo>
                    <a:pt x="6046618" y="0"/>
                  </a:lnTo>
                  <a:lnTo>
                    <a:pt x="6046617" y="6453716"/>
                  </a:lnTo>
                  <a:lnTo>
                    <a:pt x="578738" y="6453716"/>
                  </a:lnTo>
                  <a:lnTo>
                    <a:pt x="0" y="5543315"/>
                  </a:lnTo>
                  <a:lnTo>
                    <a:pt x="5136217" y="5543314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alpha val="21000"/>
                  </a:sysClr>
                </a:gs>
                <a:gs pos="43000">
                  <a:sysClr val="window" lastClr="FFFFFF">
                    <a:alpha val="0"/>
                  </a:sysClr>
                </a:gs>
              </a:gsLst>
              <a:lin ang="13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ns Kendrick V4"/>
                <a:ea typeface="华文细黑"/>
                <a:cs typeface="+mn-cs"/>
              </a:endParaRPr>
            </a:p>
          </p:txBody>
        </p:sp>
        <p:sp>
          <p:nvSpPr>
            <p:cNvPr id="27" name="任意多边形: 形状 26"/>
            <p:cNvSpPr/>
            <p:nvPr userDrawn="1"/>
          </p:nvSpPr>
          <p:spPr>
            <a:xfrm rot="1946637">
              <a:off x="2242838" y="-600563"/>
              <a:ext cx="1889463" cy="1201124"/>
            </a:xfrm>
            <a:custGeom>
              <a:avLst/>
              <a:gdLst>
                <a:gd name="connsiteX0" fmla="*/ 0 w 1889463"/>
                <a:gd name="connsiteY0" fmla="*/ 1201124 h 1201124"/>
                <a:gd name="connsiteX1" fmla="*/ 256639 w 1889463"/>
                <a:gd name="connsiteY1" fmla="*/ 1037979 h 1201124"/>
                <a:gd name="connsiteX2" fmla="*/ 1726319 w 1889463"/>
                <a:gd name="connsiteY2" fmla="*/ 1037979 h 1201124"/>
                <a:gd name="connsiteX3" fmla="*/ 1726319 w 1889463"/>
                <a:gd name="connsiteY3" fmla="*/ 103710 h 1201124"/>
                <a:gd name="connsiteX4" fmla="*/ 1889463 w 1889463"/>
                <a:gd name="connsiteY4" fmla="*/ 0 h 1201124"/>
                <a:gd name="connsiteX5" fmla="*/ 1889463 w 1889463"/>
                <a:gd name="connsiteY5" fmla="*/ 1201124 h 1201124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889463" h="1201124">
                  <a:moveTo>
                    <a:pt x="0" y="1201124"/>
                  </a:moveTo>
                  <a:lnTo>
                    <a:pt x="256639" y="1037979"/>
                  </a:lnTo>
                  <a:lnTo>
                    <a:pt x="1726319" y="1037979"/>
                  </a:lnTo>
                  <a:lnTo>
                    <a:pt x="1726319" y="103710"/>
                  </a:lnTo>
                  <a:lnTo>
                    <a:pt x="1889463" y="0"/>
                  </a:lnTo>
                  <a:lnTo>
                    <a:pt x="1889463" y="1201124"/>
                  </a:lnTo>
                  <a:close/>
                </a:path>
              </a:pathLst>
            </a:custGeom>
            <a:gradFill flip="none" rotWithShape="1">
              <a:gsLst>
                <a:gs pos="0">
                  <a:sysClr val="window" lastClr="FFFFFF">
                    <a:alpha val="21000"/>
                  </a:sysClr>
                </a:gs>
                <a:gs pos="30000">
                  <a:sysClr val="window" lastClr="FFFFFF">
                    <a:alpha val="0"/>
                  </a:sysClr>
                </a:gs>
              </a:gsLst>
              <a:lin ang="13200000" scaled="0"/>
              <a:tileRect/>
            </a:gra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wrap="square" rtlCol="0" anchor="ctr">
              <a:noAutofit/>
            </a:bodyPr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Hans Kendrick V4"/>
                <a:ea typeface="华文细黑"/>
                <a:cs typeface="+mn-cs"/>
              </a:endParaRPr>
            </a:p>
          </p:txBody>
        </p:sp>
        <p:cxnSp>
          <p:nvCxnSpPr>
            <p:cNvPr id="28" name="[动画大师]_Straight Connector 64" descr="e7d195523061f1c0d3ba7f298e59d031c9c3f97027ed136f882110EF8F17BAD1F2C348D17C7856EF46CB4678CC9E44EE1ABA681E3133328A7B4D22AAF822B2429426B2355AA8CC4431B8568D2CF3B73AE9F4AE98D5A0D6A5566EF967553E96D781C502472DAB692B5E92B1CB5B32F40BF8CF6181A24AB2F2CD3A9A53F0FE7F0D4E247476572CCFAC"/>
            <p:cNvCxnSpPr/>
            <p:nvPr userDrawn="1"/>
          </p:nvCxnSpPr>
          <p:spPr>
            <a:xfrm>
              <a:off x="993518" y="2742378"/>
              <a:ext cx="1249626" cy="788221"/>
            </a:xfrm>
            <a:prstGeom prst="line">
              <a:avLst/>
            </a:prstGeom>
            <a:noFill/>
            <a:ln w="25400" cap="rnd" cmpd="sng" algn="ctr">
              <a:solidFill>
                <a:sysClr val="window" lastClr="FFFFFF">
                  <a:alpha val="20000"/>
                </a:sysClr>
              </a:solidFill>
              <a:prstDash val="solid"/>
              <a:miter lim="800000"/>
            </a:ln>
            <a:effectLst/>
          </p:spPr>
        </p:cxnSp>
        <p:cxnSp>
          <p:nvCxnSpPr>
            <p:cNvPr id="29" name="直接连接符 28" descr="e7d195523061f1c0d3ba7f298e59d031c9c3f97027ed136f882110EF8F17BAD1F2C348D17C7856EF46CB4678CC9E44EE1ABA681E3133328A7B4D22AAF822B2429426B2355AA8CC4431B8568D2CF3B73AE9F4AE98D5A0D6A5566EF967553E96D781C502472DAB692B5E92B1CB5B32F40BF8CF6181A24AB2F2CD3A9A53F0FE7F0D4E247476572CCFAC"/>
            <p:cNvCxnSpPr/>
            <p:nvPr userDrawn="1"/>
          </p:nvCxnSpPr>
          <p:spPr>
            <a:xfrm>
              <a:off x="2192377" y="3306970"/>
              <a:ext cx="280583" cy="178659"/>
            </a:xfrm>
            <a:prstGeom prst="line">
              <a:avLst/>
            </a:prstGeom>
            <a:noFill/>
            <a:ln w="25400" cap="rnd" cmpd="sng" algn="ctr">
              <a:solidFill>
                <a:sysClr val="window" lastClr="FFFFFF">
                  <a:alpha val="20000"/>
                </a:sysClr>
              </a:solidFill>
              <a:prstDash val="solid"/>
              <a:miter lim="800000"/>
            </a:ln>
            <a:effectLst/>
          </p:spPr>
        </p:cxnSp>
      </p:grpSp>
      <p:sp>
        <p:nvSpPr>
          <p:cNvPr id="31" name="任意多边形 37" descr="e7d195523061f1c0d3ba7f298e59d031c9c3f97027ed136f882110EF8F17BAD1F2C348D17C7856EF46CB4678CC9E44EE1ABA681E3133328A7B4D22AAF822B2429426B2355AA8CC4431B8568D2CF3B73AE9F4AE98D5A0D6A5566EF967553E96D781C502472DAB692B5E92B1CB5B32F40BF8CF6181A24AB2F2CD3A9A53F0FE7F0D4E247476572CCFAC"/>
          <p:cNvSpPr/>
          <p:nvPr userDrawn="1"/>
        </p:nvSpPr>
        <p:spPr>
          <a:xfrm>
            <a:off x="227017" y="6309446"/>
            <a:ext cx="11737970" cy="548554"/>
          </a:xfrm>
          <a:custGeom>
            <a:avLst/>
            <a:gdLst>
              <a:gd name="connsiteX0" fmla="*/ 5100637 w 10201276"/>
              <a:gd name="connsiteY0" fmla="*/ 0 h 476739"/>
              <a:gd name="connsiteX1" fmla="*/ 9943068 w 10201276"/>
              <a:gd name="connsiteY1" fmla="*/ 427269 h 476739"/>
              <a:gd name="connsiteX2" fmla="*/ 10201276 w 10201276"/>
              <a:gd name="connsiteY2" fmla="*/ 476739 h 476739"/>
              <a:gd name="connsiteX3" fmla="*/ 0 w 10201276"/>
              <a:gd name="connsiteY3" fmla="*/ 476739 h 476739"/>
              <a:gd name="connsiteX4" fmla="*/ 258208 w 10201276"/>
              <a:gd name="connsiteY4" fmla="*/ 427269 h 476739"/>
              <a:gd name="connsiteX5" fmla="*/ 5100637 w 10201276"/>
              <a:gd name="connsiteY5" fmla="*/ 0 h 47673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10201276" h="476739">
                <a:moveTo>
                  <a:pt x="5100637" y="0"/>
                </a:moveTo>
                <a:cubicBezTo>
                  <a:pt x="6753096" y="0"/>
                  <a:pt x="8371334" y="146517"/>
                  <a:pt x="9943068" y="427269"/>
                </a:cubicBezTo>
                <a:lnTo>
                  <a:pt x="10201276" y="476739"/>
                </a:lnTo>
                <a:lnTo>
                  <a:pt x="0" y="476739"/>
                </a:lnTo>
                <a:lnTo>
                  <a:pt x="258208" y="427269"/>
                </a:lnTo>
                <a:cubicBezTo>
                  <a:pt x="1829942" y="146517"/>
                  <a:pt x="3448181" y="0"/>
                  <a:pt x="5100637" y="0"/>
                </a:cubicBezTo>
                <a:close/>
              </a:path>
            </a:pathLst>
          </a:custGeom>
          <a:solidFill>
            <a:sysClr val="window" lastClr="FFFFFF">
              <a:lumMod val="95000"/>
            </a:sys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CD0-D11F-47E7-98AD-123E4CC10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9F5-D781-467C-B895-AA1E7D0B0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A09CD0-D11F-47E7-98AD-123E4CC10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5529F5-D781-467C-B895-AA1E7D0B0D83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2" Type="http://schemas.openxmlformats.org/officeDocument/2006/relationships/theme" Target="../theme/theme1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  <a:endParaRPr lang="zh-CN" altLang="en-US"/>
          </a:p>
          <a:p>
            <a:pPr lvl="1"/>
            <a:r>
              <a:rPr lang="zh-CN" altLang="en-US"/>
              <a:t>二级</a:t>
            </a:r>
            <a:endParaRPr lang="zh-CN" altLang="en-US"/>
          </a:p>
          <a:p>
            <a:pPr lvl="2"/>
            <a:r>
              <a:rPr lang="zh-CN" altLang="en-US"/>
              <a:t>三级</a:t>
            </a:r>
            <a:endParaRPr lang="zh-CN" altLang="en-US"/>
          </a:p>
          <a:p>
            <a:pPr lvl="3"/>
            <a:r>
              <a:rPr lang="zh-CN" altLang="en-US"/>
              <a:t>四级</a:t>
            </a:r>
            <a:endParaRPr lang="zh-CN" altLang="en-US"/>
          </a:p>
          <a:p>
            <a:pPr lvl="4"/>
            <a:r>
              <a:rPr lang="zh-CN" altLang="en-US"/>
              <a:t>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FA09CD0-D11F-47E7-98AD-123E4CC109D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5529F5-D781-467C-B895-AA1E7D0B0D83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7" Type="http://schemas.openxmlformats.org/officeDocument/2006/relationships/slideLayout" Target="../slideLayouts/slideLayout7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tags" Target="../tags/tag1.xml"/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12.png"/><Relationship Id="rId8" Type="http://schemas.openxmlformats.org/officeDocument/2006/relationships/image" Target="../media/image11.svg"/><Relationship Id="rId7" Type="http://schemas.openxmlformats.org/officeDocument/2006/relationships/image" Target="../media/image10.png"/><Relationship Id="rId6" Type="http://schemas.openxmlformats.org/officeDocument/2006/relationships/image" Target="../media/image9.svg"/><Relationship Id="rId5" Type="http://schemas.openxmlformats.org/officeDocument/2006/relationships/image" Target="../media/image8.png"/><Relationship Id="rId4" Type="http://schemas.openxmlformats.org/officeDocument/2006/relationships/image" Target="../media/image7.svg"/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1" Type="http://schemas.openxmlformats.org/officeDocument/2006/relationships/slideLayout" Target="../slideLayouts/slideLayout7.xml"/><Relationship Id="rId10" Type="http://schemas.openxmlformats.org/officeDocument/2006/relationships/image" Target="../media/image13.svg"/><Relationship Id="rId1" Type="http://schemas.openxmlformats.org/officeDocument/2006/relationships/tags" Target="../tags/tag4.xml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tags" Target="../tags/tag9.xml"/><Relationship Id="rId8" Type="http://schemas.openxmlformats.org/officeDocument/2006/relationships/tags" Target="../tags/tag8.xml"/><Relationship Id="rId7" Type="http://schemas.openxmlformats.org/officeDocument/2006/relationships/tags" Target="../tags/tag7.xml"/><Relationship Id="rId6" Type="http://schemas.openxmlformats.org/officeDocument/2006/relationships/image" Target="../media/image17.svg"/><Relationship Id="rId5" Type="http://schemas.openxmlformats.org/officeDocument/2006/relationships/image" Target="../media/image16.png"/><Relationship Id="rId4" Type="http://schemas.openxmlformats.org/officeDocument/2006/relationships/tags" Target="../tags/tag6.xml"/><Relationship Id="rId3" Type="http://schemas.openxmlformats.org/officeDocument/2006/relationships/image" Target="../media/image15.jpeg"/><Relationship Id="rId2" Type="http://schemas.openxmlformats.org/officeDocument/2006/relationships/image" Target="../media/image14.jpeg"/><Relationship Id="rId13" Type="http://schemas.openxmlformats.org/officeDocument/2006/relationships/slideLayout" Target="../slideLayouts/slideLayout7.xml"/><Relationship Id="rId12" Type="http://schemas.openxmlformats.org/officeDocument/2006/relationships/tags" Target="../tags/tag12.xml"/><Relationship Id="rId11" Type="http://schemas.openxmlformats.org/officeDocument/2006/relationships/tags" Target="../tags/tag11.xml"/><Relationship Id="rId10" Type="http://schemas.openxmlformats.org/officeDocument/2006/relationships/tags" Target="../tags/tag10.xml"/><Relationship Id="rId1" Type="http://schemas.openxmlformats.org/officeDocument/2006/relationships/tags" Target="../tags/tag5.xml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7.xml"/><Relationship Id="rId3" Type="http://schemas.openxmlformats.org/officeDocument/2006/relationships/tags" Target="../tags/tag15.xml"/><Relationship Id="rId2" Type="http://schemas.openxmlformats.org/officeDocument/2006/relationships/tags" Target="../tags/tag14.xml"/><Relationship Id="rId1" Type="http://schemas.openxmlformats.org/officeDocument/2006/relationships/tags" Target="../tags/tag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矩形: 圆角 12"/>
          <p:cNvSpPr/>
          <p:nvPr/>
        </p:nvSpPr>
        <p:spPr>
          <a:xfrm>
            <a:off x="500702" y="238527"/>
            <a:ext cx="383554" cy="764827"/>
          </a:xfrm>
          <a:prstGeom prst="roundRect">
            <a:avLst>
              <a:gd name="adj" fmla="val 50000"/>
            </a:avLst>
          </a:prstGeom>
          <a:noFill/>
          <a:ln w="57150">
            <a:gradFill flip="none" rotWithShape="1">
              <a:gsLst>
                <a:gs pos="0">
                  <a:schemeClr val="bg1"/>
                </a:gs>
                <a:gs pos="74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46270" y="308177"/>
            <a:ext cx="278203" cy="64209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88300" y="367456"/>
            <a:ext cx="181031" cy="537629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27038" y="424281"/>
            <a:ext cx="91469" cy="437489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4256" y="-63500"/>
            <a:ext cx="41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Bahnschrift Light" panose="020B0502040204020203" pitchFamily="34" charset="0"/>
                <a:ea typeface="Aa润行体 (非商业使用)" panose="02010600010101010101" pitchFamily="2" charset="-122"/>
              </a:rPr>
              <a:t>3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0" scaled="1"/>
                <a:tileRect/>
              </a:gradFill>
              <a:latin typeface="Bahnschrift Light" panose="020B0502040204020203" pitchFamily="34" charset="0"/>
              <a:ea typeface="Aa润行体 (非商业使用)" panose="02010600010101010101" pitchFamily="2" charset="-122"/>
            </a:endParaRPr>
          </a:p>
        </p:txBody>
      </p:sp>
      <p:pic>
        <p:nvPicPr>
          <p:cNvPr id="8" name="图片 7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PicPr>
            <a:picLocks noChangeAspect="1"/>
          </p:cNvPicPr>
          <p:nvPr/>
        </p:nvPicPr>
        <p:blipFill rotWithShape="1">
          <a:blip r:embed="rId1" cstate="print"/>
          <a:srcRect/>
          <a:stretch>
            <a:fillRect/>
          </a:stretch>
        </p:blipFill>
        <p:spPr>
          <a:xfrm>
            <a:off x="0" y="1815534"/>
            <a:ext cx="12192000" cy="3576599"/>
          </a:xfrm>
          <a:prstGeom prst="rect">
            <a:avLst/>
          </a:prstGeom>
        </p:spPr>
      </p:pic>
      <p:sp>
        <p:nvSpPr>
          <p:cNvPr id="9" name="椭圆 8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3697210" y="3169640"/>
            <a:ext cx="1614398" cy="1614398"/>
          </a:xfrm>
          <a:prstGeom prst="ellipse">
            <a:avLst/>
          </a:prstGeom>
          <a:solidFill>
            <a:srgbClr val="035CAC">
              <a:alpha val="8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0" name="椭圆 9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4758271" y="3169640"/>
            <a:ext cx="1614398" cy="1614398"/>
          </a:xfrm>
          <a:prstGeom prst="ellipse">
            <a:avLst/>
          </a:prstGeom>
          <a:solidFill>
            <a:srgbClr val="317ABB">
              <a:alpha val="8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1" name="椭圆 10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5819333" y="3169640"/>
            <a:ext cx="1614398" cy="1614398"/>
          </a:xfrm>
          <a:prstGeom prst="ellipse">
            <a:avLst/>
          </a:prstGeom>
          <a:solidFill>
            <a:srgbClr val="035CAC">
              <a:alpha val="8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2" name="椭圆 11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6880394" y="3169640"/>
            <a:ext cx="1614398" cy="1614398"/>
          </a:xfrm>
          <a:prstGeom prst="ellipse">
            <a:avLst/>
          </a:prstGeom>
          <a:solidFill>
            <a:srgbClr val="317ABB">
              <a:alpha val="89000"/>
            </a:srgbClr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noAutofit/>
          </a:bodyPr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18" name="矩形 17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832267" y="1655824"/>
            <a:ext cx="3576081" cy="45085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测试报告格式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五花八门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19" name="矩形 18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998816" y="2144642"/>
            <a:ext cx="3242984" cy="9709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常用的测试框架种类繁多，生成的测试报告格式样式五花八门。例如：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Junit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TestNG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Jacoco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Jmeter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Gatling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Gemscan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Sonarqube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，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B</a:t>
            </a:r>
            <a:r>
              <a:rPr lang="en-US" altLang="zh-CN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lackduck</a:t>
            </a:r>
            <a:endParaRPr lang="en-US" altLang="zh-CN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0" name="矩形 19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832267" y="5209997"/>
            <a:ext cx="3576081" cy="45085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自定义报告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耗时耗力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1" name="矩形 20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998815" y="5712595"/>
            <a:ext cx="3242984" cy="5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自定义的测试报告耗时耗力，需要长期大量的时间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维护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2" name="矩形 21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7279824" y="1655824"/>
            <a:ext cx="3576081" cy="45085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历史报告不方便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比较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3" name="矩形 22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7446373" y="2144642"/>
            <a:ext cx="3242984" cy="5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绝大多说的测试报告没有历史管理功能，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难以做历史数据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比较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4" name="矩形 23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7279824" y="5209997"/>
            <a:ext cx="3576081" cy="45085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统一管理</a:t>
            </a:r>
            <a:r>
              <a:rPr lang="zh-CN" altLang="en-US" dirty="0">
                <a:solidFill>
                  <a:prstClr val="black">
                    <a:lumMod val="75000"/>
                    <a:lumOff val="25000"/>
                  </a:prstClr>
                </a:solidFill>
                <a:latin typeface="+mn-ea"/>
              </a:rPr>
              <a:t>比较困难</a:t>
            </a:r>
            <a:endParaRPr lang="zh-CN" altLang="en-US" dirty="0">
              <a:solidFill>
                <a:prstClr val="black">
                  <a:lumMod val="75000"/>
                  <a:lumOff val="25000"/>
                </a:prstClr>
              </a:solidFill>
              <a:latin typeface="+mn-ea"/>
            </a:endParaRPr>
          </a:p>
        </p:txBody>
      </p:sp>
      <p:sp>
        <p:nvSpPr>
          <p:cNvPr id="25" name="矩形 24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7496117" y="5712595"/>
            <a:ext cx="3143496" cy="5308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缺少中心化的管理平台，不能很好的利用测试报告的</a:t>
            </a:r>
            <a:r>
              <a:rPr lang="zh-CN" altLang="en-US" sz="11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价值</a:t>
            </a:r>
            <a:endParaRPr lang="zh-CN" altLang="en-US" sz="11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sp>
        <p:nvSpPr>
          <p:cNvPr id="26" name="任意多边形 6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2696369" y="4820611"/>
            <a:ext cx="1774824" cy="205581"/>
          </a:xfrm>
          <a:custGeom>
            <a:avLst/>
            <a:gdLst>
              <a:gd name="connsiteX0" fmla="*/ 1727200 w 1727200"/>
              <a:gd name="connsiteY0" fmla="*/ 0 h 241300"/>
              <a:gd name="connsiteX1" fmla="*/ 1663700 w 1727200"/>
              <a:gd name="connsiteY1" fmla="*/ 127000 h 241300"/>
              <a:gd name="connsiteX2" fmla="*/ 0 w 1727200"/>
              <a:gd name="connsiteY2" fmla="*/ 127000 h 241300"/>
              <a:gd name="connsiteX3" fmla="*/ 0 w 1727200"/>
              <a:gd name="connsiteY3" fmla="*/ 241300 h 241300"/>
              <a:gd name="connsiteX0-1" fmla="*/ 1801018 w 1801018"/>
              <a:gd name="connsiteY0-2" fmla="*/ 0 h 231775"/>
              <a:gd name="connsiteX1-3" fmla="*/ 1737518 w 1801018"/>
              <a:gd name="connsiteY1-4" fmla="*/ 127000 h 231775"/>
              <a:gd name="connsiteX2-5" fmla="*/ 73818 w 1801018"/>
              <a:gd name="connsiteY2-6" fmla="*/ 127000 h 231775"/>
              <a:gd name="connsiteX3-7" fmla="*/ 0 w 1801018"/>
              <a:gd name="connsiteY3-8" fmla="*/ 231775 h 231775"/>
              <a:gd name="connsiteX0-9" fmla="*/ 1786731 w 1786731"/>
              <a:gd name="connsiteY0-10" fmla="*/ 0 h 231775"/>
              <a:gd name="connsiteX1-11" fmla="*/ 1723231 w 1786731"/>
              <a:gd name="connsiteY1-12" fmla="*/ 127000 h 231775"/>
              <a:gd name="connsiteX2-13" fmla="*/ 59531 w 1786731"/>
              <a:gd name="connsiteY2-14" fmla="*/ 127000 h 231775"/>
              <a:gd name="connsiteX3-15" fmla="*/ 0 w 1786731"/>
              <a:gd name="connsiteY3-16" fmla="*/ 231775 h 231775"/>
              <a:gd name="connsiteX0-17" fmla="*/ 1779587 w 1779587"/>
              <a:gd name="connsiteY0-18" fmla="*/ 0 h 205581"/>
              <a:gd name="connsiteX1-19" fmla="*/ 1723231 w 1779587"/>
              <a:gd name="connsiteY1-20" fmla="*/ 100806 h 205581"/>
              <a:gd name="connsiteX2-21" fmla="*/ 59531 w 1779587"/>
              <a:gd name="connsiteY2-22" fmla="*/ 100806 h 205581"/>
              <a:gd name="connsiteX3-23" fmla="*/ 0 w 1779587"/>
              <a:gd name="connsiteY3-24" fmla="*/ 205581 h 205581"/>
              <a:gd name="connsiteX0-25" fmla="*/ 1774824 w 1774824"/>
              <a:gd name="connsiteY0-26" fmla="*/ 0 h 205581"/>
              <a:gd name="connsiteX1-27" fmla="*/ 1723231 w 1774824"/>
              <a:gd name="connsiteY1-28" fmla="*/ 100806 h 205581"/>
              <a:gd name="connsiteX2-29" fmla="*/ 59531 w 1774824"/>
              <a:gd name="connsiteY2-30" fmla="*/ 100806 h 205581"/>
              <a:gd name="connsiteX3-31" fmla="*/ 0 w 1774824"/>
              <a:gd name="connsiteY3-32" fmla="*/ 205581 h 205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774824" h="205581">
                <a:moveTo>
                  <a:pt x="1774824" y="0"/>
                </a:moveTo>
                <a:lnTo>
                  <a:pt x="1723231" y="100806"/>
                </a:lnTo>
                <a:lnTo>
                  <a:pt x="59531" y="100806"/>
                </a:lnTo>
                <a:lnTo>
                  <a:pt x="0" y="205581"/>
                </a:lnTo>
              </a:path>
            </a:pathLst>
          </a:cu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7" name="任意多边形 107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 flipH="1">
            <a:off x="3316433" y="2946216"/>
            <a:ext cx="2205830" cy="191294"/>
          </a:xfrm>
          <a:custGeom>
            <a:avLst/>
            <a:gdLst>
              <a:gd name="connsiteX0" fmla="*/ 1727200 w 1727200"/>
              <a:gd name="connsiteY0" fmla="*/ 0 h 241300"/>
              <a:gd name="connsiteX1" fmla="*/ 1663700 w 1727200"/>
              <a:gd name="connsiteY1" fmla="*/ 127000 h 241300"/>
              <a:gd name="connsiteX2" fmla="*/ 0 w 1727200"/>
              <a:gd name="connsiteY2" fmla="*/ 127000 h 241300"/>
              <a:gd name="connsiteX3" fmla="*/ 0 w 1727200"/>
              <a:gd name="connsiteY3" fmla="*/ 241300 h 241300"/>
              <a:gd name="connsiteX0-1" fmla="*/ 1801018 w 1801018"/>
              <a:gd name="connsiteY0-2" fmla="*/ 0 h 231775"/>
              <a:gd name="connsiteX1-3" fmla="*/ 1737518 w 1801018"/>
              <a:gd name="connsiteY1-4" fmla="*/ 127000 h 231775"/>
              <a:gd name="connsiteX2-5" fmla="*/ 73818 w 1801018"/>
              <a:gd name="connsiteY2-6" fmla="*/ 127000 h 231775"/>
              <a:gd name="connsiteX3-7" fmla="*/ 0 w 1801018"/>
              <a:gd name="connsiteY3-8" fmla="*/ 231775 h 231775"/>
              <a:gd name="connsiteX0-9" fmla="*/ 1786731 w 1786731"/>
              <a:gd name="connsiteY0-10" fmla="*/ 0 h 231775"/>
              <a:gd name="connsiteX1-11" fmla="*/ 1723231 w 1786731"/>
              <a:gd name="connsiteY1-12" fmla="*/ 127000 h 231775"/>
              <a:gd name="connsiteX2-13" fmla="*/ 59531 w 1786731"/>
              <a:gd name="connsiteY2-14" fmla="*/ 127000 h 231775"/>
              <a:gd name="connsiteX3-15" fmla="*/ 0 w 1786731"/>
              <a:gd name="connsiteY3-16" fmla="*/ 231775 h 231775"/>
              <a:gd name="connsiteX0-17" fmla="*/ 1779587 w 1779587"/>
              <a:gd name="connsiteY0-18" fmla="*/ 0 h 205581"/>
              <a:gd name="connsiteX1-19" fmla="*/ 1723231 w 1779587"/>
              <a:gd name="connsiteY1-20" fmla="*/ 100806 h 205581"/>
              <a:gd name="connsiteX2-21" fmla="*/ 59531 w 1779587"/>
              <a:gd name="connsiteY2-22" fmla="*/ 100806 h 205581"/>
              <a:gd name="connsiteX3-23" fmla="*/ 0 w 1779587"/>
              <a:gd name="connsiteY3-24" fmla="*/ 205581 h 205581"/>
              <a:gd name="connsiteX0-25" fmla="*/ 1774824 w 1774824"/>
              <a:gd name="connsiteY0-26" fmla="*/ 0 h 205581"/>
              <a:gd name="connsiteX1-27" fmla="*/ 1723231 w 1774824"/>
              <a:gd name="connsiteY1-28" fmla="*/ 100806 h 205581"/>
              <a:gd name="connsiteX2-29" fmla="*/ 59531 w 1774824"/>
              <a:gd name="connsiteY2-30" fmla="*/ 100806 h 205581"/>
              <a:gd name="connsiteX3-31" fmla="*/ 0 w 1774824"/>
              <a:gd name="connsiteY3-32" fmla="*/ 205581 h 205581"/>
              <a:gd name="connsiteX0-33" fmla="*/ 2205830 w 2205830"/>
              <a:gd name="connsiteY0-34" fmla="*/ 0 h 191294"/>
              <a:gd name="connsiteX1-35" fmla="*/ 1723231 w 2205830"/>
              <a:gd name="connsiteY1-36" fmla="*/ 86519 h 191294"/>
              <a:gd name="connsiteX2-37" fmla="*/ 59531 w 2205830"/>
              <a:gd name="connsiteY2-38" fmla="*/ 86519 h 191294"/>
              <a:gd name="connsiteX3-39" fmla="*/ 0 w 2205830"/>
              <a:gd name="connsiteY3-40" fmla="*/ 191294 h 191294"/>
              <a:gd name="connsiteX0-41" fmla="*/ 2205830 w 2205830"/>
              <a:gd name="connsiteY0-42" fmla="*/ 0 h 191294"/>
              <a:gd name="connsiteX1-43" fmla="*/ 1723231 w 2205830"/>
              <a:gd name="connsiteY1-44" fmla="*/ 86519 h 191294"/>
              <a:gd name="connsiteX2-45" fmla="*/ 59531 w 2205830"/>
              <a:gd name="connsiteY2-46" fmla="*/ 86519 h 191294"/>
              <a:gd name="connsiteX3-47" fmla="*/ 0 w 2205830"/>
              <a:gd name="connsiteY3-48" fmla="*/ 191294 h 191294"/>
              <a:gd name="connsiteX0-49" fmla="*/ 2205830 w 2205830"/>
              <a:gd name="connsiteY0-50" fmla="*/ 0 h 191294"/>
              <a:gd name="connsiteX1-51" fmla="*/ 2151856 w 2205830"/>
              <a:gd name="connsiteY1-52" fmla="*/ 86519 h 191294"/>
              <a:gd name="connsiteX2-53" fmla="*/ 59531 w 2205830"/>
              <a:gd name="connsiteY2-54" fmla="*/ 86519 h 191294"/>
              <a:gd name="connsiteX3-55" fmla="*/ 0 w 2205830"/>
              <a:gd name="connsiteY3-56" fmla="*/ 191294 h 191294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2205830" h="191294">
                <a:moveTo>
                  <a:pt x="2205830" y="0"/>
                </a:moveTo>
                <a:lnTo>
                  <a:pt x="2151856" y="86519"/>
                </a:lnTo>
                <a:lnTo>
                  <a:pt x="59531" y="86519"/>
                </a:lnTo>
                <a:lnTo>
                  <a:pt x="0" y="191294"/>
                </a:lnTo>
              </a:path>
            </a:pathLst>
          </a:cu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8" name="任意多边形 109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 flipH="1">
            <a:off x="6696275" y="4820611"/>
            <a:ext cx="1774824" cy="205581"/>
          </a:xfrm>
          <a:custGeom>
            <a:avLst/>
            <a:gdLst>
              <a:gd name="connsiteX0" fmla="*/ 1727200 w 1727200"/>
              <a:gd name="connsiteY0" fmla="*/ 0 h 241300"/>
              <a:gd name="connsiteX1" fmla="*/ 1663700 w 1727200"/>
              <a:gd name="connsiteY1" fmla="*/ 127000 h 241300"/>
              <a:gd name="connsiteX2" fmla="*/ 0 w 1727200"/>
              <a:gd name="connsiteY2" fmla="*/ 127000 h 241300"/>
              <a:gd name="connsiteX3" fmla="*/ 0 w 1727200"/>
              <a:gd name="connsiteY3" fmla="*/ 241300 h 241300"/>
              <a:gd name="connsiteX0-1" fmla="*/ 1801018 w 1801018"/>
              <a:gd name="connsiteY0-2" fmla="*/ 0 h 231775"/>
              <a:gd name="connsiteX1-3" fmla="*/ 1737518 w 1801018"/>
              <a:gd name="connsiteY1-4" fmla="*/ 127000 h 231775"/>
              <a:gd name="connsiteX2-5" fmla="*/ 73818 w 1801018"/>
              <a:gd name="connsiteY2-6" fmla="*/ 127000 h 231775"/>
              <a:gd name="connsiteX3-7" fmla="*/ 0 w 1801018"/>
              <a:gd name="connsiteY3-8" fmla="*/ 231775 h 231775"/>
              <a:gd name="connsiteX0-9" fmla="*/ 1786731 w 1786731"/>
              <a:gd name="connsiteY0-10" fmla="*/ 0 h 231775"/>
              <a:gd name="connsiteX1-11" fmla="*/ 1723231 w 1786731"/>
              <a:gd name="connsiteY1-12" fmla="*/ 127000 h 231775"/>
              <a:gd name="connsiteX2-13" fmla="*/ 59531 w 1786731"/>
              <a:gd name="connsiteY2-14" fmla="*/ 127000 h 231775"/>
              <a:gd name="connsiteX3-15" fmla="*/ 0 w 1786731"/>
              <a:gd name="connsiteY3-16" fmla="*/ 231775 h 231775"/>
              <a:gd name="connsiteX0-17" fmla="*/ 1779587 w 1779587"/>
              <a:gd name="connsiteY0-18" fmla="*/ 0 h 205581"/>
              <a:gd name="connsiteX1-19" fmla="*/ 1723231 w 1779587"/>
              <a:gd name="connsiteY1-20" fmla="*/ 100806 h 205581"/>
              <a:gd name="connsiteX2-21" fmla="*/ 59531 w 1779587"/>
              <a:gd name="connsiteY2-22" fmla="*/ 100806 h 205581"/>
              <a:gd name="connsiteX3-23" fmla="*/ 0 w 1779587"/>
              <a:gd name="connsiteY3-24" fmla="*/ 205581 h 205581"/>
              <a:gd name="connsiteX0-25" fmla="*/ 1774824 w 1774824"/>
              <a:gd name="connsiteY0-26" fmla="*/ 0 h 205581"/>
              <a:gd name="connsiteX1-27" fmla="*/ 1723231 w 1774824"/>
              <a:gd name="connsiteY1-28" fmla="*/ 100806 h 205581"/>
              <a:gd name="connsiteX2-29" fmla="*/ 59531 w 1774824"/>
              <a:gd name="connsiteY2-30" fmla="*/ 100806 h 205581"/>
              <a:gd name="connsiteX3-31" fmla="*/ 0 w 1774824"/>
              <a:gd name="connsiteY3-32" fmla="*/ 205581 h 205581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774824" h="205581">
                <a:moveTo>
                  <a:pt x="1774824" y="0"/>
                </a:moveTo>
                <a:lnTo>
                  <a:pt x="1723231" y="100806"/>
                </a:lnTo>
                <a:lnTo>
                  <a:pt x="59531" y="100806"/>
                </a:lnTo>
                <a:lnTo>
                  <a:pt x="0" y="205581"/>
                </a:lnTo>
              </a:path>
            </a:pathLst>
          </a:cu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29" name="任意多边形 110" descr="e7d195523061f1c0d3ba7f298e59d031c9c3f97027ed136f882110EF8F17BAD1F2C348D17C7856EF46CB4678CC9E44EE1ABA681E3133328A7B4D22AAF822B2429426B2355AA8CC44631ADF5DCF3CCC2ED22CEDF72B6C20DA53B27F4D5A1D8BF2536A534E389ABD44BD1F6D1AB10C4DCA1D9B494ADDBE539489AE1793AAAB8AB09AB7E095C0272EBB"/>
          <p:cNvSpPr/>
          <p:nvPr/>
        </p:nvSpPr>
        <p:spPr>
          <a:xfrm>
            <a:off x="7814507" y="2923496"/>
            <a:ext cx="1050924" cy="189706"/>
          </a:xfrm>
          <a:custGeom>
            <a:avLst/>
            <a:gdLst>
              <a:gd name="connsiteX0" fmla="*/ 1727200 w 1727200"/>
              <a:gd name="connsiteY0" fmla="*/ 0 h 241300"/>
              <a:gd name="connsiteX1" fmla="*/ 1663700 w 1727200"/>
              <a:gd name="connsiteY1" fmla="*/ 127000 h 241300"/>
              <a:gd name="connsiteX2" fmla="*/ 0 w 1727200"/>
              <a:gd name="connsiteY2" fmla="*/ 127000 h 241300"/>
              <a:gd name="connsiteX3" fmla="*/ 0 w 1727200"/>
              <a:gd name="connsiteY3" fmla="*/ 241300 h 241300"/>
              <a:gd name="connsiteX0-1" fmla="*/ 1801018 w 1801018"/>
              <a:gd name="connsiteY0-2" fmla="*/ 0 h 231775"/>
              <a:gd name="connsiteX1-3" fmla="*/ 1737518 w 1801018"/>
              <a:gd name="connsiteY1-4" fmla="*/ 127000 h 231775"/>
              <a:gd name="connsiteX2-5" fmla="*/ 73818 w 1801018"/>
              <a:gd name="connsiteY2-6" fmla="*/ 127000 h 231775"/>
              <a:gd name="connsiteX3-7" fmla="*/ 0 w 1801018"/>
              <a:gd name="connsiteY3-8" fmla="*/ 231775 h 231775"/>
              <a:gd name="connsiteX0-9" fmla="*/ 1786731 w 1786731"/>
              <a:gd name="connsiteY0-10" fmla="*/ 0 h 231775"/>
              <a:gd name="connsiteX1-11" fmla="*/ 1723231 w 1786731"/>
              <a:gd name="connsiteY1-12" fmla="*/ 127000 h 231775"/>
              <a:gd name="connsiteX2-13" fmla="*/ 59531 w 1786731"/>
              <a:gd name="connsiteY2-14" fmla="*/ 127000 h 231775"/>
              <a:gd name="connsiteX3-15" fmla="*/ 0 w 1786731"/>
              <a:gd name="connsiteY3-16" fmla="*/ 231775 h 231775"/>
              <a:gd name="connsiteX0-17" fmla="*/ 1779587 w 1779587"/>
              <a:gd name="connsiteY0-18" fmla="*/ 0 h 205581"/>
              <a:gd name="connsiteX1-19" fmla="*/ 1723231 w 1779587"/>
              <a:gd name="connsiteY1-20" fmla="*/ 100806 h 205581"/>
              <a:gd name="connsiteX2-21" fmla="*/ 59531 w 1779587"/>
              <a:gd name="connsiteY2-22" fmla="*/ 100806 h 205581"/>
              <a:gd name="connsiteX3-23" fmla="*/ 0 w 1779587"/>
              <a:gd name="connsiteY3-24" fmla="*/ 205581 h 205581"/>
              <a:gd name="connsiteX0-25" fmla="*/ 1774824 w 1774824"/>
              <a:gd name="connsiteY0-26" fmla="*/ 0 h 205581"/>
              <a:gd name="connsiteX1-27" fmla="*/ 1723231 w 1774824"/>
              <a:gd name="connsiteY1-28" fmla="*/ 100806 h 205581"/>
              <a:gd name="connsiteX2-29" fmla="*/ 59531 w 1774824"/>
              <a:gd name="connsiteY2-30" fmla="*/ 100806 h 205581"/>
              <a:gd name="connsiteX3-31" fmla="*/ 0 w 1774824"/>
              <a:gd name="connsiteY3-32" fmla="*/ 205581 h 205581"/>
              <a:gd name="connsiteX0-33" fmla="*/ 1774824 w 1774824"/>
              <a:gd name="connsiteY0-34" fmla="*/ 0 h 205581"/>
              <a:gd name="connsiteX1-35" fmla="*/ 986631 w 1774824"/>
              <a:gd name="connsiteY1-36" fmla="*/ 103981 h 205581"/>
              <a:gd name="connsiteX2-37" fmla="*/ 59531 w 1774824"/>
              <a:gd name="connsiteY2-38" fmla="*/ 100806 h 205581"/>
              <a:gd name="connsiteX3-39" fmla="*/ 0 w 1774824"/>
              <a:gd name="connsiteY3-40" fmla="*/ 205581 h 205581"/>
              <a:gd name="connsiteX0-41" fmla="*/ 1050924 w 1050924"/>
              <a:gd name="connsiteY0-42" fmla="*/ 0 h 189706"/>
              <a:gd name="connsiteX1-43" fmla="*/ 986631 w 1050924"/>
              <a:gd name="connsiteY1-44" fmla="*/ 88106 h 189706"/>
              <a:gd name="connsiteX2-45" fmla="*/ 59531 w 1050924"/>
              <a:gd name="connsiteY2-46" fmla="*/ 84931 h 189706"/>
              <a:gd name="connsiteX3-47" fmla="*/ 0 w 1050924"/>
              <a:gd name="connsiteY3-48" fmla="*/ 189706 h 189706"/>
            </a:gdLst>
            <a:ahLst/>
            <a:cxnLst>
              <a:cxn ang="0">
                <a:pos x="connsiteX0-1" y="connsiteY0-2"/>
              </a:cxn>
              <a:cxn ang="0">
                <a:pos x="connsiteX1-3" y="connsiteY1-4"/>
              </a:cxn>
              <a:cxn ang="0">
                <a:pos x="connsiteX2-5" y="connsiteY2-6"/>
              </a:cxn>
              <a:cxn ang="0">
                <a:pos x="connsiteX3-7" y="connsiteY3-8"/>
              </a:cxn>
            </a:cxnLst>
            <a:rect l="l" t="t" r="r" b="b"/>
            <a:pathLst>
              <a:path w="1050924" h="189706">
                <a:moveTo>
                  <a:pt x="1050924" y="0"/>
                </a:moveTo>
                <a:lnTo>
                  <a:pt x="986631" y="88106"/>
                </a:lnTo>
                <a:lnTo>
                  <a:pt x="59531" y="84931"/>
                </a:lnTo>
                <a:lnTo>
                  <a:pt x="0" y="189706"/>
                </a:lnTo>
              </a:path>
            </a:pathLst>
          </a:custGeom>
          <a:noFill/>
          <a:ln w="12700" cap="flat" cmpd="sng" algn="ctr">
            <a:solidFill>
              <a:sysClr val="window" lastClr="FFFFFF">
                <a:lumMod val="65000"/>
              </a:sys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pic>
        <p:nvPicPr>
          <p:cNvPr id="4" name="图片 3" descr="3b333633323235363bb3cbbac5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7489825" y="3801745"/>
            <a:ext cx="399415" cy="399415"/>
          </a:xfrm>
          <a:prstGeom prst="rect">
            <a:avLst/>
          </a:prstGeom>
        </p:spPr>
      </p:pic>
      <p:pic>
        <p:nvPicPr>
          <p:cNvPr id="6" name="图片 5" descr="3b333633323235363bb3cbbac5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6436995" y="3801745"/>
            <a:ext cx="399415" cy="399415"/>
          </a:xfrm>
          <a:prstGeom prst="rect">
            <a:avLst/>
          </a:prstGeom>
        </p:spPr>
      </p:pic>
      <p:pic>
        <p:nvPicPr>
          <p:cNvPr id="7" name="图片 6" descr="3b333633323235363bb3cbbac5"/>
          <p:cNvPicPr>
            <a:picLocks noChangeAspect="1"/>
          </p:cNvPicPr>
          <p:nvPr>
            <p:custDataLst>
              <p:tags r:id="rId5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5363845" y="3794760"/>
            <a:ext cx="399415" cy="399415"/>
          </a:xfrm>
          <a:prstGeom prst="rect">
            <a:avLst/>
          </a:prstGeom>
        </p:spPr>
      </p:pic>
      <p:pic>
        <p:nvPicPr>
          <p:cNvPr id="30" name="图片 29" descr="3b333633323235363bb3cbbac5"/>
          <p:cNvPicPr>
            <a:picLocks noChangeAspect="1"/>
          </p:cNvPicPr>
          <p:nvPr>
            <p:custDataLst>
              <p:tags r:id="rId6"/>
            </p:custDataLst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4294505" y="3779520"/>
            <a:ext cx="399415" cy="39941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0">
        <p14:pan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7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800000">
                                      <p:cBhvr>
                                        <p:cTn id="9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0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2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5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800000">
                                      <p:cBhvr>
                                        <p:cTn id="17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8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0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3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4" fill="hold">
                            <p:stCondLst>
                              <p:cond delay="2250"/>
                            </p:stCondLst>
                            <p:childTnLst>
                              <p:par>
                                <p:cTn id="25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6" presetClass="emph" presetSubtype="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Scale>
                                      <p:cBhvr>
                                        <p:cTn id="29" dur="1250" fill="hold"/>
                                        <p:tgtEl>
                                          <p:spTgt spid="8"/>
                                        </p:tgtEl>
                                      </p:cBhvr>
                                      <p:by x="150000" y="150000"/>
                                      <p:from x="150000" y="150000"/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15312 -1.11111E-6 L -2.08333E-7 -1.11111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656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7018 -1.11111E-6 L -1.04167E-6 -1.11111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3503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15729 -1.11111E-6 L 4.16667E-7 -1.11111E-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7865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0.07031 -1.11111E-6 L 1.25E-6 -1.11111E-6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516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2" dur="75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5" dur="75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22" presetClass="entr" presetSubtype="2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75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22" presetClass="entr" presetSubtype="8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61" dur="75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42" presetClass="path" presetSubtype="0" decel="506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08333E-6 -0.0676 L -2.08333E-6 2.96296E-6 " pathEditMode="relative" rAng="0" ptsTypes="AA">
                                      <p:cBhvr>
                                        <p:cTn id="66" dur="750" fill="hold"/>
                                        <p:tgtEl>
                                          <p:spTgt spid="1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75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42" presetClass="path" presetSubtype="0" decel="506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08333E-6 -0.0676 L -2.08333E-6 2.96296E-6 " pathEditMode="relative" rAng="0" ptsTypes="AA">
                                      <p:cBhvr>
                                        <p:cTn id="71" dur="750" fill="hold"/>
                                        <p:tgtEl>
                                          <p:spTgt spid="2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3380"/>
                                    </p:animMotion>
                                  </p:childTnLst>
                                </p:cTn>
                              </p:par>
                              <p:par>
                                <p:cTn id="72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4" dur="75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5" presetID="64" presetClass="path" presetSubtype="0" decel="506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1.11022E-16 0.06829 L 1.11022E-16 -2.59259E-6 " pathEditMode="relative" rAng="0" ptsTypes="AA">
                                      <p:cBhvr>
                                        <p:cTn id="76" dur="750" fill="hold"/>
                                        <p:tgtEl>
                                          <p:spTgt spid="2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  <p:par>
                                <p:cTn id="77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9" dur="75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0" presetID="64" presetClass="path" presetSubtype="0" decel="506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3.75E-6 0.06829 L -3.75E-6 -2.59259E-6 " pathEditMode="relative" rAng="0" ptsTypes="AA">
                                      <p:cBhvr>
                                        <p:cTn id="81" dur="75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-3426"/>
                                    </p:animMotion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75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0" dur="75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1" presetID="10" presetClass="entr" presetSubtype="0" fill="hold" grpId="0" nodeType="withEffect">
                                  <p:stCondLst>
                                    <p:cond delay="175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3" dur="75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/>
      <p:bldP spid="9" grpId="0" animBg="1"/>
      <p:bldP spid="9" grpId="1" animBg="1"/>
      <p:bldP spid="10" grpId="0" animBg="1"/>
      <p:bldP spid="10" grpId="1" animBg="1"/>
      <p:bldP spid="11" grpId="0" animBg="1"/>
      <p:bldP spid="11" grpId="1" animBg="1"/>
      <p:bldP spid="12" grpId="0" animBg="1"/>
      <p:bldP spid="12" grpId="1" animBg="1"/>
      <p:bldP spid="18" grpId="0"/>
      <p:bldP spid="18" grpId="1"/>
      <p:bldP spid="19" grpId="0"/>
      <p:bldP spid="20" grpId="0"/>
      <p:bldP spid="20" grpId="1"/>
      <p:bldP spid="21" grpId="0"/>
      <p:bldP spid="22" grpId="0"/>
      <p:bldP spid="22" grpId="1"/>
      <p:bldP spid="23" grpId="0"/>
      <p:bldP spid="24" grpId="0"/>
      <p:bldP spid="24" grpId="1"/>
      <p:bldP spid="25" grpId="0"/>
      <p:bldP spid="26" grpId="0" animBg="1"/>
      <p:bldP spid="27" grpId="0" animBg="1"/>
      <p:bldP spid="28" grpId="0" animBg="1"/>
      <p:bldP spid="29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SubTitle_1"/>
          <p:cNvSpPr txBox="1"/>
          <p:nvPr>
            <p:custDataLst>
              <p:tags r:id="rId1"/>
            </p:custDataLst>
          </p:nvPr>
        </p:nvSpPr>
        <p:spPr>
          <a:xfrm>
            <a:off x="1736142" y="424281"/>
            <a:ext cx="2181164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400" dirty="0">
                <a:latin typeface="+mn-ea"/>
                <a:sym typeface="Arial" panose="020B0604020202020204" pitchFamily="34" charset="0"/>
              </a:rPr>
              <a:t>存在问题分析</a:t>
            </a:r>
            <a:endParaRPr lang="zh-CN" altLang="en-US" sz="2400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00702" y="238527"/>
            <a:ext cx="383554" cy="764827"/>
          </a:xfrm>
          <a:prstGeom prst="roundRect">
            <a:avLst>
              <a:gd name="adj" fmla="val 50000"/>
            </a:avLst>
          </a:prstGeom>
          <a:noFill/>
          <a:ln w="57150">
            <a:gradFill flip="none" rotWithShape="1">
              <a:gsLst>
                <a:gs pos="0">
                  <a:schemeClr val="bg1"/>
                </a:gs>
                <a:gs pos="74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46270" y="308177"/>
            <a:ext cx="278203" cy="64209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88300" y="367456"/>
            <a:ext cx="181031" cy="537629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27038" y="424281"/>
            <a:ext cx="91469" cy="437489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4256" y="-63500"/>
            <a:ext cx="41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Bahnschrift Light" panose="020B0502040204020203" pitchFamily="34" charset="0"/>
                <a:ea typeface="Aa润行体 (非商业使用)" panose="02010600010101010101" pitchFamily="2" charset="-122"/>
              </a:rPr>
              <a:t>3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0" scaled="1"/>
                <a:tileRect/>
              </a:gradFill>
              <a:latin typeface="Bahnschrift Light" panose="020B0502040204020203" pitchFamily="34" charset="0"/>
              <a:ea typeface="Aa润行体 (非商业使用)" panose="02010600010101010101" pitchFamily="2" charset="-122"/>
            </a:endParaRPr>
          </a:p>
        </p:txBody>
      </p:sp>
      <p:pic>
        <p:nvPicPr>
          <p:cNvPr id="53" name="图片 52"/>
          <p:cNvPicPr>
            <a:picLocks noChangeAspect="1"/>
          </p:cNvPicPr>
          <p:nvPr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32468" r="34831"/>
          <a:stretch>
            <a:fillRect/>
          </a:stretch>
        </p:blipFill>
        <p:spPr>
          <a:xfrm>
            <a:off x="0" y="2226656"/>
            <a:ext cx="9486900" cy="4631343"/>
          </a:xfrm>
          <a:prstGeom prst="rect">
            <a:avLst/>
          </a:prstGeom>
        </p:spPr>
      </p:pic>
      <p:grpSp>
        <p:nvGrpSpPr>
          <p:cNvPr id="54" name="组合 53"/>
          <p:cNvGrpSpPr/>
          <p:nvPr/>
        </p:nvGrpSpPr>
        <p:grpSpPr>
          <a:xfrm>
            <a:off x="798832" y="2877177"/>
            <a:ext cx="1892300" cy="2365936"/>
            <a:chOff x="798832" y="2877177"/>
            <a:chExt cx="1892300" cy="2365936"/>
          </a:xfrm>
        </p:grpSpPr>
        <p:sp>
          <p:nvSpPr>
            <p:cNvPr id="55" name="矩形 54"/>
            <p:cNvSpPr/>
            <p:nvPr/>
          </p:nvSpPr>
          <p:spPr>
            <a:xfrm>
              <a:off x="798832" y="2877177"/>
              <a:ext cx="1892300" cy="2365936"/>
            </a:xfrm>
            <a:prstGeom prst="rect">
              <a:avLst/>
            </a:prstGeom>
            <a:solidFill>
              <a:srgbClr val="F0F6F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dist="393700" dir="8100000" algn="tr" rotWithShape="0">
                <a:prstClr val="black">
                  <a:alpha val="1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6" name="矩形 55"/>
            <p:cNvSpPr/>
            <p:nvPr/>
          </p:nvSpPr>
          <p:spPr>
            <a:xfrm>
              <a:off x="798832" y="2877179"/>
              <a:ext cx="1892300" cy="289244"/>
            </a:xfrm>
            <a:prstGeom prst="rect">
              <a:avLst/>
            </a:prstGeom>
            <a:solidFill>
              <a:srgbClr val="035CA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dist="3937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57" name="组合 56"/>
          <p:cNvGrpSpPr/>
          <p:nvPr/>
        </p:nvGrpSpPr>
        <p:grpSpPr>
          <a:xfrm>
            <a:off x="5566928" y="2486093"/>
            <a:ext cx="1892300" cy="2365936"/>
            <a:chOff x="5566928" y="2486093"/>
            <a:chExt cx="1892300" cy="2365936"/>
          </a:xfrm>
        </p:grpSpPr>
        <p:sp>
          <p:nvSpPr>
            <p:cNvPr id="58" name="矩形 57"/>
            <p:cNvSpPr/>
            <p:nvPr/>
          </p:nvSpPr>
          <p:spPr>
            <a:xfrm>
              <a:off x="5566928" y="2486093"/>
              <a:ext cx="1892300" cy="2365936"/>
            </a:xfrm>
            <a:prstGeom prst="rect">
              <a:avLst/>
            </a:prstGeom>
            <a:solidFill>
              <a:srgbClr val="F0F6F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dist="393700" dir="8100000" algn="tr" rotWithShape="0">
                <a:prstClr val="black">
                  <a:alpha val="1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59" name="矩形 58"/>
            <p:cNvSpPr/>
            <p:nvPr/>
          </p:nvSpPr>
          <p:spPr>
            <a:xfrm>
              <a:off x="5566928" y="2486095"/>
              <a:ext cx="1892300" cy="289244"/>
            </a:xfrm>
            <a:prstGeom prst="rect">
              <a:avLst/>
            </a:prstGeom>
            <a:solidFill>
              <a:srgbClr val="035CA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dist="3937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0" name="椭圆 59"/>
            <p:cNvSpPr/>
            <p:nvPr/>
          </p:nvSpPr>
          <p:spPr>
            <a:xfrm>
              <a:off x="6457458" y="2575097"/>
              <a:ext cx="111240" cy="11124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61" name="组合 60"/>
          <p:cNvGrpSpPr/>
          <p:nvPr/>
        </p:nvGrpSpPr>
        <p:grpSpPr>
          <a:xfrm>
            <a:off x="2428760" y="1524627"/>
            <a:ext cx="1892300" cy="2365936"/>
            <a:chOff x="2428760" y="1524627"/>
            <a:chExt cx="1892300" cy="2365936"/>
          </a:xfrm>
        </p:grpSpPr>
        <p:sp>
          <p:nvSpPr>
            <p:cNvPr id="62" name="矩形 61"/>
            <p:cNvSpPr/>
            <p:nvPr/>
          </p:nvSpPr>
          <p:spPr>
            <a:xfrm>
              <a:off x="2428760" y="1524627"/>
              <a:ext cx="1892300" cy="2365936"/>
            </a:xfrm>
            <a:prstGeom prst="rect">
              <a:avLst/>
            </a:prstGeom>
            <a:solidFill>
              <a:srgbClr val="F0F6F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dist="393700" dir="8100000" algn="tr" rotWithShape="0">
                <a:prstClr val="black">
                  <a:alpha val="1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3" name="矩形 62"/>
            <p:cNvSpPr/>
            <p:nvPr/>
          </p:nvSpPr>
          <p:spPr>
            <a:xfrm>
              <a:off x="2428760" y="1524629"/>
              <a:ext cx="1892300" cy="289244"/>
            </a:xfrm>
            <a:prstGeom prst="rect">
              <a:avLst/>
            </a:prstGeom>
            <a:solidFill>
              <a:srgbClr val="047CE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dist="3937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4" name="椭圆 63"/>
            <p:cNvSpPr/>
            <p:nvPr/>
          </p:nvSpPr>
          <p:spPr>
            <a:xfrm>
              <a:off x="3319290" y="1608862"/>
              <a:ext cx="111240" cy="11124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grpSp>
        <p:nvGrpSpPr>
          <p:cNvPr id="65" name="组合 64"/>
          <p:cNvGrpSpPr/>
          <p:nvPr/>
        </p:nvGrpSpPr>
        <p:grpSpPr>
          <a:xfrm>
            <a:off x="3974586" y="3688622"/>
            <a:ext cx="1892300" cy="2365936"/>
            <a:chOff x="3974586" y="3688622"/>
            <a:chExt cx="1892300" cy="2365936"/>
          </a:xfrm>
        </p:grpSpPr>
        <p:sp>
          <p:nvSpPr>
            <p:cNvPr id="66" name="矩形 65"/>
            <p:cNvSpPr/>
            <p:nvPr/>
          </p:nvSpPr>
          <p:spPr>
            <a:xfrm>
              <a:off x="3974586" y="3688622"/>
              <a:ext cx="1892300" cy="2365936"/>
            </a:xfrm>
            <a:prstGeom prst="rect">
              <a:avLst/>
            </a:prstGeom>
            <a:solidFill>
              <a:srgbClr val="F0F6FC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dist="393700" dir="8100000" algn="tr" rotWithShape="0">
                <a:prstClr val="black">
                  <a:alpha val="12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7" name="矩形 66"/>
            <p:cNvSpPr/>
            <p:nvPr/>
          </p:nvSpPr>
          <p:spPr>
            <a:xfrm>
              <a:off x="3974586" y="3688624"/>
              <a:ext cx="1892300" cy="289244"/>
            </a:xfrm>
            <a:prstGeom prst="rect">
              <a:avLst/>
            </a:prstGeom>
            <a:solidFill>
              <a:srgbClr val="047CEA"/>
            </a:solidFill>
            <a:ln w="12700" cap="flat" cmpd="sng" algn="ctr">
              <a:noFill/>
              <a:prstDash val="solid"/>
              <a:miter lim="800000"/>
            </a:ln>
            <a:effectLst>
              <a:outerShdw blurRad="762000" dist="393700" dir="8100000" algn="tr" rotWithShape="0">
                <a:prstClr val="black">
                  <a:alpha val="40000"/>
                </a:prstClr>
              </a:outerShdw>
            </a:effectLst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68" name="椭圆 67"/>
            <p:cNvSpPr/>
            <p:nvPr/>
          </p:nvSpPr>
          <p:spPr>
            <a:xfrm>
              <a:off x="4865116" y="3777626"/>
              <a:ext cx="111240" cy="111240"/>
            </a:xfrm>
            <a:prstGeom prst="ellipse">
              <a:avLst/>
            </a:prstGeom>
            <a:solidFill>
              <a:sysClr val="window" lastClr="FFFFFF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</p:grpSp>
      <p:sp>
        <p:nvSpPr>
          <p:cNvPr id="69" name="椭圆 68"/>
          <p:cNvSpPr/>
          <p:nvPr/>
        </p:nvSpPr>
        <p:spPr>
          <a:xfrm>
            <a:off x="1689362" y="2966181"/>
            <a:ext cx="111240" cy="111240"/>
          </a:xfrm>
          <a:prstGeom prst="ellipse">
            <a:avLst/>
          </a:prstGeom>
          <a:solidFill>
            <a:sysClr val="window" lastClr="FFFFFF"/>
          </a:solidFill>
          <a:ln w="12700" cap="flat" cmpd="sng" algn="ctr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defRPr/>
            </a:pPr>
            <a:endParaRPr kumimoji="0" lang="zh-CN" alt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+mn-ea"/>
              <a:cs typeface="+mn-cs"/>
            </a:endParaRPr>
          </a:p>
        </p:txBody>
      </p:sp>
      <p:sp>
        <p:nvSpPr>
          <p:cNvPr id="70" name="矩形 69" descr="e7d195523061f1c0d3ba7f298e59d031c9c3f97027ed136f882110EF8F17BAD1F2C348D17C7856EF46CB4678CC9E44EE1ABA681E3133328A7B4D22AAF822B2429426B2355AA8CC4431B8568D2CF3B73A608EADBFD87AE0DCC2FCA11A5C39C179377D4A7CAE510C091161E91D046086296F5F60A5F6BF2162DD1650829004471631D6707CC135BF0C"/>
          <p:cNvSpPr/>
          <p:nvPr/>
        </p:nvSpPr>
        <p:spPr>
          <a:xfrm>
            <a:off x="5898571" y="3723920"/>
            <a:ext cx="1229014" cy="70545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317ABB"/>
                </a:solidFill>
                <a:latin typeface="+mn-ea"/>
              </a:rPr>
              <a:t>请替换文字内容</a:t>
            </a:r>
            <a:endParaRPr lang="zh-CN" altLang="en-US" sz="1600" dirty="0">
              <a:solidFill>
                <a:srgbClr val="317ABB"/>
              </a:solidFill>
              <a:latin typeface="+mn-ea"/>
            </a:endParaRPr>
          </a:p>
        </p:txBody>
      </p:sp>
      <p:sp>
        <p:nvSpPr>
          <p:cNvPr id="71" name="矩形 70" descr="e7d195523061f1c0d3ba7f298e59d031c9c3f97027ed136f882110EF8F17BAD1F2C348D17C7856EF46CB4678CC9E44EE1ABA681E3133328A7B4D22AAF822B2429426B2355AA8CC4431B8568D2CF3B73A608EADBFD87AE0DCC2FCA11A5C39C179377D4A7CAE510C091161E91D046086296F5F60A5F6BF2162DD1650829004471631D6707CC135BF0C"/>
          <p:cNvSpPr/>
          <p:nvPr/>
        </p:nvSpPr>
        <p:spPr>
          <a:xfrm>
            <a:off x="2760403" y="2821159"/>
            <a:ext cx="1229014" cy="70545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047CEA"/>
                </a:solidFill>
                <a:latin typeface="+mn-ea"/>
              </a:rPr>
              <a:t>请替换文字内容</a:t>
            </a:r>
            <a:endParaRPr lang="zh-CN" altLang="en-US" sz="1600" dirty="0">
              <a:solidFill>
                <a:srgbClr val="047CEA"/>
              </a:solidFill>
              <a:latin typeface="+mn-ea"/>
            </a:endParaRPr>
          </a:p>
        </p:txBody>
      </p:sp>
      <p:sp>
        <p:nvSpPr>
          <p:cNvPr id="72" name="矩形 71" descr="e7d195523061f1c0d3ba7f298e59d031c9c3f97027ed136f882110EF8F17BAD1F2C348D17C7856EF46CB4678CC9E44EE1ABA681E3133328A7B4D22AAF822B2429426B2355AA8CC4431B8568D2CF3B73A608EADBFD87AE0DCC2FCA11A5C39C179377D4A7CAE510C091161E91D046086296F5F60A5F6BF2162DD1650829004471631D6707CC135BF0C"/>
          <p:cNvSpPr/>
          <p:nvPr/>
        </p:nvSpPr>
        <p:spPr>
          <a:xfrm>
            <a:off x="1130475" y="4249721"/>
            <a:ext cx="1229014" cy="70545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317ABB"/>
                </a:solidFill>
                <a:latin typeface="+mn-ea"/>
              </a:rPr>
              <a:t>请替换文字内容</a:t>
            </a:r>
            <a:endParaRPr lang="zh-CN" altLang="en-US" sz="1600" dirty="0">
              <a:solidFill>
                <a:srgbClr val="317ABB"/>
              </a:solidFill>
              <a:latin typeface="+mn-ea"/>
            </a:endParaRPr>
          </a:p>
        </p:txBody>
      </p:sp>
      <p:sp>
        <p:nvSpPr>
          <p:cNvPr id="73" name="矩形 72" descr="e7d195523061f1c0d3ba7f298e59d031c9c3f97027ed136f882110EF8F17BAD1F2C348D17C7856EF46CB4678CC9E44EE1ABA681E3133328A7B4D22AAF822B2429426B2355AA8CC4431B8568D2CF3B73A608EADBFD87AE0DCC2FCA11A5C39C179377D4A7CAE510C091161E91D046086296F5F60A5F6BF2162DD1650829004471631D6707CC135BF0C"/>
          <p:cNvSpPr/>
          <p:nvPr/>
        </p:nvSpPr>
        <p:spPr>
          <a:xfrm>
            <a:off x="4306229" y="4890621"/>
            <a:ext cx="1229014" cy="705450"/>
          </a:xfrm>
          <a:prstGeom prst="rect">
            <a:avLst/>
          </a:prstGeom>
        </p:spPr>
        <p:txBody>
          <a:bodyPr wrap="square" anchor="ctr" anchorCtr="0">
            <a:spAutoFit/>
          </a:bodyPr>
          <a:lstStyle/>
          <a:p>
            <a:pPr algn="ctr">
              <a:lnSpc>
                <a:spcPct val="130000"/>
              </a:lnSpc>
            </a:pPr>
            <a:r>
              <a:rPr lang="zh-CN" altLang="en-US" sz="1600" dirty="0">
                <a:solidFill>
                  <a:srgbClr val="047CEA"/>
                </a:solidFill>
                <a:latin typeface="+mn-ea"/>
              </a:rPr>
              <a:t>请替换文字内容</a:t>
            </a:r>
            <a:endParaRPr lang="zh-CN" altLang="en-US" sz="1600" dirty="0">
              <a:solidFill>
                <a:srgbClr val="047CEA"/>
              </a:solidFill>
              <a:latin typeface="+mn-ea"/>
            </a:endParaRPr>
          </a:p>
        </p:txBody>
      </p:sp>
      <p:pic>
        <p:nvPicPr>
          <p:cNvPr id="74" name="图形 73"/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4760674" y="4373275"/>
            <a:ext cx="320124" cy="320124"/>
          </a:xfrm>
          <a:prstGeom prst="rect">
            <a:avLst/>
          </a:prstGeom>
        </p:spPr>
      </p:pic>
      <p:pic>
        <p:nvPicPr>
          <p:cNvPr id="75" name="图形 74"/>
          <p:cNvPicPr>
            <a:picLocks noChangeAspect="1"/>
          </p:cNvPicPr>
          <p:nvPr/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597725" y="3777626"/>
            <a:ext cx="294514" cy="320124"/>
          </a:xfrm>
          <a:prstGeom prst="rect">
            <a:avLst/>
          </a:prstGeom>
        </p:spPr>
      </p:pic>
      <p:pic>
        <p:nvPicPr>
          <p:cNvPr id="76" name="图形 75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14848" y="2286054"/>
            <a:ext cx="320124" cy="320124"/>
          </a:xfrm>
          <a:prstGeom prst="rect">
            <a:avLst/>
          </a:prstGeom>
        </p:spPr>
      </p:pic>
      <p:pic>
        <p:nvPicPr>
          <p:cNvPr id="77" name="图形 76"/>
          <p:cNvPicPr>
            <a:picLocks noChangeAspect="1"/>
          </p:cNvPicPr>
          <p:nvPr/>
        </p:nvPicPr>
        <p:blipFill>
          <a:blip r:embed="rId9">
            <a:extLst>
              <a:ext uri="{96DAC541-7B7A-43D3-8B79-37D633B846F1}">
                <asvg:svgBlip xmlns:asvg="http://schemas.microsoft.com/office/drawing/2016/SVG/main" r:embed="rId10"/>
              </a:ext>
            </a:extLst>
          </a:blip>
          <a:stretch>
            <a:fillRect/>
          </a:stretch>
        </p:blipFill>
        <p:spPr>
          <a:xfrm>
            <a:off x="6365821" y="3198508"/>
            <a:ext cx="294514" cy="347868"/>
          </a:xfrm>
          <a:prstGeom prst="rect">
            <a:avLst/>
          </a:prstGeom>
        </p:spPr>
      </p:pic>
      <p:sp>
        <p:nvSpPr>
          <p:cNvPr id="78" name="矩形 77" descr="e7d195523061f1c0d3ba7f298e59d031c9c3f97027ed136f882110EF8F17BAD1F2C348D17C7856EF46CB4678CC9E44EE1ABA681E3133328A7B4D22AAF822B2429426B2355AA8CC44631ADF5DCF3CCC2ECD99439D5AF20593A47FCF6F717F2115563844D55F4F6011EB962F7E0A87700B7FCA1D4C47CAA2DBE688117A6A6AF19B543AE7C04EE78F36"/>
          <p:cNvSpPr/>
          <p:nvPr/>
        </p:nvSpPr>
        <p:spPr>
          <a:xfrm>
            <a:off x="8445987" y="3327337"/>
            <a:ext cx="2997633" cy="79316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在这里添加相关的文字描述，可以从您的文案中复制需要的内容到这里，选择仅保留文字即可。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  <p:cxnSp>
        <p:nvCxnSpPr>
          <p:cNvPr id="79" name="直接连接符 78" descr="e7d195523061f1c0d3ba7f298e59d031c9c3f97027ed136f882110EF8F17BAD1F2C348D17C7856EF46CB4678CC9E44EE1ABA681E3133328A7B4D22AAF822B2429426B2355AA8CC44631ADF5DCF3CCC2ECD99439D5AF20593A47FCF6F717F2115563844D55F4F6011EB962F7E0A87700B7FCA1D4C47CAA2DBE688117A6A6AF19B543AE7C04EE78F36"/>
          <p:cNvCxnSpPr/>
          <p:nvPr/>
        </p:nvCxnSpPr>
        <p:spPr>
          <a:xfrm>
            <a:off x="8541237" y="2916393"/>
            <a:ext cx="200660" cy="0"/>
          </a:xfrm>
          <a:prstGeom prst="line">
            <a:avLst/>
          </a:prstGeom>
          <a:noFill/>
          <a:ln w="25400" cap="flat" cmpd="sng" algn="ctr">
            <a:solidFill>
              <a:srgbClr val="024581"/>
            </a:solidFill>
            <a:prstDash val="solid"/>
            <a:miter lim="800000"/>
          </a:ln>
          <a:effectLst/>
        </p:spPr>
      </p:cxnSp>
      <p:sp>
        <p:nvSpPr>
          <p:cNvPr id="80" name="矩形 79" descr="e7d195523061f1c0d3ba7f298e59d031c9c3f97027ed136f882110EF8F17BAD1F2C348D17C7856EF46CB4678CC9E44EE1ABA681E3133328A7B4D22AAF822B2429426B2355AA8CC4431B8568D2CF3B73AD4C547D4CDEA1609D165215A3CD52DCB23F0C3918FF78AC072214CC8F17660CBA040B5CEDFE54D6D1D099C80488DBF2AAA75BD30891A344B"/>
          <p:cNvSpPr/>
          <p:nvPr/>
        </p:nvSpPr>
        <p:spPr>
          <a:xfrm>
            <a:off x="8445987" y="2329673"/>
            <a:ext cx="2339102" cy="53194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2400" dirty="0">
                <a:solidFill>
                  <a:srgbClr val="317ABB"/>
                </a:solidFill>
                <a:latin typeface="+mn-ea"/>
              </a:rPr>
              <a:t>请替换文字内容</a:t>
            </a:r>
            <a:endParaRPr lang="zh-CN" altLang="en-US" sz="2400" dirty="0">
              <a:solidFill>
                <a:srgbClr val="317ABB"/>
              </a:solidFill>
              <a:latin typeface="+mn-ea"/>
            </a:endParaRPr>
          </a:p>
        </p:txBody>
      </p:sp>
      <p:grpSp>
        <p:nvGrpSpPr>
          <p:cNvPr id="81" name="Group 13" descr="e7d195523061f1c0d3ba7f298e59d031c9c3f97027ed136f882110EF8F17BAD1F2C348D17C7856EF46CB4678CC9E44EE1ABA681E3133328A7B4D22AAF822B2429426B2355AA8CC4431B8568D2CF3B73A144670B1EB42A2AC0434FF7529C97DBAE1AE1071AFFD5A7A9DC982A0A1FED7285A6FC6EA0C24BD877D50CF9B6801797D717CFD576AABADA4"/>
          <p:cNvGrpSpPr>
            <a:grpSpLocks noChangeAspect="1"/>
          </p:cNvGrpSpPr>
          <p:nvPr/>
        </p:nvGrpSpPr>
        <p:grpSpPr bwMode="auto">
          <a:xfrm>
            <a:off x="8541237" y="1654867"/>
            <a:ext cx="510333" cy="571789"/>
            <a:chOff x="1106" y="-899"/>
            <a:chExt cx="5464" cy="6122"/>
          </a:xfrm>
          <a:solidFill>
            <a:srgbClr val="317ABB"/>
          </a:solidFill>
        </p:grpSpPr>
        <p:sp>
          <p:nvSpPr>
            <p:cNvPr id="82" name="Freeform 14"/>
            <p:cNvSpPr>
              <a:spLocks noEditPoints="1"/>
            </p:cNvSpPr>
            <p:nvPr/>
          </p:nvSpPr>
          <p:spPr bwMode="auto">
            <a:xfrm>
              <a:off x="1106" y="1116"/>
              <a:ext cx="5464" cy="4107"/>
            </a:xfrm>
            <a:custGeom>
              <a:avLst/>
              <a:gdLst>
                <a:gd name="T0" fmla="*/ 3082 w 5464"/>
                <a:gd name="T1" fmla="*/ 4107 h 4107"/>
                <a:gd name="T2" fmla="*/ 1996 w 5464"/>
                <a:gd name="T3" fmla="*/ 2634 h 4107"/>
                <a:gd name="T4" fmla="*/ 0 w 5464"/>
                <a:gd name="T5" fmla="*/ 3235 h 4107"/>
                <a:gd name="T6" fmla="*/ 0 w 5464"/>
                <a:gd name="T7" fmla="*/ 1007 h 4107"/>
                <a:gd name="T8" fmla="*/ 1258 w 5464"/>
                <a:gd name="T9" fmla="*/ 154 h 4107"/>
                <a:gd name="T10" fmla="*/ 1473 w 5464"/>
                <a:gd name="T11" fmla="*/ 485 h 4107"/>
                <a:gd name="T12" fmla="*/ 387 w 5464"/>
                <a:gd name="T13" fmla="*/ 1220 h 4107"/>
                <a:gd name="T14" fmla="*/ 387 w 5464"/>
                <a:gd name="T15" fmla="*/ 2712 h 4107"/>
                <a:gd name="T16" fmla="*/ 2131 w 5464"/>
                <a:gd name="T17" fmla="*/ 2190 h 4107"/>
                <a:gd name="T18" fmla="*/ 3198 w 5464"/>
                <a:gd name="T19" fmla="*/ 3604 h 4107"/>
                <a:gd name="T20" fmla="*/ 5076 w 5464"/>
                <a:gd name="T21" fmla="*/ 2518 h 4107"/>
                <a:gd name="T22" fmla="*/ 5076 w 5464"/>
                <a:gd name="T23" fmla="*/ 620 h 4107"/>
                <a:gd name="T24" fmla="*/ 3701 w 5464"/>
                <a:gd name="T25" fmla="*/ 1298 h 4107"/>
                <a:gd name="T26" fmla="*/ 3526 w 5464"/>
                <a:gd name="T27" fmla="*/ 948 h 4107"/>
                <a:gd name="T28" fmla="*/ 5464 w 5464"/>
                <a:gd name="T29" fmla="*/ 0 h 4107"/>
                <a:gd name="T30" fmla="*/ 5464 w 5464"/>
                <a:gd name="T31" fmla="*/ 2750 h 4107"/>
                <a:gd name="T32" fmla="*/ 3082 w 5464"/>
                <a:gd name="T33" fmla="*/ 4107 h 4107"/>
                <a:gd name="T34" fmla="*/ 3082 w 5464"/>
                <a:gd name="T35" fmla="*/ 4107 h 4107"/>
                <a:gd name="T36" fmla="*/ 3082 w 5464"/>
                <a:gd name="T37" fmla="*/ 4107 h 410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</a:cxnLst>
              <a:rect l="0" t="0" r="r" b="b"/>
              <a:pathLst>
                <a:path w="5464" h="4107">
                  <a:moveTo>
                    <a:pt x="3082" y="4107"/>
                  </a:moveTo>
                  <a:lnTo>
                    <a:pt x="1996" y="2634"/>
                  </a:lnTo>
                  <a:lnTo>
                    <a:pt x="0" y="3235"/>
                  </a:lnTo>
                  <a:lnTo>
                    <a:pt x="0" y="1007"/>
                  </a:lnTo>
                  <a:lnTo>
                    <a:pt x="1258" y="154"/>
                  </a:lnTo>
                  <a:lnTo>
                    <a:pt x="1473" y="485"/>
                  </a:lnTo>
                  <a:lnTo>
                    <a:pt x="387" y="1220"/>
                  </a:lnTo>
                  <a:lnTo>
                    <a:pt x="387" y="2712"/>
                  </a:lnTo>
                  <a:lnTo>
                    <a:pt x="2131" y="2190"/>
                  </a:lnTo>
                  <a:lnTo>
                    <a:pt x="3198" y="3604"/>
                  </a:lnTo>
                  <a:lnTo>
                    <a:pt x="5076" y="2518"/>
                  </a:lnTo>
                  <a:lnTo>
                    <a:pt x="5076" y="620"/>
                  </a:lnTo>
                  <a:lnTo>
                    <a:pt x="3701" y="1298"/>
                  </a:lnTo>
                  <a:lnTo>
                    <a:pt x="3526" y="948"/>
                  </a:lnTo>
                  <a:lnTo>
                    <a:pt x="5464" y="0"/>
                  </a:lnTo>
                  <a:lnTo>
                    <a:pt x="5464" y="2750"/>
                  </a:lnTo>
                  <a:lnTo>
                    <a:pt x="3082" y="4107"/>
                  </a:lnTo>
                  <a:close/>
                  <a:moveTo>
                    <a:pt x="3082" y="4107"/>
                  </a:moveTo>
                  <a:lnTo>
                    <a:pt x="3082" y="4107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59818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83" name="Freeform 16"/>
            <p:cNvSpPr>
              <a:spLocks noEditPoints="1"/>
            </p:cNvSpPr>
            <p:nvPr/>
          </p:nvSpPr>
          <p:spPr bwMode="auto">
            <a:xfrm>
              <a:off x="2695" y="-899"/>
              <a:ext cx="2519" cy="3138"/>
            </a:xfrm>
            <a:custGeom>
              <a:avLst/>
              <a:gdLst>
                <a:gd name="T0" fmla="*/ 532 w 1065"/>
                <a:gd name="T1" fmla="*/ 1327 h 1327"/>
                <a:gd name="T2" fmla="*/ 491 w 1065"/>
                <a:gd name="T3" fmla="*/ 1303 h 1327"/>
                <a:gd name="T4" fmla="*/ 0 w 1065"/>
                <a:gd name="T5" fmla="*/ 655 h 1327"/>
                <a:gd name="T6" fmla="*/ 532 w 1065"/>
                <a:gd name="T7" fmla="*/ 0 h 1327"/>
                <a:gd name="T8" fmla="*/ 1065 w 1065"/>
                <a:gd name="T9" fmla="*/ 655 h 1327"/>
                <a:gd name="T10" fmla="*/ 573 w 1065"/>
                <a:gd name="T11" fmla="*/ 1303 h 1327"/>
                <a:gd name="T12" fmla="*/ 532 w 1065"/>
                <a:gd name="T13" fmla="*/ 1327 h 1327"/>
                <a:gd name="T14" fmla="*/ 532 w 1065"/>
                <a:gd name="T15" fmla="*/ 164 h 1327"/>
                <a:gd name="T16" fmla="*/ 164 w 1065"/>
                <a:gd name="T17" fmla="*/ 655 h 1327"/>
                <a:gd name="T18" fmla="*/ 532 w 1065"/>
                <a:gd name="T19" fmla="*/ 1139 h 1327"/>
                <a:gd name="T20" fmla="*/ 901 w 1065"/>
                <a:gd name="T21" fmla="*/ 655 h 1327"/>
                <a:gd name="T22" fmla="*/ 532 w 1065"/>
                <a:gd name="T23" fmla="*/ 164 h 1327"/>
                <a:gd name="T24" fmla="*/ 532 w 1065"/>
                <a:gd name="T25" fmla="*/ 164 h 1327"/>
                <a:gd name="T26" fmla="*/ 532 w 1065"/>
                <a:gd name="T27" fmla="*/ 164 h 1327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</a:cxnLst>
              <a:rect l="0" t="0" r="r" b="b"/>
              <a:pathLst>
                <a:path w="1065" h="1327">
                  <a:moveTo>
                    <a:pt x="532" y="1327"/>
                  </a:moveTo>
                  <a:cubicBezTo>
                    <a:pt x="491" y="1303"/>
                    <a:pt x="491" y="1303"/>
                    <a:pt x="491" y="1303"/>
                  </a:cubicBezTo>
                  <a:cubicBezTo>
                    <a:pt x="475" y="1294"/>
                    <a:pt x="0" y="1016"/>
                    <a:pt x="0" y="655"/>
                  </a:cubicBezTo>
                  <a:cubicBezTo>
                    <a:pt x="0" y="295"/>
                    <a:pt x="237" y="0"/>
                    <a:pt x="532" y="0"/>
                  </a:cubicBezTo>
                  <a:cubicBezTo>
                    <a:pt x="827" y="0"/>
                    <a:pt x="1065" y="295"/>
                    <a:pt x="1065" y="655"/>
                  </a:cubicBezTo>
                  <a:cubicBezTo>
                    <a:pt x="1065" y="1016"/>
                    <a:pt x="598" y="1294"/>
                    <a:pt x="573" y="1303"/>
                  </a:cubicBezTo>
                  <a:lnTo>
                    <a:pt x="532" y="1327"/>
                  </a:lnTo>
                  <a:close/>
                  <a:moveTo>
                    <a:pt x="532" y="164"/>
                  </a:moveTo>
                  <a:cubicBezTo>
                    <a:pt x="327" y="164"/>
                    <a:pt x="164" y="385"/>
                    <a:pt x="164" y="655"/>
                  </a:cubicBezTo>
                  <a:cubicBezTo>
                    <a:pt x="164" y="852"/>
                    <a:pt x="401" y="1049"/>
                    <a:pt x="532" y="1139"/>
                  </a:cubicBezTo>
                  <a:cubicBezTo>
                    <a:pt x="663" y="1057"/>
                    <a:pt x="901" y="860"/>
                    <a:pt x="901" y="655"/>
                  </a:cubicBezTo>
                  <a:cubicBezTo>
                    <a:pt x="901" y="385"/>
                    <a:pt x="737" y="164"/>
                    <a:pt x="532" y="164"/>
                  </a:cubicBezTo>
                  <a:close/>
                  <a:moveTo>
                    <a:pt x="532" y="164"/>
                  </a:moveTo>
                  <a:cubicBezTo>
                    <a:pt x="532" y="164"/>
                    <a:pt x="532" y="164"/>
                    <a:pt x="532" y="164"/>
                  </a:cubicBezTo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</a14:hiddenLine>
              </a:ext>
            </a:extLst>
          </p:spPr>
          <p:txBody>
            <a:bodyPr vert="horz" wrap="squar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zh-CN" altLang="en-US" sz="1800" b="0" i="0" u="none" strike="noStrike" kern="0" cap="none" spc="0" normalizeH="0" baseline="0" noProof="0">
                <a:ln>
                  <a:noFill/>
                </a:ln>
                <a:solidFill>
                  <a:srgbClr val="F59818"/>
                </a:solidFill>
                <a:effectLst/>
                <a:uLnTx/>
                <a:uFillTx/>
                <a:latin typeface="+mn-ea"/>
              </a:endParaRPr>
            </a:p>
          </p:txBody>
        </p:sp>
      </p:grpSp>
      <p:sp>
        <p:nvSpPr>
          <p:cNvPr id="84" name="矩形 83" descr="e7d195523061f1c0d3ba7f298e59d031c9c3f97027ed136f882110EF8F17BAD1F2C348D17C7856EF46CB4678CC9E44EE1ABA681E3133328A7B4D22AAF822B2429426B2355AA8CC44631ADF5DCF3CCC2ECD99439D5AF20593A47FCF6F717F2115563844D55F4F6011EB962F7E0A87700B7FCA1D4C47CAA2DBE688117A6A6AF19B543AE7C04EE78F36"/>
          <p:cNvSpPr/>
          <p:nvPr/>
        </p:nvSpPr>
        <p:spPr>
          <a:xfrm>
            <a:off x="8445987" y="4399206"/>
            <a:ext cx="2997633" cy="79008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en-US" sz="1200" dirty="0">
                <a:solidFill>
                  <a:schemeClr val="bg1">
                    <a:lumMod val="50000"/>
                  </a:schemeClr>
                </a:solidFill>
                <a:latin typeface="+mn-ea"/>
              </a:rPr>
              <a:t>在这里添加相关的文字描述，可以从您的文案中复制需要的内容到这里，选择仅保留文字即可。</a:t>
            </a:r>
            <a:endParaRPr lang="zh-CN" altLang="en-US" sz="1200" dirty="0">
              <a:solidFill>
                <a:schemeClr val="bg1">
                  <a:lumMod val="50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0">
        <p14:pan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800000">
                                      <p:cBhvr>
                                        <p:cTn id="1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800000">
                                      <p:cBhvr>
                                        <p:cTn id="2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75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35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04 -4.44444E-6 L -4.79167E-6 -4.44444E-6 " pathEditMode="relative" rAng="0" ptsTypes="AA">
                                      <p:cBhvr>
                                        <p:cTn id="34" dur="750" fill="hold"/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750"/>
                                        <p:tgtEl>
                                          <p:spTgt spid="7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35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04 -4.44444E-6 L -2.08333E-7 -4.44444E-6 " pathEditMode="relative" rAng="0" ptsTypes="AA">
                                      <p:cBhvr>
                                        <p:cTn id="39" dur="750" fill="hold"/>
                                        <p:tgtEl>
                                          <p:spTgt spid="7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  <p:par>
                                <p:cTn id="40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750"/>
                                        <p:tgtEl>
                                          <p:spTgt spid="7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3" presetID="35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04 -4.44444E-6 L -2.08333E-7 -4.44444E-6 " pathEditMode="relative" rAng="0" ptsTypes="AA">
                                      <p:cBhvr>
                                        <p:cTn id="44" dur="750" fill="hold"/>
                                        <p:tgtEl>
                                          <p:spTgt spid="7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grpId="0" nodeType="withEffect">
                                  <p:stCondLst>
                                    <p:cond delay="125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750"/>
                                        <p:tgtEl>
                                          <p:spTgt spid="7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35" presetClass="path" presetSubtype="0" decel="50000" fill="hold" grpId="1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0.05403 -3.33333E-6 L 4.16667E-6 -3.33333E-6 " pathEditMode="relative" rAng="0" ptsTypes="AA">
                                      <p:cBhvr>
                                        <p:cTn id="49" dur="750" fill="hold"/>
                                        <p:tgtEl>
                                          <p:spTgt spid="7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708" y="0"/>
                                    </p:animMotion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750"/>
                                        <p:tgtEl>
                                          <p:spTgt spid="8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63" presetClass="path" presetSubtype="0" decel="5000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1562 -2.22222E-6 L 0.11081 -2.22222E-6 " pathEditMode="relative" rAng="0" ptsTypes="AA">
                                      <p:cBhvr>
                                        <p:cTn id="54" dur="750" spd="-10000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315" y="0"/>
                                    </p:animMotion>
                                  </p:childTnLst>
                                </p:cTn>
                              </p:par>
                              <p:par>
                                <p:cTn id="55" presetID="35" presetClass="path" presetSubtype="0" decel="50000" fill="hold" grpId="2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1562 -2.22222E-6 L -1.875E-6 -2.22222E-6 " pathEditMode="relative" rAng="0" ptsTypes="AA">
                                      <p:cBhvr>
                                        <p:cTn id="56" dur="750" fill="hold"/>
                                        <p:tgtEl>
                                          <p:spTgt spid="8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781" y="0"/>
                                    </p:animMotion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750"/>
                                        <p:tgtEl>
                                          <p:spTgt spid="7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0" presetID="35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513 4.44444E-6 L 5E-6 4.44444E-6 " pathEditMode="relative" rAng="0" ptsTypes="AA">
                                      <p:cBhvr>
                                        <p:cTn id="61" dur="750" fill="hold"/>
                                        <p:tgtEl>
                                          <p:spTgt spid="7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750"/>
                                        <p:tgtEl>
                                          <p:spTgt spid="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35" presetClass="path" presetSubtype="0" decel="500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513 -1.48148E-6 L -3.95833E-6 -1.48148E-6 " pathEditMode="relative" rAng="0" ptsTypes="AA">
                                      <p:cBhvr>
                                        <p:cTn id="66" dur="750" fill="hold"/>
                                        <p:tgtEl>
                                          <p:spTgt spid="7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  <p:par>
                                <p:cTn id="67" presetID="31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69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750" fill="hold"/>
                                        <p:tgtEl>
                                          <p:spTgt spid="81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72" dur="750"/>
                                        <p:tgtEl>
                                          <p:spTgt spid="8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750"/>
                                        <p:tgtEl>
                                          <p:spTgt spid="8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35" presetClass="path" presetSubtype="0" decel="5000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0.0513 -4.07407E-6 L 5E-6 -4.07407E-6 " pathEditMode="relative" rAng="0" ptsTypes="AA">
                                      <p:cBhvr>
                                        <p:cTn id="77" dur="750" fill="hold"/>
                                        <p:tgtEl>
                                          <p:spTgt spid="8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2565" y="0"/>
                                    </p:animMotion>
                                  </p:childTnLst>
                                </p:cTn>
                              </p:par>
                              <p:par>
                                <p:cTn id="7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0" dur="75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1" presetID="42" presetClass="path" presetSubtype="0" decel="506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0.03982 L -2.70833E-6 0.14814 " pathEditMode="relative" rAng="0" ptsTypes="AA">
                                      <p:cBhvr>
                                        <p:cTn id="82" dur="750" spd="-10000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83" presetID="42" presetClass="path" presetSubtype="0" decel="506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0833E-6 -0.03982 L -2.70833E-6 4.44444E-6 " pathEditMode="relative" rAng="0" ptsTypes="AA">
                                      <p:cBhvr>
                                        <p:cTn id="84" dur="750" fill="hold"/>
                                        <p:tgtEl>
                                          <p:spTgt spid="5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75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8" presetID="42" presetClass="path" presetSubtype="0" decel="506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animMotion origin="layout" path="M -2.70833E-6 -0.03982 L -2.70833E-6 0.14814 " pathEditMode="relative" rAng="0" ptsTypes="AA">
                                      <p:cBhvr>
                                        <p:cTn id="89" dur="750" spd="-10000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90" presetID="42" presetClass="path" presetSubtype="0" decel="50600" fill="hold" nodeType="withEffect">
                                  <p:stCondLst>
                                    <p:cond delay="1000"/>
                                  </p:stCondLst>
                                  <p:childTnLst>
                                    <p:animMotion origin="layout" path="M -2.70833E-6 -0.03982 L -2.70833E-6 4.44444E-6 " pathEditMode="relative" rAng="0" ptsTypes="AA">
                                      <p:cBhvr>
                                        <p:cTn id="91" dur="750" fill="hold"/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92" presetID="10" presetClass="entr" presetSubtype="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4" dur="75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5" presetID="42" presetClass="path" presetSubtype="0" decel="50600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Motion origin="layout" path="M -2.70833E-6 -0.03982 L -2.70833E-6 0.14814 " pathEditMode="relative" rAng="0" ptsTypes="AA">
                                      <p:cBhvr>
                                        <p:cTn id="96" dur="750" spd="-10000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97" presetID="42" presetClass="path" presetSubtype="0" decel="50600" fill="hold" nodeType="withEffect">
                                  <p:stCondLst>
                                    <p:cond delay="1250"/>
                                  </p:stCondLst>
                                  <p:childTnLst>
                                    <p:animMotion origin="layout" path="M -2.70833E-6 -0.03982 L -2.70833E-6 4.44444E-6 " pathEditMode="relative" rAng="0" ptsTypes="AA">
                                      <p:cBhvr>
                                        <p:cTn id="98" dur="750" fill="hold"/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75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42" presetClass="path" presetSubtype="0" decel="50600" fill="hold" nodeType="withEffect">
                                  <p:stCondLst>
                                    <p:cond delay="750"/>
                                  </p:stCondLst>
                                  <p:childTnLst>
                                    <p:animMotion origin="layout" path="M -2.70833E-6 -0.03982 L -2.70833E-6 0.14814 " pathEditMode="relative" rAng="0" ptsTypes="AA">
                                      <p:cBhvr>
                                        <p:cTn id="103" dur="750" spd="-10000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9398"/>
                                    </p:animMotion>
                                  </p:childTnLst>
                                </p:cTn>
                              </p:par>
                              <p:par>
                                <p:cTn id="104" presetID="42" presetClass="path" presetSubtype="0" decel="50600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animMotion origin="layout" path="M -2.70833E-6 -0.03982 L -2.70833E-6 4.44444E-6 " pathEditMode="relative" rAng="0" ptsTypes="AA">
                                      <p:cBhvr>
                                        <p:cTn id="105" dur="750" fill="hold"/>
                                        <p:tgtEl>
                                          <p:spTgt spid="5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0" y="1991"/>
                                    </p:animMotion>
                                  </p:childTnLst>
                                </p:cTn>
                              </p:par>
                              <p:par>
                                <p:cTn id="10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08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9" dur="750" fill="hold"/>
                                        <p:tgtEl>
                                          <p:spTgt spid="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0" dur="750"/>
                                        <p:tgtEl>
                                          <p:spTgt spid="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3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4" dur="750" fill="hold"/>
                                        <p:tgtEl>
                                          <p:spTgt spid="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15" dur="750"/>
                                        <p:tgtEl>
                                          <p:spTgt spid="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6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8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9" dur="750" fill="hold"/>
                                        <p:tgtEl>
                                          <p:spTgt spid="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0" dur="750"/>
                                        <p:tgtEl>
                                          <p:spTgt spid="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21" presetID="53" presetClass="entr" presetSubtype="16" fill="hold" nodeType="withEffect">
                                  <p:stCondLst>
                                    <p:cond delay="1500"/>
                                  </p:stCondLst>
                                  <p:childTnLst>
                                    <p:set>
                                      <p:cBhvr>
                                        <p:cTn id="1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23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4" dur="750" fill="hold"/>
                                        <p:tgtEl>
                                          <p:spTgt spid="7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25" dur="750"/>
                                        <p:tgtEl>
                                          <p:spTgt spid="7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/>
      <p:bldP spid="70" grpId="0"/>
      <p:bldP spid="70" grpId="1"/>
      <p:bldP spid="71" grpId="0"/>
      <p:bldP spid="71" grpId="1"/>
      <p:bldP spid="72" grpId="0"/>
      <p:bldP spid="72" grpId="1"/>
      <p:bldP spid="73" grpId="0"/>
      <p:bldP spid="73" grpId="1"/>
      <p:bldP spid="78" grpId="0"/>
      <p:bldP spid="78" grpId="1"/>
      <p:bldP spid="80" grpId="0"/>
      <p:bldP spid="80" grpId="1"/>
      <p:bldP spid="80" grpId="2"/>
      <p:bldP spid="84" grpId="0"/>
      <p:bldP spid="84" grpId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SubTitle_1"/>
          <p:cNvSpPr txBox="1"/>
          <p:nvPr>
            <p:custDataLst>
              <p:tags r:id="rId1"/>
            </p:custDataLst>
          </p:nvPr>
        </p:nvSpPr>
        <p:spPr>
          <a:xfrm>
            <a:off x="1736142" y="424281"/>
            <a:ext cx="2181164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400" dirty="0">
                <a:latin typeface="+mn-ea"/>
                <a:sym typeface="Arial" panose="020B0604020202020204" pitchFamily="34" charset="0"/>
              </a:rPr>
              <a:t>未来发展规划</a:t>
            </a:r>
            <a:endParaRPr lang="zh-CN" altLang="en-US" sz="2400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00702" y="238527"/>
            <a:ext cx="383554" cy="764827"/>
          </a:xfrm>
          <a:prstGeom prst="roundRect">
            <a:avLst>
              <a:gd name="adj" fmla="val 50000"/>
            </a:avLst>
          </a:prstGeom>
          <a:noFill/>
          <a:ln w="57150">
            <a:gradFill flip="none" rotWithShape="1">
              <a:gsLst>
                <a:gs pos="0">
                  <a:schemeClr val="bg1"/>
                </a:gs>
                <a:gs pos="74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46270" y="308177"/>
            <a:ext cx="278203" cy="64209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88300" y="367456"/>
            <a:ext cx="181031" cy="537629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27038" y="424281"/>
            <a:ext cx="91469" cy="437489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769331" y="-63500"/>
            <a:ext cx="41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Bahnschrift Light" panose="020B0502040204020203" pitchFamily="34" charset="0"/>
                <a:ea typeface="Aa润行体 (非商业使用)" panose="02010600010101010101" pitchFamily="2" charset="-122"/>
              </a:rPr>
              <a:t>4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0" scaled="1"/>
                <a:tileRect/>
              </a:gradFill>
              <a:latin typeface="Bahnschrift Light" panose="020B0502040204020203" pitchFamily="34" charset="0"/>
              <a:ea typeface="Aa润行体 (非商业使用)" panose="02010600010101010101" pitchFamily="2" charset="-122"/>
            </a:endParaRPr>
          </a:p>
        </p:txBody>
      </p:sp>
      <p:cxnSp>
        <p:nvCxnSpPr>
          <p:cNvPr id="8" name="直接连接符 7"/>
          <p:cNvCxnSpPr/>
          <p:nvPr/>
        </p:nvCxnSpPr>
        <p:spPr>
          <a:xfrm>
            <a:off x="666750" y="3728313"/>
            <a:ext cx="10858500" cy="0"/>
          </a:xfrm>
          <a:prstGeom prst="line">
            <a:avLst/>
          </a:prstGeom>
          <a:ln w="3175" cap="rnd">
            <a:solidFill>
              <a:schemeClr val="bg1">
                <a:lumMod val="75000"/>
              </a:schemeClr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í$lïḍè"/>
          <p:cNvSpPr/>
          <p:nvPr/>
        </p:nvSpPr>
        <p:spPr>
          <a:xfrm>
            <a:off x="5181600" y="1780611"/>
            <a:ext cx="1828800" cy="1828800"/>
          </a:xfrm>
          <a:prstGeom prst="ellipse">
            <a:avLst/>
          </a:prstGeom>
          <a:blipFill dpi="0" rotWithShape="1"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+mn-ea"/>
              <a:sym typeface="字魂58号-创中黑" panose="00000500000000000000" pitchFamily="2" charset="-122"/>
            </a:endParaRPr>
          </a:p>
        </p:txBody>
      </p:sp>
      <p:sp>
        <p:nvSpPr>
          <p:cNvPr id="10" name="isľîďè"/>
          <p:cNvSpPr/>
          <p:nvPr/>
        </p:nvSpPr>
        <p:spPr>
          <a:xfrm>
            <a:off x="5181600" y="3847215"/>
            <a:ext cx="1828800" cy="1828800"/>
          </a:xfrm>
          <a:prstGeom prst="ellipse">
            <a:avLst/>
          </a:prstGeom>
          <a:blipFill>
            <a:blip r:embed="rId3"/>
            <a:stretch>
              <a:fillRect l="-25351" r="-25001"/>
            </a:stretch>
          </a:blipFill>
          <a:ln w="19050" cap="flat" cmpd="sng" algn="ctr">
            <a:noFill/>
            <a:prstDash val="solid"/>
            <a:miter lim="800000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/>
          </a:bodyPr>
          <a:lstStyle/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+mn-ea"/>
              <a:sym typeface="字魂58号-创中黑" panose="00000500000000000000" pitchFamily="2" charset="-122"/>
            </a:endParaRPr>
          </a:p>
        </p:txBody>
      </p:sp>
      <p:sp>
        <p:nvSpPr>
          <p:cNvPr id="18" name="ïs1ïďè"/>
          <p:cNvSpPr/>
          <p:nvPr/>
        </p:nvSpPr>
        <p:spPr>
          <a:xfrm>
            <a:off x="3871595" y="2415540"/>
            <a:ext cx="559435" cy="559435"/>
          </a:xfrm>
          <a:prstGeom prst="ellipse">
            <a:avLst/>
          </a:prstGeom>
          <a:gradFill>
            <a:gsLst>
              <a:gs pos="0">
                <a:srgbClr val="1EA3FF"/>
              </a:gs>
              <a:gs pos="100000">
                <a:srgbClr val="1510C4"/>
              </a:gs>
            </a:gsLst>
            <a:lin ang="10800000" scaled="1"/>
          </a:gra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+mn-ea"/>
              <a:sym typeface="字魂58号-创中黑" panose="00000500000000000000" pitchFamily="2" charset="-122"/>
            </a:endParaRPr>
          </a:p>
        </p:txBody>
      </p:sp>
      <p:grpSp>
        <p:nvGrpSpPr>
          <p:cNvPr id="29" name="组合 28"/>
          <p:cNvGrpSpPr/>
          <p:nvPr/>
        </p:nvGrpSpPr>
        <p:grpSpPr>
          <a:xfrm>
            <a:off x="8549496" y="2014232"/>
            <a:ext cx="2856141" cy="1186379"/>
            <a:chOff x="874712" y="3344238"/>
            <a:chExt cx="2856141" cy="1186379"/>
          </a:xfrm>
        </p:grpSpPr>
        <p:sp>
          <p:nvSpPr>
            <p:cNvPr id="30" name="矩形 29"/>
            <p:cNvSpPr/>
            <p:nvPr/>
          </p:nvSpPr>
          <p:spPr>
            <a:xfrm>
              <a:off x="874712" y="3677812"/>
              <a:ext cx="2856141" cy="8528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Grafana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的报表基于时间序列的指标数据，基于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PQL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的强大查询功能，方便查询历史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数据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1" name="矩形 30"/>
            <p:cNvSpPr/>
            <p:nvPr/>
          </p:nvSpPr>
          <p:spPr>
            <a:xfrm>
              <a:off x="874712" y="3344238"/>
              <a:ext cx="2241974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latin typeface="+mn-ea"/>
                </a:rPr>
                <a:t>基于时间序列</a:t>
              </a:r>
              <a:r>
                <a:rPr lang="zh-CN" altLang="en-US" sz="1600" b="1" dirty="0">
                  <a:latin typeface="+mn-ea"/>
                </a:rPr>
                <a:t>存储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32" name="组合 31"/>
          <p:cNvGrpSpPr/>
          <p:nvPr/>
        </p:nvGrpSpPr>
        <p:grpSpPr>
          <a:xfrm>
            <a:off x="8549496" y="4435972"/>
            <a:ext cx="2856865" cy="1186379"/>
            <a:chOff x="874712" y="3344238"/>
            <a:chExt cx="2856865" cy="1186379"/>
          </a:xfrm>
        </p:grpSpPr>
        <p:sp>
          <p:nvSpPr>
            <p:cNvPr id="33" name="矩形 32"/>
            <p:cNvSpPr/>
            <p:nvPr/>
          </p:nvSpPr>
          <p:spPr>
            <a:xfrm>
              <a:off x="874712" y="3677812"/>
              <a:ext cx="2856141" cy="8528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用户不需要辗转与不同的报表系统获取测试结果，通过一个页面就可以获取到所有数据，方便</a:t>
              </a: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QA Signoff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，评审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以及项目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发布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4" name="矩形 33"/>
            <p:cNvSpPr/>
            <p:nvPr/>
          </p:nvSpPr>
          <p:spPr>
            <a:xfrm>
              <a:off x="874712" y="3344238"/>
              <a:ext cx="2856865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>
                <a:lnSpc>
                  <a:spcPct val="120000"/>
                </a:lnSpc>
              </a:pPr>
              <a:r>
                <a:rPr lang="zh-CN" altLang="en-US" sz="1600" b="1" dirty="0">
                  <a:latin typeface="+mn-ea"/>
                </a:rPr>
                <a:t>报表中心化管理，</a:t>
              </a:r>
              <a:r>
                <a:rPr lang="en-US" altLang="zh-CN" sz="1600" b="1" dirty="0">
                  <a:latin typeface="+mn-ea"/>
                </a:rPr>
                <a:t> </a:t>
              </a:r>
              <a:r>
                <a:rPr lang="zh-CN" altLang="en-US" sz="1600" b="1" dirty="0">
                  <a:latin typeface="+mn-ea"/>
                </a:rPr>
                <a:t>提高</a:t>
              </a:r>
              <a:r>
                <a:rPr lang="zh-CN" altLang="en-US" sz="1600" b="1" dirty="0">
                  <a:latin typeface="+mn-ea"/>
                </a:rPr>
                <a:t>效率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35" name="组合 34"/>
          <p:cNvGrpSpPr/>
          <p:nvPr/>
        </p:nvGrpSpPr>
        <p:grpSpPr>
          <a:xfrm>
            <a:off x="866425" y="2014232"/>
            <a:ext cx="2856141" cy="932379"/>
            <a:chOff x="874712" y="3344238"/>
            <a:chExt cx="2856141" cy="932379"/>
          </a:xfrm>
        </p:grpSpPr>
        <p:sp>
          <p:nvSpPr>
            <p:cNvPr id="36" name="矩形 35"/>
            <p:cNvSpPr/>
            <p:nvPr/>
          </p:nvSpPr>
          <p:spPr>
            <a:xfrm>
              <a:off x="874712" y="3677812"/>
              <a:ext cx="2856141" cy="5988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en-US" altLang="zh-CN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Grafana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内建了样式丰富，功能多样的报表，完全满足日常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工作的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需要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37" name="矩形 36"/>
            <p:cNvSpPr/>
            <p:nvPr/>
          </p:nvSpPr>
          <p:spPr>
            <a:xfrm>
              <a:off x="1488879" y="3344238"/>
              <a:ext cx="2241974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+mn-ea"/>
                </a:rPr>
                <a:t>样式丰富，风格</a:t>
              </a:r>
              <a:r>
                <a:rPr lang="zh-CN" altLang="en-US" sz="1600" b="1" dirty="0">
                  <a:latin typeface="+mn-ea"/>
                </a:rPr>
                <a:t>统一</a:t>
              </a:r>
              <a:endParaRPr lang="zh-CN" altLang="en-US" sz="1600" b="1" dirty="0">
                <a:latin typeface="+mn-ea"/>
              </a:endParaRPr>
            </a:p>
          </p:txBody>
        </p:sp>
      </p:grpSp>
      <p:grpSp>
        <p:nvGrpSpPr>
          <p:cNvPr id="38" name="组合 37"/>
          <p:cNvGrpSpPr/>
          <p:nvPr/>
        </p:nvGrpSpPr>
        <p:grpSpPr>
          <a:xfrm>
            <a:off x="824515" y="4435972"/>
            <a:ext cx="2898140" cy="1186379"/>
            <a:chOff x="832802" y="3344238"/>
            <a:chExt cx="2898140" cy="1186379"/>
          </a:xfrm>
        </p:grpSpPr>
        <p:sp>
          <p:nvSpPr>
            <p:cNvPr id="39" name="矩形 38"/>
            <p:cNvSpPr/>
            <p:nvPr/>
          </p:nvSpPr>
          <p:spPr>
            <a:xfrm>
              <a:off x="874712" y="3677812"/>
              <a:ext cx="2856141" cy="852805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50000"/>
                </a:lnSpc>
              </a:pP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友好易用的创建报表用户页面，所见即所得，并且创建好的报表可以一键导出功能分享给其他</a:t>
              </a:r>
              <a:r>
                <a:rPr lang="zh-CN" altLang="en-US" sz="1100" dirty="0">
                  <a:solidFill>
                    <a:schemeClr val="tx1">
                      <a:lumMod val="50000"/>
                      <a:lumOff val="50000"/>
                    </a:schemeClr>
                  </a:solidFill>
                  <a:latin typeface="+mn-ea"/>
                </a:rPr>
                <a:t>项目</a:t>
              </a:r>
              <a:endParaRPr lang="zh-CN" altLang="en-US" sz="1100" dirty="0">
                <a:solidFill>
                  <a:schemeClr val="tx1">
                    <a:lumMod val="50000"/>
                    <a:lumOff val="50000"/>
                  </a:schemeClr>
                </a:solidFill>
                <a:latin typeface="+mn-ea"/>
              </a:endParaRPr>
            </a:p>
          </p:txBody>
        </p:sp>
        <p:sp>
          <p:nvSpPr>
            <p:cNvPr id="40" name="矩形 39"/>
            <p:cNvSpPr/>
            <p:nvPr/>
          </p:nvSpPr>
          <p:spPr>
            <a:xfrm>
              <a:off x="832802" y="3344238"/>
              <a:ext cx="2898140" cy="386080"/>
            </a:xfrm>
            <a:prstGeom prst="rect">
              <a:avLst/>
            </a:prstGeom>
          </p:spPr>
          <p:txBody>
            <a:bodyPr wrap="square">
              <a:spAutoFit/>
              <a:scene3d>
                <a:camera prst="orthographicFront"/>
                <a:lightRig rig="threePt" dir="t"/>
              </a:scene3d>
              <a:sp3d contourW="12700"/>
            </a:bodyPr>
            <a:lstStyle/>
            <a:p>
              <a:pPr algn="r">
                <a:lnSpc>
                  <a:spcPct val="120000"/>
                </a:lnSpc>
              </a:pPr>
              <a:r>
                <a:rPr lang="zh-CN" altLang="en-US" sz="1600" b="1" dirty="0">
                  <a:latin typeface="+mn-ea"/>
                </a:rPr>
                <a:t>快速自定义报表，且便于</a:t>
              </a:r>
              <a:r>
                <a:rPr lang="zh-CN" altLang="en-US" sz="1600" b="1" dirty="0">
                  <a:latin typeface="+mn-ea"/>
                </a:rPr>
                <a:t>分享</a:t>
              </a:r>
              <a:endParaRPr lang="zh-CN" altLang="en-US" sz="1600" b="1" dirty="0">
                <a:latin typeface="+mn-ea"/>
              </a:endParaRPr>
            </a:p>
          </p:txBody>
        </p:sp>
      </p:grpSp>
      <p:pic>
        <p:nvPicPr>
          <p:cNvPr id="2" name="图片 1" descr="3b333633333030323bb9b4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6055" y="2501265"/>
            <a:ext cx="344805" cy="344805"/>
          </a:xfrm>
          <a:prstGeom prst="rect">
            <a:avLst/>
          </a:prstGeom>
        </p:spPr>
      </p:pic>
      <p:sp>
        <p:nvSpPr>
          <p:cNvPr id="3" name="ïs1ïďè"/>
          <p:cNvSpPr/>
          <p:nvPr>
            <p:custDataLst>
              <p:tags r:id="rId7"/>
            </p:custDataLst>
          </p:nvPr>
        </p:nvSpPr>
        <p:spPr>
          <a:xfrm>
            <a:off x="7433945" y="2408555"/>
            <a:ext cx="559435" cy="559435"/>
          </a:xfrm>
          <a:prstGeom prst="ellipse">
            <a:avLst/>
          </a:prstGeom>
          <a:gradFill>
            <a:gsLst>
              <a:gs pos="0">
                <a:srgbClr val="1EA3FF"/>
              </a:gs>
              <a:gs pos="100000">
                <a:srgbClr val="1510C4"/>
              </a:gs>
            </a:gsLst>
            <a:lin ang="10800000" scaled="1"/>
          </a:gra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+mn-ea"/>
              <a:sym typeface="字魂58号-创中黑" panose="00000500000000000000" pitchFamily="2" charset="-122"/>
            </a:endParaRPr>
          </a:p>
        </p:txBody>
      </p:sp>
      <p:pic>
        <p:nvPicPr>
          <p:cNvPr id="4" name="图片 3" descr="3b333633333030323bb9b4"/>
          <p:cNvPicPr>
            <a:picLocks noChangeAspect="1"/>
          </p:cNvPicPr>
          <p:nvPr>
            <p:custDataLst>
              <p:tags r:id="rId8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558405" y="2494280"/>
            <a:ext cx="344805" cy="344805"/>
          </a:xfrm>
          <a:prstGeom prst="rect">
            <a:avLst/>
          </a:prstGeom>
        </p:spPr>
      </p:pic>
      <p:sp>
        <p:nvSpPr>
          <p:cNvPr id="5" name="ïs1ïďè"/>
          <p:cNvSpPr/>
          <p:nvPr>
            <p:custDataLst>
              <p:tags r:id="rId9"/>
            </p:custDataLst>
          </p:nvPr>
        </p:nvSpPr>
        <p:spPr>
          <a:xfrm>
            <a:off x="3871595" y="4511040"/>
            <a:ext cx="559435" cy="559435"/>
          </a:xfrm>
          <a:prstGeom prst="ellipse">
            <a:avLst/>
          </a:prstGeom>
          <a:gradFill>
            <a:gsLst>
              <a:gs pos="0">
                <a:srgbClr val="1EA3FF"/>
              </a:gs>
              <a:gs pos="100000">
                <a:srgbClr val="1510C4"/>
              </a:gs>
            </a:gsLst>
            <a:lin ang="10800000" scaled="1"/>
          </a:gra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+mn-ea"/>
              <a:sym typeface="字魂58号-创中黑" panose="00000500000000000000" pitchFamily="2" charset="-122"/>
            </a:endParaRPr>
          </a:p>
        </p:txBody>
      </p:sp>
      <p:pic>
        <p:nvPicPr>
          <p:cNvPr id="6" name="图片 5" descr="3b333633333030323bb9b4"/>
          <p:cNvPicPr>
            <a:picLocks noChangeAspect="1"/>
          </p:cNvPicPr>
          <p:nvPr>
            <p:custDataLst>
              <p:tags r:id="rId10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3996055" y="4596765"/>
            <a:ext cx="344805" cy="344805"/>
          </a:xfrm>
          <a:prstGeom prst="rect">
            <a:avLst/>
          </a:prstGeom>
        </p:spPr>
      </p:pic>
      <p:sp>
        <p:nvSpPr>
          <p:cNvPr id="41" name="ïs1ïďè"/>
          <p:cNvSpPr/>
          <p:nvPr>
            <p:custDataLst>
              <p:tags r:id="rId11"/>
            </p:custDataLst>
          </p:nvPr>
        </p:nvSpPr>
        <p:spPr>
          <a:xfrm>
            <a:off x="7482840" y="4531360"/>
            <a:ext cx="559435" cy="559435"/>
          </a:xfrm>
          <a:prstGeom prst="ellipse">
            <a:avLst/>
          </a:prstGeom>
          <a:gradFill>
            <a:gsLst>
              <a:gs pos="0">
                <a:srgbClr val="1EA3FF"/>
              </a:gs>
              <a:gs pos="100000">
                <a:srgbClr val="1510C4"/>
              </a:gs>
            </a:gsLst>
            <a:lin ang="10800000" scaled="1"/>
          </a:gradFill>
          <a:ln w="12700" cap="rnd">
            <a:noFill/>
            <a:prstDash val="solid"/>
            <a:round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="horz" wrap="square" lIns="91440" tIns="45720" rIns="91440" bIns="45720" numCol="1" spcCol="0" rtlCol="0" fromWordArt="0" anchor="ctr" anchorCtr="0" forceAA="0" compatLnSpc="1">
            <a:normAutofit lnSpcReduction="10000"/>
          </a:bodyPr>
          <a:lstStyle>
            <a:defPPr>
              <a:defRPr lang="zh-CN"/>
            </a:defPPr>
            <a:lvl1pPr marL="0" algn="l" defTabSz="914400" rtl="0" eaLnBrk="1" latinLnBrk="0" hangingPunct="1">
              <a:defRPr sz="1800" kern="1200">
                <a:solidFill>
                  <a:schemeClr val="lt1"/>
                </a:solidFill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lt1"/>
                </a:solidFill>
              </a:defRPr>
            </a:lvl9pPr>
          </a:lstStyle>
          <a:p>
            <a:pPr algn="ctr" defTabSz="914400"/>
            <a:endParaRPr lang="zh-CN" altLang="en-US" sz="2000" b="1" dirty="0">
              <a:solidFill>
                <a:schemeClr val="bg1"/>
              </a:solidFill>
              <a:latin typeface="+mn-ea"/>
              <a:sym typeface="字魂58号-创中黑" panose="00000500000000000000" pitchFamily="2" charset="-122"/>
            </a:endParaRPr>
          </a:p>
        </p:txBody>
      </p:sp>
      <p:pic>
        <p:nvPicPr>
          <p:cNvPr id="42" name="图片 41" descr="3b333633333030323bb9b4"/>
          <p:cNvPicPr>
            <a:picLocks noChangeAspect="1"/>
          </p:cNvPicPr>
          <p:nvPr>
            <p:custDataLst>
              <p:tags r:id="rId12"/>
            </p:custDataLst>
          </p:nvPr>
        </p:nvPicPr>
        <p:blipFill>
          <a:blip r:embed="rId5">
            <a:extLs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7607300" y="4617085"/>
            <a:ext cx="344805" cy="344805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0">
        <p14:pan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800000">
                                      <p:cBhvr>
                                        <p:cTn id="1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800000">
                                      <p:cBhvr>
                                        <p:cTn id="2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" presetClass="entr" presetSubtype="4" decel="10000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3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4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5" presetID="2" presetClass="entr" presetSubtype="4" decel="10000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1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9" fill="hold">
                            <p:stCondLst>
                              <p:cond delay="1500"/>
                            </p:stCondLst>
                            <p:childTnLst>
                              <p:par>
                                <p:cTn id="40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3" fill="hold">
                            <p:stCondLst>
                              <p:cond delay="2000"/>
                            </p:stCondLst>
                            <p:childTnLst>
                              <p:par>
                                <p:cTn id="44" presetID="2" presetClass="entr" presetSubtype="8" decel="10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6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7" dur="1000" fill="hold"/>
                                        <p:tgtEl>
                                          <p:spTgt spid="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8" presetID="2" presetClass="entr" presetSubtype="2" decel="10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0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1" dur="1000" fill="hold"/>
                                        <p:tgtEl>
                                          <p:spTgt spid="2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2" presetID="2" presetClass="entr" presetSubtype="8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4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5" dur="1000" fill="hold"/>
                                        <p:tgtEl>
                                          <p:spTgt spid="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2" presetClass="entr" presetSubtype="2" decel="100000" fill="hold" nodeType="withEffect">
                                  <p:stCondLst>
                                    <p:cond delay="25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8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9" dur="1000" fill="hold"/>
                                        <p:tgtEl>
                                          <p:spTgt spid="3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/>
      <p:bldP spid="9" grpId="0" animBg="1"/>
      <p:bldP spid="10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MH_SubTitle_1"/>
          <p:cNvSpPr txBox="1"/>
          <p:nvPr>
            <p:custDataLst>
              <p:tags r:id="rId1"/>
            </p:custDataLst>
          </p:nvPr>
        </p:nvSpPr>
        <p:spPr>
          <a:xfrm>
            <a:off x="1736142" y="424281"/>
            <a:ext cx="2181164" cy="369332"/>
          </a:xfrm>
          <a:prstGeom prst="rect">
            <a:avLst/>
          </a:prstGeom>
          <a:noFill/>
        </p:spPr>
        <p:txBody>
          <a:bodyPr wrap="square" lIns="0" tIns="0" rIns="0" bIns="0" anchor="ctr">
            <a:spAutoFit/>
          </a:bodyPr>
          <a:lstStyle/>
          <a:p>
            <a:r>
              <a:rPr lang="zh-CN" altLang="en-US" sz="2400" dirty="0">
                <a:latin typeface="+mn-ea"/>
                <a:sym typeface="Arial" panose="020B0604020202020204" pitchFamily="34" charset="0"/>
              </a:rPr>
              <a:t>存在问题分析</a:t>
            </a:r>
            <a:endParaRPr lang="zh-CN" altLang="en-US" sz="2400" dirty="0">
              <a:latin typeface="+mn-ea"/>
              <a:sym typeface="Arial" panose="020B0604020202020204" pitchFamily="34" charset="0"/>
            </a:endParaRPr>
          </a:p>
        </p:txBody>
      </p:sp>
      <p:sp>
        <p:nvSpPr>
          <p:cNvPr id="13" name="矩形: 圆角 12"/>
          <p:cNvSpPr/>
          <p:nvPr/>
        </p:nvSpPr>
        <p:spPr>
          <a:xfrm>
            <a:off x="500702" y="238527"/>
            <a:ext cx="383554" cy="764827"/>
          </a:xfrm>
          <a:prstGeom prst="roundRect">
            <a:avLst>
              <a:gd name="adj" fmla="val 50000"/>
            </a:avLst>
          </a:prstGeom>
          <a:noFill/>
          <a:ln w="57150">
            <a:gradFill flip="none" rotWithShape="1">
              <a:gsLst>
                <a:gs pos="0">
                  <a:schemeClr val="bg1"/>
                </a:gs>
                <a:gs pos="74000">
                  <a:schemeClr val="bg1">
                    <a:alpha val="0"/>
                  </a:schemeClr>
                </a:gs>
              </a:gsLst>
              <a:lin ang="2700000" scaled="1"/>
              <a:tileRect/>
            </a:gra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4" name="矩形: 圆角 13"/>
          <p:cNvSpPr/>
          <p:nvPr/>
        </p:nvSpPr>
        <p:spPr>
          <a:xfrm>
            <a:off x="546270" y="308177"/>
            <a:ext cx="278203" cy="642091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67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5" name="矩形: 圆角 14"/>
          <p:cNvSpPr/>
          <p:nvPr/>
        </p:nvSpPr>
        <p:spPr>
          <a:xfrm>
            <a:off x="588300" y="367456"/>
            <a:ext cx="181031" cy="537629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56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6" name="矩形: 圆角 15"/>
          <p:cNvSpPr/>
          <p:nvPr/>
        </p:nvSpPr>
        <p:spPr>
          <a:xfrm>
            <a:off x="627038" y="424281"/>
            <a:ext cx="91469" cy="437489"/>
          </a:xfrm>
          <a:prstGeom prst="roundRect">
            <a:avLst>
              <a:gd name="adj" fmla="val 50000"/>
            </a:avLst>
          </a:prstGeom>
          <a:noFill/>
          <a:ln w="19050">
            <a:solidFill>
              <a:schemeClr val="bg1">
                <a:alpha val="34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 sz="1200">
              <a:cs typeface="+mn-ea"/>
              <a:sym typeface="+mn-lt"/>
            </a:endParaRPr>
          </a:p>
        </p:txBody>
      </p:sp>
      <p:sp>
        <p:nvSpPr>
          <p:cNvPr id="17" name="文本框 16"/>
          <p:cNvSpPr txBox="1"/>
          <p:nvPr/>
        </p:nvSpPr>
        <p:spPr>
          <a:xfrm>
            <a:off x="884256" y="-63500"/>
            <a:ext cx="41513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7200" dirty="0">
                <a:gradFill flip="none" rotWithShape="1">
                  <a:gsLst>
                    <a:gs pos="0">
                      <a:schemeClr val="bg1"/>
                    </a:gs>
                    <a:gs pos="100000">
                      <a:schemeClr val="bg1">
                        <a:shade val="100000"/>
                        <a:satMod val="115000"/>
                        <a:alpha val="0"/>
                      </a:schemeClr>
                    </a:gs>
                  </a:gsLst>
                  <a:lin ang="0" scaled="1"/>
                  <a:tileRect/>
                </a:gradFill>
                <a:latin typeface="Bahnschrift Light" panose="020B0502040204020203" pitchFamily="34" charset="0"/>
                <a:ea typeface="Aa润行体 (非商业使用)" panose="02010600010101010101" pitchFamily="2" charset="-122"/>
              </a:rPr>
              <a:t>3</a:t>
            </a:r>
            <a:endParaRPr lang="zh-CN" altLang="en-US" sz="7200" dirty="0">
              <a:gradFill flip="none" rotWithShape="1">
                <a:gsLst>
                  <a:gs pos="0">
                    <a:schemeClr val="bg1"/>
                  </a:gs>
                  <a:gs pos="100000">
                    <a:schemeClr val="bg1">
                      <a:shade val="100000"/>
                      <a:satMod val="115000"/>
                      <a:alpha val="0"/>
                    </a:schemeClr>
                  </a:gs>
                </a:gsLst>
                <a:lin ang="0" scaled="1"/>
                <a:tileRect/>
              </a:gradFill>
              <a:latin typeface="Bahnschrift Light" panose="020B0502040204020203" pitchFamily="34" charset="0"/>
              <a:ea typeface="Aa润行体 (非商业使用)" panose="02010600010101010101" pitchFamily="2" charset="-122"/>
            </a:endParaRPr>
          </a:p>
        </p:txBody>
      </p:sp>
      <p:grpSp>
        <p:nvGrpSpPr>
          <p:cNvPr id="8" name="组合 7"/>
          <p:cNvGrpSpPr/>
          <p:nvPr/>
        </p:nvGrpSpPr>
        <p:grpSpPr>
          <a:xfrm>
            <a:off x="757891" y="2493895"/>
            <a:ext cx="10491410" cy="2026020"/>
            <a:chOff x="849792" y="2172585"/>
            <a:chExt cx="10491410" cy="2026020"/>
          </a:xfrm>
        </p:grpSpPr>
        <p:sp>
          <p:nvSpPr>
            <p:cNvPr id="9" name="Rounded Rectangle 3"/>
            <p:cNvSpPr/>
            <p:nvPr/>
          </p:nvSpPr>
          <p:spPr>
            <a:xfrm rot="9246897" flipV="1">
              <a:off x="849792" y="3047165"/>
              <a:ext cx="1756572" cy="342782"/>
            </a:xfrm>
            <a:prstGeom prst="roundRect">
              <a:avLst>
                <a:gd name="adj" fmla="val 50000"/>
              </a:avLst>
            </a:prstGeom>
            <a:solidFill>
              <a:srgbClr val="A8ACB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horz"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1" i="0" u="none" strike="noStrike" kern="0" cap="none" spc="0" normalizeH="0" baseline="0" noProof="0" dirty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  <a:cs typeface="Open Sans Condensed Light" panose="020B0306030504020204" pitchFamily="34" charset="0"/>
                </a:rPr>
                <a:t>2023-10</a:t>
              </a:r>
              <a:endParaRPr kumimoji="0" lang="bg-BG" sz="1400" b="1" i="0" u="none" strike="noStrike" kern="0" cap="none" spc="0" normalizeH="0" baseline="0" noProof="0" dirty="0">
                <a:ln>
                  <a:noFill/>
                </a:ln>
                <a:solidFill>
                  <a:srgbClr val="EFF0F4"/>
                </a:solidFill>
                <a:effectLst/>
                <a:uLnTx/>
                <a:uFillTx/>
                <a:latin typeface="+mn-ea"/>
                <a:cs typeface="Open Sans Condensed Light" panose="020B0306030504020204" pitchFamily="34" charset="0"/>
              </a:endParaRPr>
            </a:p>
          </p:txBody>
        </p:sp>
        <p:sp>
          <p:nvSpPr>
            <p:cNvPr id="10" name="Rounded Rectangle 4"/>
            <p:cNvSpPr/>
            <p:nvPr/>
          </p:nvSpPr>
          <p:spPr>
            <a:xfrm rot="12353103" flipH="1" flipV="1">
              <a:off x="2603097" y="3047165"/>
              <a:ext cx="1756572" cy="342782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A8ACB9"/>
              </a:solidFill>
              <a:prstDash val="solid"/>
              <a:miter lim="800000"/>
            </a:ln>
            <a:effectLst/>
          </p:spPr>
          <p:txBody>
            <a:bodyPr vert="horz"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8ACB9"/>
                  </a:solidFill>
                  <a:effectLst/>
                  <a:uLnTx/>
                  <a:uFillTx/>
                  <a:latin typeface="+mn-ea"/>
                  <a:cs typeface="Open Sans Condensed Light" panose="020B0306030504020204" pitchFamily="34" charset="0"/>
                </a:rPr>
                <a:t>2023-11</a:t>
              </a:r>
              <a:endParaRPr kumimoji="0" lang="bg-BG" sz="1400" b="1" i="0" u="none" strike="noStrike" kern="0" cap="none" spc="0" normalizeH="0" baseline="0" noProof="0" dirty="0">
                <a:ln>
                  <a:noFill/>
                </a:ln>
                <a:solidFill>
                  <a:srgbClr val="A8ACB9"/>
                </a:solidFill>
                <a:effectLst/>
                <a:uLnTx/>
                <a:uFillTx/>
                <a:latin typeface="+mn-ea"/>
                <a:cs typeface="Open Sans Condensed Light" panose="020B0306030504020204" pitchFamily="34" charset="0"/>
              </a:endParaRPr>
            </a:p>
          </p:txBody>
        </p:sp>
        <p:sp>
          <p:nvSpPr>
            <p:cNvPr id="11" name="Rounded Rectangle 5"/>
            <p:cNvSpPr/>
            <p:nvPr/>
          </p:nvSpPr>
          <p:spPr>
            <a:xfrm rot="9246897" flipV="1">
              <a:off x="4357917" y="3047165"/>
              <a:ext cx="1756572" cy="342782"/>
            </a:xfrm>
            <a:prstGeom prst="roundRect">
              <a:avLst>
                <a:gd name="adj" fmla="val 50000"/>
              </a:avLst>
            </a:prstGeom>
            <a:solidFill>
              <a:srgbClr val="317ABB"/>
            </a:solidFill>
            <a:ln w="12700" cap="rnd" cmpd="sng" algn="ctr">
              <a:noFill/>
              <a:prstDash val="sysDot"/>
              <a:miter lim="800000"/>
            </a:ln>
            <a:effectLst/>
          </p:spPr>
          <p:txBody>
            <a:bodyPr vert="horz"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Open Sans Condensed Light" panose="020B0306030504020204" pitchFamily="34" charset="0"/>
                </a:rPr>
                <a:t>2023-12</a:t>
              </a:r>
              <a:endParaRPr kumimoji="0" lang="bg-BG" sz="14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Open Sans Condensed Light" panose="020B0306030504020204" pitchFamily="34" charset="0"/>
              </a:endParaRPr>
            </a:p>
          </p:txBody>
        </p:sp>
        <p:sp>
          <p:nvSpPr>
            <p:cNvPr id="12" name="Rounded Rectangle 6"/>
            <p:cNvSpPr/>
            <p:nvPr/>
          </p:nvSpPr>
          <p:spPr>
            <a:xfrm rot="12353103" flipH="1" flipV="1">
              <a:off x="6111222" y="3047165"/>
              <a:ext cx="1756572" cy="342782"/>
            </a:xfrm>
            <a:prstGeom prst="roundRect">
              <a:avLst>
                <a:gd name="adj" fmla="val 50000"/>
              </a:avLst>
            </a:prstGeom>
            <a:noFill/>
            <a:ln w="12700" cap="flat" cmpd="sng" algn="ctr">
              <a:solidFill>
                <a:srgbClr val="A8ACB9"/>
              </a:solidFill>
              <a:prstDash val="solid"/>
              <a:miter lim="800000"/>
            </a:ln>
            <a:effectLst/>
          </p:spPr>
          <p:txBody>
            <a:bodyPr vert="horz"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A8ACB9"/>
                  </a:solidFill>
                  <a:effectLst/>
                  <a:uLnTx/>
                  <a:uFillTx/>
                  <a:latin typeface="+mn-ea"/>
                  <a:cs typeface="Open Sans Condensed Light" panose="020B0306030504020204" pitchFamily="34" charset="0"/>
                </a:rPr>
                <a:t>2024-01</a:t>
              </a:r>
              <a:endParaRPr kumimoji="0" lang="bg-BG" sz="1400" b="1" i="0" u="none" strike="noStrike" kern="0" cap="none" spc="0" normalizeH="0" baseline="0" noProof="0" dirty="0">
                <a:ln>
                  <a:noFill/>
                </a:ln>
                <a:solidFill>
                  <a:srgbClr val="A8ACB9"/>
                </a:solidFill>
                <a:effectLst/>
                <a:uLnTx/>
                <a:uFillTx/>
                <a:latin typeface="+mn-ea"/>
                <a:cs typeface="Open Sans Condensed Light" panose="020B0306030504020204" pitchFamily="34" charset="0"/>
              </a:endParaRPr>
            </a:p>
          </p:txBody>
        </p:sp>
        <p:sp>
          <p:nvSpPr>
            <p:cNvPr id="18" name="Rounded Rectangle 7"/>
            <p:cNvSpPr/>
            <p:nvPr/>
          </p:nvSpPr>
          <p:spPr>
            <a:xfrm rot="9246897" flipV="1">
              <a:off x="7864527" y="3047165"/>
              <a:ext cx="1756572" cy="342782"/>
            </a:xfrm>
            <a:prstGeom prst="roundRect">
              <a:avLst>
                <a:gd name="adj" fmla="val 50000"/>
              </a:avLst>
            </a:prstGeom>
            <a:solidFill>
              <a:srgbClr val="A8ACB9"/>
            </a:solidFill>
            <a:ln w="12700" cap="flat" cmpd="sng" algn="ctr">
              <a:noFill/>
              <a:prstDash val="solid"/>
              <a:miter lim="800000"/>
            </a:ln>
            <a:effectLst/>
          </p:spPr>
          <p:txBody>
            <a:bodyPr vert="horz"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400" b="0" i="0" u="none" strike="noStrike" kern="0" cap="none" spc="0" normalizeH="0" baseline="0" noProof="0" dirty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  <a:cs typeface="Open Sans Condensed Light" panose="020B0306030504020204" pitchFamily="34" charset="0"/>
                </a:rPr>
                <a:t>2024-02</a:t>
              </a:r>
              <a:endParaRPr kumimoji="0" lang="bg-BG" sz="1400" b="1" i="0" u="none" strike="noStrike" kern="0" cap="none" spc="0" normalizeH="0" baseline="0" noProof="0" dirty="0">
                <a:ln>
                  <a:noFill/>
                </a:ln>
                <a:solidFill>
                  <a:srgbClr val="EFF0F4"/>
                </a:solidFill>
                <a:effectLst/>
                <a:uLnTx/>
                <a:uFillTx/>
                <a:latin typeface="+mn-ea"/>
                <a:cs typeface="Open Sans Condensed Light" panose="020B0306030504020204" pitchFamily="34" charset="0"/>
              </a:endParaRPr>
            </a:p>
          </p:txBody>
        </p:sp>
        <p:sp>
          <p:nvSpPr>
            <p:cNvPr id="19" name="Oval 8"/>
            <p:cNvSpPr>
              <a:spLocks noChangeAspect="1"/>
            </p:cNvSpPr>
            <p:nvPr/>
          </p:nvSpPr>
          <p:spPr>
            <a:xfrm>
              <a:off x="2137959" y="3298711"/>
              <a:ext cx="899708" cy="899707"/>
            </a:xfrm>
            <a:prstGeom prst="ellipse">
              <a:avLst/>
            </a:prstGeom>
            <a:solidFill>
              <a:srgbClr val="A8ACB9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wrap="none" lIns="76188" tIns="38094" rIns="76188" bIns="3809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00" b="0" i="0" u="none" strike="noStrike" kern="0" cap="none" spc="0" normalizeH="0" baseline="0" noProof="0">
                <a:ln>
                  <a:noFill/>
                </a:ln>
                <a:solidFill>
                  <a:srgbClr val="222328"/>
                </a:solidFill>
                <a:effectLst/>
                <a:uLnTx/>
                <a:uFillTx/>
                <a:latin typeface="+mn-ea"/>
                <a:cs typeface="Open Sans Light" pitchFamily="34" charset="0"/>
              </a:endParaRPr>
            </a:p>
          </p:txBody>
        </p:sp>
        <p:sp>
          <p:nvSpPr>
            <p:cNvPr id="20" name="Oval 9"/>
            <p:cNvSpPr>
              <a:spLocks noChangeAspect="1"/>
            </p:cNvSpPr>
            <p:nvPr/>
          </p:nvSpPr>
          <p:spPr>
            <a:xfrm>
              <a:off x="3919841" y="2172585"/>
              <a:ext cx="899708" cy="899707"/>
            </a:xfrm>
            <a:prstGeom prst="ellipse">
              <a:avLst/>
            </a:prstGeom>
            <a:noFill/>
            <a:ln w="12700" cap="flat" cmpd="sng" algn="ctr">
              <a:solidFill>
                <a:srgbClr val="A8ACB9"/>
              </a:solidFill>
              <a:prstDash val="solid"/>
              <a:miter lim="800000"/>
            </a:ln>
            <a:effectLst/>
          </p:spPr>
          <p:txBody>
            <a:bodyPr wrap="none" lIns="76188" tIns="38094" rIns="76188" bIns="3809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00" b="0" i="0" u="none" strike="noStrike" kern="0" cap="none" spc="0" normalizeH="0" baseline="0" noProof="0">
                <a:ln>
                  <a:noFill/>
                </a:ln>
                <a:solidFill>
                  <a:srgbClr val="222328"/>
                </a:solidFill>
                <a:effectLst/>
                <a:uLnTx/>
                <a:uFillTx/>
                <a:latin typeface="+mn-ea"/>
                <a:cs typeface="Open Sans Light" pitchFamily="34" charset="0"/>
              </a:endParaRPr>
            </a:p>
          </p:txBody>
        </p:sp>
        <p:sp>
          <p:nvSpPr>
            <p:cNvPr id="21" name="Oval 10"/>
            <p:cNvSpPr>
              <a:spLocks noChangeAspect="1"/>
            </p:cNvSpPr>
            <p:nvPr/>
          </p:nvSpPr>
          <p:spPr>
            <a:xfrm>
              <a:off x="5670862" y="3298898"/>
              <a:ext cx="899708" cy="899707"/>
            </a:xfrm>
            <a:prstGeom prst="ellipse">
              <a:avLst/>
            </a:prstGeom>
            <a:solidFill>
              <a:srgbClr val="317ABB"/>
            </a:solidFill>
            <a:ln w="38100" cap="flat" cmpd="sng" algn="ctr">
              <a:noFill/>
              <a:prstDash val="solid"/>
              <a:miter lim="800000"/>
            </a:ln>
            <a:effectLst>
              <a:outerShdw blurRad="508000" dist="190500" dir="5400000" algn="tl" rotWithShape="0">
                <a:schemeClr val="bg1">
                  <a:lumMod val="65000"/>
                  <a:alpha val="55000"/>
                </a:schemeClr>
              </a:outerShdw>
            </a:effectLst>
          </p:spPr>
          <p:txBody>
            <a:bodyPr wrap="none" lIns="76188" tIns="38094" rIns="76188" bIns="3809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00" b="0" i="0" u="none" strike="noStrike" kern="0" cap="none" spc="0" normalizeH="0" baseline="0" noProof="0">
                <a:ln>
                  <a:noFill/>
                </a:ln>
                <a:solidFill>
                  <a:srgbClr val="222328"/>
                </a:solidFill>
                <a:effectLst/>
                <a:uLnTx/>
                <a:uFillTx/>
                <a:latin typeface="+mn-ea"/>
                <a:cs typeface="Open Sans Light" pitchFamily="34" charset="0"/>
              </a:endParaRPr>
            </a:p>
          </p:txBody>
        </p:sp>
        <p:sp>
          <p:nvSpPr>
            <p:cNvPr id="22" name="Oval 11"/>
            <p:cNvSpPr>
              <a:spLocks noChangeAspect="1"/>
            </p:cNvSpPr>
            <p:nvPr/>
          </p:nvSpPr>
          <p:spPr>
            <a:xfrm>
              <a:off x="7427964" y="2172585"/>
              <a:ext cx="899708" cy="899707"/>
            </a:xfrm>
            <a:prstGeom prst="ellipse">
              <a:avLst/>
            </a:prstGeom>
            <a:noFill/>
            <a:ln w="12700" cap="flat" cmpd="sng" algn="ctr">
              <a:solidFill>
                <a:srgbClr val="A8ACB9"/>
              </a:solidFill>
              <a:prstDash val="solid"/>
              <a:miter lim="800000"/>
            </a:ln>
            <a:effectLst/>
          </p:spPr>
          <p:txBody>
            <a:bodyPr wrap="none" lIns="76188" tIns="38094" rIns="76188" bIns="3809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00" b="0" i="0" u="none" strike="noStrike" kern="0" cap="none" spc="0" normalizeH="0" baseline="0" noProof="0">
                <a:ln>
                  <a:noFill/>
                </a:ln>
                <a:solidFill>
                  <a:srgbClr val="222328"/>
                </a:solidFill>
                <a:effectLst/>
                <a:uLnTx/>
                <a:uFillTx/>
                <a:latin typeface="+mn-ea"/>
                <a:cs typeface="Open Sans Light" pitchFamily="34" charset="0"/>
              </a:endParaRPr>
            </a:p>
          </p:txBody>
        </p:sp>
        <p:sp>
          <p:nvSpPr>
            <p:cNvPr id="23" name="Rounded Rectangle 12"/>
            <p:cNvSpPr/>
            <p:nvPr/>
          </p:nvSpPr>
          <p:spPr>
            <a:xfrm rot="12353103" flipH="1" flipV="1">
              <a:off x="9584630" y="3047930"/>
              <a:ext cx="1756572" cy="342782"/>
            </a:xfrm>
            <a:prstGeom prst="roundRect">
              <a:avLst>
                <a:gd name="adj" fmla="val 50000"/>
              </a:avLst>
            </a:prstGeom>
            <a:solidFill>
              <a:srgbClr val="317ABB"/>
            </a:solidFill>
            <a:ln w="12700" cap="flat" cmpd="sng" algn="ctr">
              <a:noFill/>
              <a:prstDash val="solid"/>
              <a:miter lim="800000"/>
            </a:ln>
            <a:effectLst>
              <a:outerShdw blurRad="508000" dist="190500" dir="5400000" algn="tl" rotWithShape="0">
                <a:srgbClr val="222328">
                  <a:alpha val="25000"/>
                </a:srgbClr>
              </a:outerShdw>
            </a:effectLst>
          </p:spPr>
          <p:txBody>
            <a:bodyPr vert="horz"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r>
                <a:rPr kumimoji="0" lang="en-US" sz="1600" b="0" i="0" u="none" strike="noStrike" kern="0" cap="none" spc="0" normalizeH="0" baseline="0" noProof="0" dirty="0">
                  <a:ln>
                    <a:noFill/>
                  </a:ln>
                  <a:solidFill>
                    <a:srgbClr val="FFFFFF"/>
                  </a:solidFill>
                  <a:effectLst/>
                  <a:uLnTx/>
                  <a:uFillTx/>
                  <a:latin typeface="+mn-ea"/>
                  <a:cs typeface="Open Sans Condensed Light" panose="020B0306030504020204" pitchFamily="34" charset="0"/>
                </a:rPr>
                <a:t>2024-03</a:t>
              </a:r>
              <a:endParaRPr kumimoji="0" lang="bg-BG" sz="1600" b="1" i="0" u="none" strike="noStrike" kern="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+mn-ea"/>
                <a:cs typeface="Open Sans Condensed Light" panose="020B0306030504020204" pitchFamily="34" charset="0"/>
              </a:endParaRPr>
            </a:p>
          </p:txBody>
        </p:sp>
        <p:sp>
          <p:nvSpPr>
            <p:cNvPr id="24" name="Oval 13"/>
            <p:cNvSpPr>
              <a:spLocks noChangeAspect="1"/>
            </p:cNvSpPr>
            <p:nvPr/>
          </p:nvSpPr>
          <p:spPr>
            <a:xfrm>
              <a:off x="9157952" y="3298898"/>
              <a:ext cx="899708" cy="899707"/>
            </a:xfrm>
            <a:prstGeom prst="ellipse">
              <a:avLst/>
            </a:prstGeom>
            <a:solidFill>
              <a:srgbClr val="A8ACB9"/>
            </a:solidFill>
            <a:ln w="38100" cap="flat" cmpd="sng" algn="ctr">
              <a:noFill/>
              <a:prstDash val="solid"/>
              <a:miter lim="800000"/>
            </a:ln>
            <a:effectLst/>
          </p:spPr>
          <p:txBody>
            <a:bodyPr wrap="none" lIns="76188" tIns="38094" rIns="76188" bIns="38094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00" b="0" i="0" u="none" strike="noStrike" kern="0" cap="none" spc="0" normalizeH="0" baseline="0" noProof="0">
                <a:ln>
                  <a:noFill/>
                </a:ln>
                <a:solidFill>
                  <a:srgbClr val="222328"/>
                </a:solidFill>
                <a:effectLst/>
                <a:uLnTx/>
                <a:uFillTx/>
                <a:latin typeface="+mn-ea"/>
                <a:cs typeface="Open Sans Light" pitchFamily="34" charset="0"/>
              </a:endParaRPr>
            </a:p>
          </p:txBody>
        </p:sp>
        <p:grpSp>
          <p:nvGrpSpPr>
            <p:cNvPr id="25" name="Group 14"/>
            <p:cNvGrpSpPr>
              <a:grpSpLocks noChangeAspect="1"/>
            </p:cNvGrpSpPr>
            <p:nvPr/>
          </p:nvGrpSpPr>
          <p:grpSpPr>
            <a:xfrm>
              <a:off x="2478492" y="3566667"/>
              <a:ext cx="275792" cy="364166"/>
              <a:chOff x="4646613" y="2282826"/>
              <a:chExt cx="862013" cy="1138237"/>
            </a:xfrm>
            <a:solidFill>
              <a:srgbClr val="EFF0F4"/>
            </a:solidFill>
          </p:grpSpPr>
          <p:sp>
            <p:nvSpPr>
              <p:cNvPr id="40" name="Freeform 6"/>
              <p:cNvSpPr/>
              <p:nvPr/>
            </p:nvSpPr>
            <p:spPr bwMode="auto">
              <a:xfrm>
                <a:off x="4864101" y="3117851"/>
                <a:ext cx="57150" cy="26988"/>
              </a:xfrm>
              <a:custGeom>
                <a:avLst/>
                <a:gdLst>
                  <a:gd name="T0" fmla="*/ 170 w 178"/>
                  <a:gd name="T1" fmla="*/ 0 h 87"/>
                  <a:gd name="T2" fmla="*/ 176 w 178"/>
                  <a:gd name="T3" fmla="*/ 6 h 87"/>
                  <a:gd name="T4" fmla="*/ 178 w 178"/>
                  <a:gd name="T5" fmla="*/ 16 h 87"/>
                  <a:gd name="T6" fmla="*/ 176 w 178"/>
                  <a:gd name="T7" fmla="*/ 28 h 87"/>
                  <a:gd name="T8" fmla="*/ 171 w 178"/>
                  <a:gd name="T9" fmla="*/ 40 h 87"/>
                  <a:gd name="T10" fmla="*/ 165 w 178"/>
                  <a:gd name="T11" fmla="*/ 53 h 87"/>
                  <a:gd name="T12" fmla="*/ 156 w 178"/>
                  <a:gd name="T13" fmla="*/ 66 h 87"/>
                  <a:gd name="T14" fmla="*/ 147 w 178"/>
                  <a:gd name="T15" fmla="*/ 76 h 87"/>
                  <a:gd name="T16" fmla="*/ 136 w 178"/>
                  <a:gd name="T17" fmla="*/ 84 h 87"/>
                  <a:gd name="T18" fmla="*/ 126 w 178"/>
                  <a:gd name="T19" fmla="*/ 87 h 87"/>
                  <a:gd name="T20" fmla="*/ 0 w 178"/>
                  <a:gd name="T21" fmla="*/ 19 h 87"/>
                  <a:gd name="T22" fmla="*/ 170 w 178"/>
                  <a:gd name="T23" fmla="*/ 0 h 8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</a:cxnLst>
                <a:rect l="0" t="0" r="r" b="b"/>
                <a:pathLst>
                  <a:path w="178" h="87">
                    <a:moveTo>
                      <a:pt x="170" y="0"/>
                    </a:moveTo>
                    <a:lnTo>
                      <a:pt x="176" y="6"/>
                    </a:lnTo>
                    <a:lnTo>
                      <a:pt x="178" y="16"/>
                    </a:lnTo>
                    <a:lnTo>
                      <a:pt x="176" y="28"/>
                    </a:lnTo>
                    <a:lnTo>
                      <a:pt x="171" y="40"/>
                    </a:lnTo>
                    <a:lnTo>
                      <a:pt x="165" y="53"/>
                    </a:lnTo>
                    <a:lnTo>
                      <a:pt x="156" y="66"/>
                    </a:lnTo>
                    <a:lnTo>
                      <a:pt x="147" y="76"/>
                    </a:lnTo>
                    <a:lnTo>
                      <a:pt x="136" y="84"/>
                    </a:lnTo>
                    <a:lnTo>
                      <a:pt x="126" y="87"/>
                    </a:lnTo>
                    <a:lnTo>
                      <a:pt x="0" y="19"/>
                    </a:lnTo>
                    <a:lnTo>
                      <a:pt x="1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1" name="Freeform 7"/>
              <p:cNvSpPr/>
              <p:nvPr/>
            </p:nvSpPr>
            <p:spPr bwMode="auto">
              <a:xfrm>
                <a:off x="4872038" y="3073401"/>
                <a:ext cx="68263" cy="47625"/>
              </a:xfrm>
              <a:custGeom>
                <a:avLst/>
                <a:gdLst>
                  <a:gd name="T0" fmla="*/ 163 w 214"/>
                  <a:gd name="T1" fmla="*/ 0 h 147"/>
                  <a:gd name="T2" fmla="*/ 174 w 214"/>
                  <a:gd name="T3" fmla="*/ 0 h 147"/>
                  <a:gd name="T4" fmla="*/ 184 w 214"/>
                  <a:gd name="T5" fmla="*/ 6 h 147"/>
                  <a:gd name="T6" fmla="*/ 193 w 214"/>
                  <a:gd name="T7" fmla="*/ 15 h 147"/>
                  <a:gd name="T8" fmla="*/ 200 w 214"/>
                  <a:gd name="T9" fmla="*/ 26 h 147"/>
                  <a:gd name="T10" fmla="*/ 207 w 214"/>
                  <a:gd name="T11" fmla="*/ 41 h 147"/>
                  <a:gd name="T12" fmla="*/ 211 w 214"/>
                  <a:gd name="T13" fmla="*/ 56 h 147"/>
                  <a:gd name="T14" fmla="*/ 214 w 214"/>
                  <a:gd name="T15" fmla="*/ 70 h 147"/>
                  <a:gd name="T16" fmla="*/ 212 w 214"/>
                  <a:gd name="T17" fmla="*/ 85 h 147"/>
                  <a:gd name="T18" fmla="*/ 209 w 214"/>
                  <a:gd name="T19" fmla="*/ 97 h 147"/>
                  <a:gd name="T20" fmla="*/ 202 w 214"/>
                  <a:gd name="T21" fmla="*/ 107 h 147"/>
                  <a:gd name="T22" fmla="*/ 0 w 214"/>
                  <a:gd name="T23" fmla="*/ 147 h 147"/>
                  <a:gd name="T24" fmla="*/ 163 w 214"/>
                  <a:gd name="T25" fmla="*/ 0 h 147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</a:cxnLst>
                <a:rect l="0" t="0" r="r" b="b"/>
                <a:pathLst>
                  <a:path w="214" h="147">
                    <a:moveTo>
                      <a:pt x="163" y="0"/>
                    </a:moveTo>
                    <a:lnTo>
                      <a:pt x="174" y="0"/>
                    </a:lnTo>
                    <a:lnTo>
                      <a:pt x="184" y="6"/>
                    </a:lnTo>
                    <a:lnTo>
                      <a:pt x="193" y="15"/>
                    </a:lnTo>
                    <a:lnTo>
                      <a:pt x="200" y="26"/>
                    </a:lnTo>
                    <a:lnTo>
                      <a:pt x="207" y="41"/>
                    </a:lnTo>
                    <a:lnTo>
                      <a:pt x="211" y="56"/>
                    </a:lnTo>
                    <a:lnTo>
                      <a:pt x="214" y="70"/>
                    </a:lnTo>
                    <a:lnTo>
                      <a:pt x="212" y="85"/>
                    </a:lnTo>
                    <a:lnTo>
                      <a:pt x="209" y="97"/>
                    </a:lnTo>
                    <a:lnTo>
                      <a:pt x="202" y="107"/>
                    </a:lnTo>
                    <a:lnTo>
                      <a:pt x="0" y="147"/>
                    </a:lnTo>
                    <a:lnTo>
                      <a:pt x="1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2" name="Freeform 8"/>
              <p:cNvSpPr/>
              <p:nvPr/>
            </p:nvSpPr>
            <p:spPr bwMode="auto">
              <a:xfrm>
                <a:off x="4876801" y="3030538"/>
                <a:ext cx="55563" cy="82550"/>
              </a:xfrm>
              <a:custGeom>
                <a:avLst/>
                <a:gdLst>
                  <a:gd name="T0" fmla="*/ 66 w 173"/>
                  <a:gd name="T1" fmla="*/ 0 h 258"/>
                  <a:gd name="T2" fmla="*/ 85 w 173"/>
                  <a:gd name="T3" fmla="*/ 3 h 258"/>
                  <a:gd name="T4" fmla="*/ 104 w 173"/>
                  <a:gd name="T5" fmla="*/ 8 h 258"/>
                  <a:gd name="T6" fmla="*/ 121 w 173"/>
                  <a:gd name="T7" fmla="*/ 15 h 258"/>
                  <a:gd name="T8" fmla="*/ 139 w 173"/>
                  <a:gd name="T9" fmla="*/ 24 h 258"/>
                  <a:gd name="T10" fmla="*/ 153 w 173"/>
                  <a:gd name="T11" fmla="*/ 35 h 258"/>
                  <a:gd name="T12" fmla="*/ 165 w 173"/>
                  <a:gd name="T13" fmla="*/ 46 h 258"/>
                  <a:gd name="T14" fmla="*/ 171 w 173"/>
                  <a:gd name="T15" fmla="*/ 58 h 258"/>
                  <a:gd name="T16" fmla="*/ 173 w 173"/>
                  <a:gd name="T17" fmla="*/ 70 h 258"/>
                  <a:gd name="T18" fmla="*/ 0 w 173"/>
                  <a:gd name="T19" fmla="*/ 258 h 258"/>
                  <a:gd name="T20" fmla="*/ 25 w 173"/>
                  <a:gd name="T21" fmla="*/ 11 h 258"/>
                  <a:gd name="T22" fmla="*/ 36 w 173"/>
                  <a:gd name="T23" fmla="*/ 4 h 258"/>
                  <a:gd name="T24" fmla="*/ 49 w 173"/>
                  <a:gd name="T25" fmla="*/ 1 h 258"/>
                  <a:gd name="T26" fmla="*/ 66 w 173"/>
                  <a:gd name="T27" fmla="*/ 0 h 25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</a:cxnLst>
                <a:rect l="0" t="0" r="r" b="b"/>
                <a:pathLst>
                  <a:path w="173" h="258">
                    <a:moveTo>
                      <a:pt x="66" y="0"/>
                    </a:moveTo>
                    <a:lnTo>
                      <a:pt x="85" y="3"/>
                    </a:lnTo>
                    <a:lnTo>
                      <a:pt x="104" y="8"/>
                    </a:lnTo>
                    <a:lnTo>
                      <a:pt x="121" y="15"/>
                    </a:lnTo>
                    <a:lnTo>
                      <a:pt x="139" y="24"/>
                    </a:lnTo>
                    <a:lnTo>
                      <a:pt x="153" y="35"/>
                    </a:lnTo>
                    <a:lnTo>
                      <a:pt x="165" y="46"/>
                    </a:lnTo>
                    <a:lnTo>
                      <a:pt x="171" y="58"/>
                    </a:lnTo>
                    <a:lnTo>
                      <a:pt x="173" y="70"/>
                    </a:lnTo>
                    <a:lnTo>
                      <a:pt x="0" y="258"/>
                    </a:lnTo>
                    <a:lnTo>
                      <a:pt x="25" y="11"/>
                    </a:lnTo>
                    <a:lnTo>
                      <a:pt x="36" y="4"/>
                    </a:lnTo>
                    <a:lnTo>
                      <a:pt x="49" y="1"/>
                    </a:lnTo>
                    <a:lnTo>
                      <a:pt x="6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3" name="Freeform 9"/>
              <p:cNvSpPr/>
              <p:nvPr/>
            </p:nvSpPr>
            <p:spPr bwMode="auto">
              <a:xfrm>
                <a:off x="4805363" y="3005138"/>
                <a:ext cx="69850" cy="96838"/>
              </a:xfrm>
              <a:custGeom>
                <a:avLst/>
                <a:gdLst>
                  <a:gd name="T0" fmla="*/ 170 w 219"/>
                  <a:gd name="T1" fmla="*/ 0 h 305"/>
                  <a:gd name="T2" fmla="*/ 189 w 219"/>
                  <a:gd name="T3" fmla="*/ 2 h 305"/>
                  <a:gd name="T4" fmla="*/ 204 w 219"/>
                  <a:gd name="T5" fmla="*/ 6 h 305"/>
                  <a:gd name="T6" fmla="*/ 216 w 219"/>
                  <a:gd name="T7" fmla="*/ 14 h 305"/>
                  <a:gd name="T8" fmla="*/ 219 w 219"/>
                  <a:gd name="T9" fmla="*/ 305 h 305"/>
                  <a:gd name="T10" fmla="*/ 0 w 219"/>
                  <a:gd name="T11" fmla="*/ 80 h 305"/>
                  <a:gd name="T12" fmla="*/ 3 w 219"/>
                  <a:gd name="T13" fmla="*/ 68 h 305"/>
                  <a:gd name="T14" fmla="*/ 11 w 219"/>
                  <a:gd name="T15" fmla="*/ 55 h 305"/>
                  <a:gd name="T16" fmla="*/ 24 w 219"/>
                  <a:gd name="T17" fmla="*/ 44 h 305"/>
                  <a:gd name="T18" fmla="*/ 41 w 219"/>
                  <a:gd name="T19" fmla="*/ 33 h 305"/>
                  <a:gd name="T20" fmla="*/ 61 w 219"/>
                  <a:gd name="T21" fmla="*/ 25 h 305"/>
                  <a:gd name="T22" fmla="*/ 82 w 219"/>
                  <a:gd name="T23" fmla="*/ 16 h 305"/>
                  <a:gd name="T24" fmla="*/ 104 w 219"/>
                  <a:gd name="T25" fmla="*/ 9 h 305"/>
                  <a:gd name="T26" fmla="*/ 127 w 219"/>
                  <a:gd name="T27" fmla="*/ 4 h 305"/>
                  <a:gd name="T28" fmla="*/ 149 w 219"/>
                  <a:gd name="T29" fmla="*/ 0 h 305"/>
                  <a:gd name="T30" fmla="*/ 170 w 219"/>
                  <a:gd name="T31" fmla="*/ 0 h 305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</a:cxnLst>
                <a:rect l="0" t="0" r="r" b="b"/>
                <a:pathLst>
                  <a:path w="219" h="305">
                    <a:moveTo>
                      <a:pt x="170" y="0"/>
                    </a:moveTo>
                    <a:lnTo>
                      <a:pt x="189" y="2"/>
                    </a:lnTo>
                    <a:lnTo>
                      <a:pt x="204" y="6"/>
                    </a:lnTo>
                    <a:lnTo>
                      <a:pt x="216" y="14"/>
                    </a:lnTo>
                    <a:lnTo>
                      <a:pt x="219" y="305"/>
                    </a:lnTo>
                    <a:lnTo>
                      <a:pt x="0" y="80"/>
                    </a:lnTo>
                    <a:lnTo>
                      <a:pt x="3" y="68"/>
                    </a:lnTo>
                    <a:lnTo>
                      <a:pt x="11" y="55"/>
                    </a:lnTo>
                    <a:lnTo>
                      <a:pt x="24" y="44"/>
                    </a:lnTo>
                    <a:lnTo>
                      <a:pt x="41" y="33"/>
                    </a:lnTo>
                    <a:lnTo>
                      <a:pt x="61" y="25"/>
                    </a:lnTo>
                    <a:lnTo>
                      <a:pt x="82" y="16"/>
                    </a:lnTo>
                    <a:lnTo>
                      <a:pt x="104" y="9"/>
                    </a:lnTo>
                    <a:lnTo>
                      <a:pt x="127" y="4"/>
                    </a:lnTo>
                    <a:lnTo>
                      <a:pt x="149" y="0"/>
                    </a:lnTo>
                    <a:lnTo>
                      <a:pt x="17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4" name="Freeform 10"/>
              <p:cNvSpPr/>
              <p:nvPr/>
            </p:nvSpPr>
            <p:spPr bwMode="auto">
              <a:xfrm>
                <a:off x="4713288" y="3019426"/>
                <a:ext cx="149225" cy="76200"/>
              </a:xfrm>
              <a:custGeom>
                <a:avLst/>
                <a:gdLst>
                  <a:gd name="T0" fmla="*/ 175 w 468"/>
                  <a:gd name="T1" fmla="*/ 0 h 239"/>
                  <a:gd name="T2" fmla="*/ 468 w 468"/>
                  <a:gd name="T3" fmla="*/ 239 h 239"/>
                  <a:gd name="T4" fmla="*/ 11 w 468"/>
                  <a:gd name="T5" fmla="*/ 220 h 239"/>
                  <a:gd name="T6" fmla="*/ 3 w 468"/>
                  <a:gd name="T7" fmla="*/ 209 h 239"/>
                  <a:gd name="T8" fmla="*/ 0 w 468"/>
                  <a:gd name="T9" fmla="*/ 196 h 239"/>
                  <a:gd name="T10" fmla="*/ 1 w 468"/>
                  <a:gd name="T11" fmla="*/ 181 h 239"/>
                  <a:gd name="T12" fmla="*/ 5 w 468"/>
                  <a:gd name="T13" fmla="*/ 163 h 239"/>
                  <a:gd name="T14" fmla="*/ 12 w 468"/>
                  <a:gd name="T15" fmla="*/ 143 h 239"/>
                  <a:gd name="T16" fmla="*/ 23 w 468"/>
                  <a:gd name="T17" fmla="*/ 124 h 239"/>
                  <a:gd name="T18" fmla="*/ 36 w 468"/>
                  <a:gd name="T19" fmla="*/ 103 h 239"/>
                  <a:gd name="T20" fmla="*/ 50 w 468"/>
                  <a:gd name="T21" fmla="*/ 83 h 239"/>
                  <a:gd name="T22" fmla="*/ 67 w 468"/>
                  <a:gd name="T23" fmla="*/ 64 h 239"/>
                  <a:gd name="T24" fmla="*/ 85 w 468"/>
                  <a:gd name="T25" fmla="*/ 47 h 239"/>
                  <a:gd name="T26" fmla="*/ 103 w 468"/>
                  <a:gd name="T27" fmla="*/ 30 h 239"/>
                  <a:gd name="T28" fmla="*/ 121 w 468"/>
                  <a:gd name="T29" fmla="*/ 18 h 239"/>
                  <a:gd name="T30" fmla="*/ 140 w 468"/>
                  <a:gd name="T31" fmla="*/ 8 h 239"/>
                  <a:gd name="T32" fmla="*/ 158 w 468"/>
                  <a:gd name="T33" fmla="*/ 1 h 239"/>
                  <a:gd name="T34" fmla="*/ 175 w 468"/>
                  <a:gd name="T35" fmla="*/ 0 h 23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468" h="239">
                    <a:moveTo>
                      <a:pt x="175" y="0"/>
                    </a:moveTo>
                    <a:lnTo>
                      <a:pt x="468" y="239"/>
                    </a:lnTo>
                    <a:lnTo>
                      <a:pt x="11" y="220"/>
                    </a:lnTo>
                    <a:lnTo>
                      <a:pt x="3" y="209"/>
                    </a:lnTo>
                    <a:lnTo>
                      <a:pt x="0" y="196"/>
                    </a:lnTo>
                    <a:lnTo>
                      <a:pt x="1" y="181"/>
                    </a:lnTo>
                    <a:lnTo>
                      <a:pt x="5" y="163"/>
                    </a:lnTo>
                    <a:lnTo>
                      <a:pt x="12" y="143"/>
                    </a:lnTo>
                    <a:lnTo>
                      <a:pt x="23" y="124"/>
                    </a:lnTo>
                    <a:lnTo>
                      <a:pt x="36" y="103"/>
                    </a:lnTo>
                    <a:lnTo>
                      <a:pt x="50" y="83"/>
                    </a:lnTo>
                    <a:lnTo>
                      <a:pt x="67" y="64"/>
                    </a:lnTo>
                    <a:lnTo>
                      <a:pt x="85" y="47"/>
                    </a:lnTo>
                    <a:lnTo>
                      <a:pt x="103" y="30"/>
                    </a:lnTo>
                    <a:lnTo>
                      <a:pt x="121" y="18"/>
                    </a:lnTo>
                    <a:lnTo>
                      <a:pt x="140" y="8"/>
                    </a:lnTo>
                    <a:lnTo>
                      <a:pt x="158" y="1"/>
                    </a:lnTo>
                    <a:lnTo>
                      <a:pt x="17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5" name="Freeform 11"/>
              <p:cNvSpPr/>
              <p:nvPr/>
            </p:nvSpPr>
            <p:spPr bwMode="auto">
              <a:xfrm>
                <a:off x="4651376" y="3098801"/>
                <a:ext cx="190500" cy="106363"/>
              </a:xfrm>
              <a:custGeom>
                <a:avLst/>
                <a:gdLst>
                  <a:gd name="T0" fmla="*/ 598 w 598"/>
                  <a:gd name="T1" fmla="*/ 0 h 336"/>
                  <a:gd name="T2" fmla="*/ 95 w 598"/>
                  <a:gd name="T3" fmla="*/ 336 h 336"/>
                  <a:gd name="T4" fmla="*/ 77 w 598"/>
                  <a:gd name="T5" fmla="*/ 333 h 336"/>
                  <a:gd name="T6" fmla="*/ 59 w 598"/>
                  <a:gd name="T7" fmla="*/ 325 h 336"/>
                  <a:gd name="T8" fmla="*/ 45 w 598"/>
                  <a:gd name="T9" fmla="*/ 311 h 336"/>
                  <a:gd name="T10" fmla="*/ 32 w 598"/>
                  <a:gd name="T11" fmla="*/ 293 h 336"/>
                  <a:gd name="T12" fmla="*/ 21 w 598"/>
                  <a:gd name="T13" fmla="*/ 271 h 336"/>
                  <a:gd name="T14" fmla="*/ 12 w 598"/>
                  <a:gd name="T15" fmla="*/ 247 h 336"/>
                  <a:gd name="T16" fmla="*/ 5 w 598"/>
                  <a:gd name="T17" fmla="*/ 219 h 336"/>
                  <a:gd name="T18" fmla="*/ 1 w 598"/>
                  <a:gd name="T19" fmla="*/ 192 h 336"/>
                  <a:gd name="T20" fmla="*/ 0 w 598"/>
                  <a:gd name="T21" fmla="*/ 163 h 336"/>
                  <a:gd name="T22" fmla="*/ 0 w 598"/>
                  <a:gd name="T23" fmla="*/ 134 h 336"/>
                  <a:gd name="T24" fmla="*/ 4 w 598"/>
                  <a:gd name="T25" fmla="*/ 107 h 336"/>
                  <a:gd name="T26" fmla="*/ 11 w 598"/>
                  <a:gd name="T27" fmla="*/ 83 h 336"/>
                  <a:gd name="T28" fmla="*/ 21 w 598"/>
                  <a:gd name="T29" fmla="*/ 60 h 336"/>
                  <a:gd name="T30" fmla="*/ 34 w 598"/>
                  <a:gd name="T31" fmla="*/ 41 h 336"/>
                  <a:gd name="T32" fmla="*/ 49 w 598"/>
                  <a:gd name="T33" fmla="*/ 27 h 336"/>
                  <a:gd name="T34" fmla="*/ 598 w 598"/>
                  <a:gd name="T35" fmla="*/ 0 h 33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598" h="336">
                    <a:moveTo>
                      <a:pt x="598" y="0"/>
                    </a:moveTo>
                    <a:lnTo>
                      <a:pt x="95" y="336"/>
                    </a:lnTo>
                    <a:lnTo>
                      <a:pt x="77" y="333"/>
                    </a:lnTo>
                    <a:lnTo>
                      <a:pt x="59" y="325"/>
                    </a:lnTo>
                    <a:lnTo>
                      <a:pt x="45" y="311"/>
                    </a:lnTo>
                    <a:lnTo>
                      <a:pt x="32" y="293"/>
                    </a:lnTo>
                    <a:lnTo>
                      <a:pt x="21" y="271"/>
                    </a:lnTo>
                    <a:lnTo>
                      <a:pt x="12" y="247"/>
                    </a:lnTo>
                    <a:lnTo>
                      <a:pt x="5" y="219"/>
                    </a:lnTo>
                    <a:lnTo>
                      <a:pt x="1" y="192"/>
                    </a:lnTo>
                    <a:lnTo>
                      <a:pt x="0" y="163"/>
                    </a:lnTo>
                    <a:lnTo>
                      <a:pt x="0" y="134"/>
                    </a:lnTo>
                    <a:lnTo>
                      <a:pt x="4" y="107"/>
                    </a:lnTo>
                    <a:lnTo>
                      <a:pt x="11" y="83"/>
                    </a:lnTo>
                    <a:lnTo>
                      <a:pt x="21" y="60"/>
                    </a:lnTo>
                    <a:lnTo>
                      <a:pt x="34" y="41"/>
                    </a:lnTo>
                    <a:lnTo>
                      <a:pt x="49" y="27"/>
                    </a:lnTo>
                    <a:lnTo>
                      <a:pt x="598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6" name="Freeform 12"/>
              <p:cNvSpPr/>
              <p:nvPr/>
            </p:nvSpPr>
            <p:spPr bwMode="auto">
              <a:xfrm>
                <a:off x="4646613" y="3117851"/>
                <a:ext cx="176213" cy="217488"/>
              </a:xfrm>
              <a:custGeom>
                <a:avLst/>
                <a:gdLst>
                  <a:gd name="T0" fmla="*/ 557 w 557"/>
                  <a:gd name="T1" fmla="*/ 0 h 684"/>
                  <a:gd name="T2" fmla="*/ 359 w 557"/>
                  <a:gd name="T3" fmla="*/ 665 h 684"/>
                  <a:gd name="T4" fmla="*/ 341 w 557"/>
                  <a:gd name="T5" fmla="*/ 676 h 684"/>
                  <a:gd name="T6" fmla="*/ 319 w 557"/>
                  <a:gd name="T7" fmla="*/ 683 h 684"/>
                  <a:gd name="T8" fmla="*/ 296 w 557"/>
                  <a:gd name="T9" fmla="*/ 684 h 684"/>
                  <a:gd name="T10" fmla="*/ 270 w 557"/>
                  <a:gd name="T11" fmla="*/ 683 h 684"/>
                  <a:gd name="T12" fmla="*/ 242 w 557"/>
                  <a:gd name="T13" fmla="*/ 677 h 684"/>
                  <a:gd name="T14" fmla="*/ 215 w 557"/>
                  <a:gd name="T15" fmla="*/ 670 h 684"/>
                  <a:gd name="T16" fmla="*/ 186 w 557"/>
                  <a:gd name="T17" fmla="*/ 657 h 684"/>
                  <a:gd name="T18" fmla="*/ 158 w 557"/>
                  <a:gd name="T19" fmla="*/ 644 h 684"/>
                  <a:gd name="T20" fmla="*/ 131 w 557"/>
                  <a:gd name="T21" fmla="*/ 629 h 684"/>
                  <a:gd name="T22" fmla="*/ 104 w 557"/>
                  <a:gd name="T23" fmla="*/ 610 h 684"/>
                  <a:gd name="T24" fmla="*/ 80 w 557"/>
                  <a:gd name="T25" fmla="*/ 591 h 684"/>
                  <a:gd name="T26" fmla="*/ 57 w 557"/>
                  <a:gd name="T27" fmla="*/ 572 h 684"/>
                  <a:gd name="T28" fmla="*/ 39 w 557"/>
                  <a:gd name="T29" fmla="*/ 550 h 684"/>
                  <a:gd name="T30" fmla="*/ 22 w 557"/>
                  <a:gd name="T31" fmla="*/ 529 h 684"/>
                  <a:gd name="T32" fmla="*/ 10 w 557"/>
                  <a:gd name="T33" fmla="*/ 507 h 684"/>
                  <a:gd name="T34" fmla="*/ 2 w 557"/>
                  <a:gd name="T35" fmla="*/ 485 h 684"/>
                  <a:gd name="T36" fmla="*/ 0 w 557"/>
                  <a:gd name="T37" fmla="*/ 464 h 684"/>
                  <a:gd name="T38" fmla="*/ 3 w 557"/>
                  <a:gd name="T39" fmla="*/ 444 h 684"/>
                  <a:gd name="T40" fmla="*/ 557 w 557"/>
                  <a:gd name="T41" fmla="*/ 0 h 68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</a:cxnLst>
                <a:rect l="0" t="0" r="r" b="b"/>
                <a:pathLst>
                  <a:path w="557" h="684">
                    <a:moveTo>
                      <a:pt x="557" y="0"/>
                    </a:moveTo>
                    <a:lnTo>
                      <a:pt x="359" y="665"/>
                    </a:lnTo>
                    <a:lnTo>
                      <a:pt x="341" y="676"/>
                    </a:lnTo>
                    <a:lnTo>
                      <a:pt x="319" y="683"/>
                    </a:lnTo>
                    <a:lnTo>
                      <a:pt x="296" y="684"/>
                    </a:lnTo>
                    <a:lnTo>
                      <a:pt x="270" y="683"/>
                    </a:lnTo>
                    <a:lnTo>
                      <a:pt x="242" y="677"/>
                    </a:lnTo>
                    <a:lnTo>
                      <a:pt x="215" y="670"/>
                    </a:lnTo>
                    <a:lnTo>
                      <a:pt x="186" y="657"/>
                    </a:lnTo>
                    <a:lnTo>
                      <a:pt x="158" y="644"/>
                    </a:lnTo>
                    <a:lnTo>
                      <a:pt x="131" y="629"/>
                    </a:lnTo>
                    <a:lnTo>
                      <a:pt x="104" y="610"/>
                    </a:lnTo>
                    <a:lnTo>
                      <a:pt x="80" y="591"/>
                    </a:lnTo>
                    <a:lnTo>
                      <a:pt x="57" y="572"/>
                    </a:lnTo>
                    <a:lnTo>
                      <a:pt x="39" y="550"/>
                    </a:lnTo>
                    <a:lnTo>
                      <a:pt x="22" y="529"/>
                    </a:lnTo>
                    <a:lnTo>
                      <a:pt x="10" y="507"/>
                    </a:lnTo>
                    <a:lnTo>
                      <a:pt x="2" y="485"/>
                    </a:lnTo>
                    <a:lnTo>
                      <a:pt x="0" y="464"/>
                    </a:lnTo>
                    <a:lnTo>
                      <a:pt x="3" y="444"/>
                    </a:lnTo>
                    <a:lnTo>
                      <a:pt x="55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7" name="Freeform 13"/>
              <p:cNvSpPr/>
              <p:nvPr/>
            </p:nvSpPr>
            <p:spPr bwMode="auto">
              <a:xfrm>
                <a:off x="4776788" y="3148013"/>
                <a:ext cx="190500" cy="273050"/>
              </a:xfrm>
              <a:custGeom>
                <a:avLst/>
                <a:gdLst>
                  <a:gd name="T0" fmla="*/ 145 w 598"/>
                  <a:gd name="T1" fmla="*/ 0 h 859"/>
                  <a:gd name="T2" fmla="*/ 598 w 598"/>
                  <a:gd name="T3" fmla="*/ 706 h 859"/>
                  <a:gd name="T4" fmla="*/ 591 w 598"/>
                  <a:gd name="T5" fmla="*/ 726 h 859"/>
                  <a:gd name="T6" fmla="*/ 578 w 598"/>
                  <a:gd name="T7" fmla="*/ 745 h 859"/>
                  <a:gd name="T8" fmla="*/ 560 w 598"/>
                  <a:gd name="T9" fmla="*/ 763 h 859"/>
                  <a:gd name="T10" fmla="*/ 538 w 598"/>
                  <a:gd name="T11" fmla="*/ 779 h 859"/>
                  <a:gd name="T12" fmla="*/ 511 w 598"/>
                  <a:gd name="T13" fmla="*/ 794 h 859"/>
                  <a:gd name="T14" fmla="*/ 482 w 598"/>
                  <a:gd name="T15" fmla="*/ 808 h 859"/>
                  <a:gd name="T16" fmla="*/ 449 w 598"/>
                  <a:gd name="T17" fmla="*/ 820 h 859"/>
                  <a:gd name="T18" fmla="*/ 414 w 598"/>
                  <a:gd name="T19" fmla="*/ 831 h 859"/>
                  <a:gd name="T20" fmla="*/ 376 w 598"/>
                  <a:gd name="T21" fmla="*/ 841 h 859"/>
                  <a:gd name="T22" fmla="*/ 339 w 598"/>
                  <a:gd name="T23" fmla="*/ 848 h 859"/>
                  <a:gd name="T24" fmla="*/ 300 w 598"/>
                  <a:gd name="T25" fmla="*/ 854 h 859"/>
                  <a:gd name="T26" fmla="*/ 261 w 598"/>
                  <a:gd name="T27" fmla="*/ 858 h 859"/>
                  <a:gd name="T28" fmla="*/ 222 w 598"/>
                  <a:gd name="T29" fmla="*/ 859 h 859"/>
                  <a:gd name="T30" fmla="*/ 185 w 598"/>
                  <a:gd name="T31" fmla="*/ 859 h 859"/>
                  <a:gd name="T32" fmla="*/ 149 w 598"/>
                  <a:gd name="T33" fmla="*/ 858 h 859"/>
                  <a:gd name="T34" fmla="*/ 115 w 598"/>
                  <a:gd name="T35" fmla="*/ 854 h 859"/>
                  <a:gd name="T36" fmla="*/ 85 w 598"/>
                  <a:gd name="T37" fmla="*/ 847 h 859"/>
                  <a:gd name="T38" fmla="*/ 57 w 598"/>
                  <a:gd name="T39" fmla="*/ 837 h 859"/>
                  <a:gd name="T40" fmla="*/ 33 w 598"/>
                  <a:gd name="T41" fmla="*/ 826 h 859"/>
                  <a:gd name="T42" fmla="*/ 14 w 598"/>
                  <a:gd name="T43" fmla="*/ 812 h 859"/>
                  <a:gd name="T44" fmla="*/ 0 w 598"/>
                  <a:gd name="T45" fmla="*/ 796 h 859"/>
                  <a:gd name="T46" fmla="*/ 145 w 598"/>
                  <a:gd name="T47" fmla="*/ 0 h 85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</a:cxnLst>
                <a:rect l="0" t="0" r="r" b="b"/>
                <a:pathLst>
                  <a:path w="598" h="859">
                    <a:moveTo>
                      <a:pt x="145" y="0"/>
                    </a:moveTo>
                    <a:lnTo>
                      <a:pt x="598" y="706"/>
                    </a:lnTo>
                    <a:lnTo>
                      <a:pt x="591" y="726"/>
                    </a:lnTo>
                    <a:lnTo>
                      <a:pt x="578" y="745"/>
                    </a:lnTo>
                    <a:lnTo>
                      <a:pt x="560" y="763"/>
                    </a:lnTo>
                    <a:lnTo>
                      <a:pt x="538" y="779"/>
                    </a:lnTo>
                    <a:lnTo>
                      <a:pt x="511" y="794"/>
                    </a:lnTo>
                    <a:lnTo>
                      <a:pt x="482" y="808"/>
                    </a:lnTo>
                    <a:lnTo>
                      <a:pt x="449" y="820"/>
                    </a:lnTo>
                    <a:lnTo>
                      <a:pt x="414" y="831"/>
                    </a:lnTo>
                    <a:lnTo>
                      <a:pt x="376" y="841"/>
                    </a:lnTo>
                    <a:lnTo>
                      <a:pt x="339" y="848"/>
                    </a:lnTo>
                    <a:lnTo>
                      <a:pt x="300" y="854"/>
                    </a:lnTo>
                    <a:lnTo>
                      <a:pt x="261" y="858"/>
                    </a:lnTo>
                    <a:lnTo>
                      <a:pt x="222" y="859"/>
                    </a:lnTo>
                    <a:lnTo>
                      <a:pt x="185" y="859"/>
                    </a:lnTo>
                    <a:lnTo>
                      <a:pt x="149" y="858"/>
                    </a:lnTo>
                    <a:lnTo>
                      <a:pt x="115" y="854"/>
                    </a:lnTo>
                    <a:lnTo>
                      <a:pt x="85" y="847"/>
                    </a:lnTo>
                    <a:lnTo>
                      <a:pt x="57" y="837"/>
                    </a:lnTo>
                    <a:lnTo>
                      <a:pt x="33" y="826"/>
                    </a:lnTo>
                    <a:lnTo>
                      <a:pt x="14" y="812"/>
                    </a:lnTo>
                    <a:lnTo>
                      <a:pt x="0" y="796"/>
                    </a:lnTo>
                    <a:lnTo>
                      <a:pt x="145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8" name="Freeform 14"/>
              <p:cNvSpPr/>
              <p:nvPr/>
            </p:nvSpPr>
            <p:spPr bwMode="auto">
              <a:xfrm>
                <a:off x="4852988" y="3173413"/>
                <a:ext cx="381000" cy="246063"/>
              </a:xfrm>
              <a:custGeom>
                <a:avLst/>
                <a:gdLst>
                  <a:gd name="T0" fmla="*/ 0 w 1200"/>
                  <a:gd name="T1" fmla="*/ 0 h 776"/>
                  <a:gd name="T2" fmla="*/ 1183 w 1200"/>
                  <a:gd name="T3" fmla="*/ 239 h 776"/>
                  <a:gd name="T4" fmla="*/ 1194 w 1200"/>
                  <a:gd name="T5" fmla="*/ 257 h 776"/>
                  <a:gd name="T6" fmla="*/ 1199 w 1200"/>
                  <a:gd name="T7" fmla="*/ 278 h 776"/>
                  <a:gd name="T8" fmla="*/ 1200 w 1200"/>
                  <a:gd name="T9" fmla="*/ 301 h 776"/>
                  <a:gd name="T10" fmla="*/ 1197 w 1200"/>
                  <a:gd name="T11" fmla="*/ 325 h 776"/>
                  <a:gd name="T12" fmla="*/ 1189 w 1200"/>
                  <a:gd name="T13" fmla="*/ 351 h 776"/>
                  <a:gd name="T14" fmla="*/ 1178 w 1200"/>
                  <a:gd name="T15" fmla="*/ 380 h 776"/>
                  <a:gd name="T16" fmla="*/ 1164 w 1200"/>
                  <a:gd name="T17" fmla="*/ 409 h 776"/>
                  <a:gd name="T18" fmla="*/ 1145 w 1200"/>
                  <a:gd name="T19" fmla="*/ 438 h 776"/>
                  <a:gd name="T20" fmla="*/ 1124 w 1200"/>
                  <a:gd name="T21" fmla="*/ 469 h 776"/>
                  <a:gd name="T22" fmla="*/ 1101 w 1200"/>
                  <a:gd name="T23" fmla="*/ 499 h 776"/>
                  <a:gd name="T24" fmla="*/ 1074 w 1200"/>
                  <a:gd name="T25" fmla="*/ 530 h 776"/>
                  <a:gd name="T26" fmla="*/ 1046 w 1200"/>
                  <a:gd name="T27" fmla="*/ 559 h 776"/>
                  <a:gd name="T28" fmla="*/ 1017 w 1200"/>
                  <a:gd name="T29" fmla="*/ 589 h 776"/>
                  <a:gd name="T30" fmla="*/ 986 w 1200"/>
                  <a:gd name="T31" fmla="*/ 616 h 776"/>
                  <a:gd name="T32" fmla="*/ 953 w 1200"/>
                  <a:gd name="T33" fmla="*/ 644 h 776"/>
                  <a:gd name="T34" fmla="*/ 920 w 1200"/>
                  <a:gd name="T35" fmla="*/ 669 h 776"/>
                  <a:gd name="T36" fmla="*/ 887 w 1200"/>
                  <a:gd name="T37" fmla="*/ 692 h 776"/>
                  <a:gd name="T38" fmla="*/ 854 w 1200"/>
                  <a:gd name="T39" fmla="*/ 713 h 776"/>
                  <a:gd name="T40" fmla="*/ 819 w 1200"/>
                  <a:gd name="T41" fmla="*/ 732 h 776"/>
                  <a:gd name="T42" fmla="*/ 786 w 1200"/>
                  <a:gd name="T43" fmla="*/ 747 h 776"/>
                  <a:gd name="T44" fmla="*/ 754 w 1200"/>
                  <a:gd name="T45" fmla="*/ 761 h 776"/>
                  <a:gd name="T46" fmla="*/ 723 w 1200"/>
                  <a:gd name="T47" fmla="*/ 769 h 776"/>
                  <a:gd name="T48" fmla="*/ 693 w 1200"/>
                  <a:gd name="T49" fmla="*/ 775 h 776"/>
                  <a:gd name="T50" fmla="*/ 664 w 1200"/>
                  <a:gd name="T51" fmla="*/ 776 h 776"/>
                  <a:gd name="T52" fmla="*/ 639 w 1200"/>
                  <a:gd name="T53" fmla="*/ 774 h 776"/>
                  <a:gd name="T54" fmla="*/ 0 w 1200"/>
                  <a:gd name="T55" fmla="*/ 0 h 77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</a:cxnLst>
                <a:rect l="0" t="0" r="r" b="b"/>
                <a:pathLst>
                  <a:path w="1200" h="776">
                    <a:moveTo>
                      <a:pt x="0" y="0"/>
                    </a:moveTo>
                    <a:lnTo>
                      <a:pt x="1183" y="239"/>
                    </a:lnTo>
                    <a:lnTo>
                      <a:pt x="1194" y="257"/>
                    </a:lnTo>
                    <a:lnTo>
                      <a:pt x="1199" y="278"/>
                    </a:lnTo>
                    <a:lnTo>
                      <a:pt x="1200" y="301"/>
                    </a:lnTo>
                    <a:lnTo>
                      <a:pt x="1197" y="325"/>
                    </a:lnTo>
                    <a:lnTo>
                      <a:pt x="1189" y="351"/>
                    </a:lnTo>
                    <a:lnTo>
                      <a:pt x="1178" y="380"/>
                    </a:lnTo>
                    <a:lnTo>
                      <a:pt x="1164" y="409"/>
                    </a:lnTo>
                    <a:lnTo>
                      <a:pt x="1145" y="438"/>
                    </a:lnTo>
                    <a:lnTo>
                      <a:pt x="1124" y="469"/>
                    </a:lnTo>
                    <a:lnTo>
                      <a:pt x="1101" y="499"/>
                    </a:lnTo>
                    <a:lnTo>
                      <a:pt x="1074" y="530"/>
                    </a:lnTo>
                    <a:lnTo>
                      <a:pt x="1046" y="559"/>
                    </a:lnTo>
                    <a:lnTo>
                      <a:pt x="1017" y="589"/>
                    </a:lnTo>
                    <a:lnTo>
                      <a:pt x="986" y="616"/>
                    </a:lnTo>
                    <a:lnTo>
                      <a:pt x="953" y="644"/>
                    </a:lnTo>
                    <a:lnTo>
                      <a:pt x="920" y="669"/>
                    </a:lnTo>
                    <a:lnTo>
                      <a:pt x="887" y="692"/>
                    </a:lnTo>
                    <a:lnTo>
                      <a:pt x="854" y="713"/>
                    </a:lnTo>
                    <a:lnTo>
                      <a:pt x="819" y="732"/>
                    </a:lnTo>
                    <a:lnTo>
                      <a:pt x="786" y="747"/>
                    </a:lnTo>
                    <a:lnTo>
                      <a:pt x="754" y="761"/>
                    </a:lnTo>
                    <a:lnTo>
                      <a:pt x="723" y="769"/>
                    </a:lnTo>
                    <a:lnTo>
                      <a:pt x="693" y="775"/>
                    </a:lnTo>
                    <a:lnTo>
                      <a:pt x="664" y="776"/>
                    </a:lnTo>
                    <a:lnTo>
                      <a:pt x="639" y="774"/>
                    </a:lnTo>
                    <a:lnTo>
                      <a:pt x="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49" name="Freeform 15"/>
              <p:cNvSpPr/>
              <p:nvPr/>
            </p:nvSpPr>
            <p:spPr bwMode="auto">
              <a:xfrm>
                <a:off x="4908551" y="2944813"/>
                <a:ext cx="528638" cy="274638"/>
              </a:xfrm>
              <a:custGeom>
                <a:avLst/>
                <a:gdLst>
                  <a:gd name="T0" fmla="*/ 1491 w 1666"/>
                  <a:gd name="T1" fmla="*/ 0 h 863"/>
                  <a:gd name="T2" fmla="*/ 1519 w 1666"/>
                  <a:gd name="T3" fmla="*/ 6 h 863"/>
                  <a:gd name="T4" fmla="*/ 1545 w 1666"/>
                  <a:gd name="T5" fmla="*/ 18 h 863"/>
                  <a:gd name="T6" fmla="*/ 1568 w 1666"/>
                  <a:gd name="T7" fmla="*/ 34 h 863"/>
                  <a:gd name="T8" fmla="*/ 1588 w 1666"/>
                  <a:gd name="T9" fmla="*/ 56 h 863"/>
                  <a:gd name="T10" fmla="*/ 1607 w 1666"/>
                  <a:gd name="T11" fmla="*/ 83 h 863"/>
                  <a:gd name="T12" fmla="*/ 1623 w 1666"/>
                  <a:gd name="T13" fmla="*/ 112 h 863"/>
                  <a:gd name="T14" fmla="*/ 1636 w 1666"/>
                  <a:gd name="T15" fmla="*/ 145 h 863"/>
                  <a:gd name="T16" fmla="*/ 1647 w 1666"/>
                  <a:gd name="T17" fmla="*/ 182 h 863"/>
                  <a:gd name="T18" fmla="*/ 1655 w 1666"/>
                  <a:gd name="T19" fmla="*/ 221 h 863"/>
                  <a:gd name="T20" fmla="*/ 1660 w 1666"/>
                  <a:gd name="T21" fmla="*/ 262 h 863"/>
                  <a:gd name="T22" fmla="*/ 1665 w 1666"/>
                  <a:gd name="T23" fmla="*/ 305 h 863"/>
                  <a:gd name="T24" fmla="*/ 1666 w 1666"/>
                  <a:gd name="T25" fmla="*/ 349 h 863"/>
                  <a:gd name="T26" fmla="*/ 1665 w 1666"/>
                  <a:gd name="T27" fmla="*/ 394 h 863"/>
                  <a:gd name="T28" fmla="*/ 1660 w 1666"/>
                  <a:gd name="T29" fmla="*/ 440 h 863"/>
                  <a:gd name="T30" fmla="*/ 1655 w 1666"/>
                  <a:gd name="T31" fmla="*/ 485 h 863"/>
                  <a:gd name="T32" fmla="*/ 1647 w 1666"/>
                  <a:gd name="T33" fmla="*/ 530 h 863"/>
                  <a:gd name="T34" fmla="*/ 1637 w 1666"/>
                  <a:gd name="T35" fmla="*/ 574 h 863"/>
                  <a:gd name="T36" fmla="*/ 1624 w 1666"/>
                  <a:gd name="T37" fmla="*/ 617 h 863"/>
                  <a:gd name="T38" fmla="*/ 1609 w 1666"/>
                  <a:gd name="T39" fmla="*/ 659 h 863"/>
                  <a:gd name="T40" fmla="*/ 1593 w 1666"/>
                  <a:gd name="T41" fmla="*/ 698 h 863"/>
                  <a:gd name="T42" fmla="*/ 1573 w 1666"/>
                  <a:gd name="T43" fmla="*/ 734 h 863"/>
                  <a:gd name="T44" fmla="*/ 1552 w 1666"/>
                  <a:gd name="T45" fmla="*/ 768 h 863"/>
                  <a:gd name="T46" fmla="*/ 1529 w 1666"/>
                  <a:gd name="T47" fmla="*/ 798 h 863"/>
                  <a:gd name="T48" fmla="*/ 1503 w 1666"/>
                  <a:gd name="T49" fmla="*/ 824 h 863"/>
                  <a:gd name="T50" fmla="*/ 1475 w 1666"/>
                  <a:gd name="T51" fmla="*/ 846 h 863"/>
                  <a:gd name="T52" fmla="*/ 1447 w 1666"/>
                  <a:gd name="T53" fmla="*/ 863 h 863"/>
                  <a:gd name="T54" fmla="*/ 0 w 1666"/>
                  <a:gd name="T55" fmla="*/ 712 h 863"/>
                  <a:gd name="T56" fmla="*/ 1491 w 1666"/>
                  <a:gd name="T57" fmla="*/ 0 h 863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</a:cxnLst>
                <a:rect l="0" t="0" r="r" b="b"/>
                <a:pathLst>
                  <a:path w="1666" h="863">
                    <a:moveTo>
                      <a:pt x="1491" y="0"/>
                    </a:moveTo>
                    <a:lnTo>
                      <a:pt x="1519" y="6"/>
                    </a:lnTo>
                    <a:lnTo>
                      <a:pt x="1545" y="18"/>
                    </a:lnTo>
                    <a:lnTo>
                      <a:pt x="1568" y="34"/>
                    </a:lnTo>
                    <a:lnTo>
                      <a:pt x="1588" y="56"/>
                    </a:lnTo>
                    <a:lnTo>
                      <a:pt x="1607" y="83"/>
                    </a:lnTo>
                    <a:lnTo>
                      <a:pt x="1623" y="112"/>
                    </a:lnTo>
                    <a:lnTo>
                      <a:pt x="1636" y="145"/>
                    </a:lnTo>
                    <a:lnTo>
                      <a:pt x="1647" y="182"/>
                    </a:lnTo>
                    <a:lnTo>
                      <a:pt x="1655" y="221"/>
                    </a:lnTo>
                    <a:lnTo>
                      <a:pt x="1660" y="262"/>
                    </a:lnTo>
                    <a:lnTo>
                      <a:pt x="1665" y="305"/>
                    </a:lnTo>
                    <a:lnTo>
                      <a:pt x="1666" y="349"/>
                    </a:lnTo>
                    <a:lnTo>
                      <a:pt x="1665" y="394"/>
                    </a:lnTo>
                    <a:lnTo>
                      <a:pt x="1660" y="440"/>
                    </a:lnTo>
                    <a:lnTo>
                      <a:pt x="1655" y="485"/>
                    </a:lnTo>
                    <a:lnTo>
                      <a:pt x="1647" y="530"/>
                    </a:lnTo>
                    <a:lnTo>
                      <a:pt x="1637" y="574"/>
                    </a:lnTo>
                    <a:lnTo>
                      <a:pt x="1624" y="617"/>
                    </a:lnTo>
                    <a:lnTo>
                      <a:pt x="1609" y="659"/>
                    </a:lnTo>
                    <a:lnTo>
                      <a:pt x="1593" y="698"/>
                    </a:lnTo>
                    <a:lnTo>
                      <a:pt x="1573" y="734"/>
                    </a:lnTo>
                    <a:lnTo>
                      <a:pt x="1552" y="768"/>
                    </a:lnTo>
                    <a:lnTo>
                      <a:pt x="1529" y="798"/>
                    </a:lnTo>
                    <a:lnTo>
                      <a:pt x="1503" y="824"/>
                    </a:lnTo>
                    <a:lnTo>
                      <a:pt x="1475" y="846"/>
                    </a:lnTo>
                    <a:lnTo>
                      <a:pt x="1447" y="863"/>
                    </a:lnTo>
                    <a:lnTo>
                      <a:pt x="0" y="712"/>
                    </a:lnTo>
                    <a:lnTo>
                      <a:pt x="149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50" name="Freeform 16"/>
              <p:cNvSpPr/>
              <p:nvPr/>
            </p:nvSpPr>
            <p:spPr bwMode="auto">
              <a:xfrm>
                <a:off x="4967288" y="2565401"/>
                <a:ext cx="541338" cy="560388"/>
              </a:xfrm>
              <a:custGeom>
                <a:avLst/>
                <a:gdLst>
                  <a:gd name="T0" fmla="*/ 1013 w 1707"/>
                  <a:gd name="T1" fmla="*/ 0 h 1769"/>
                  <a:gd name="T2" fmla="*/ 1053 w 1707"/>
                  <a:gd name="T3" fmla="*/ 5 h 1769"/>
                  <a:gd name="T4" fmla="*/ 1094 w 1707"/>
                  <a:gd name="T5" fmla="*/ 13 h 1769"/>
                  <a:gd name="T6" fmla="*/ 1136 w 1707"/>
                  <a:gd name="T7" fmla="*/ 27 h 1769"/>
                  <a:gd name="T8" fmla="*/ 1178 w 1707"/>
                  <a:gd name="T9" fmla="*/ 43 h 1769"/>
                  <a:gd name="T10" fmla="*/ 1222 w 1707"/>
                  <a:gd name="T11" fmla="*/ 63 h 1769"/>
                  <a:gd name="T12" fmla="*/ 1264 w 1707"/>
                  <a:gd name="T13" fmla="*/ 86 h 1769"/>
                  <a:gd name="T14" fmla="*/ 1307 w 1707"/>
                  <a:gd name="T15" fmla="*/ 112 h 1769"/>
                  <a:gd name="T16" fmla="*/ 1348 w 1707"/>
                  <a:gd name="T17" fmla="*/ 142 h 1769"/>
                  <a:gd name="T18" fmla="*/ 1389 w 1707"/>
                  <a:gd name="T19" fmla="*/ 173 h 1769"/>
                  <a:gd name="T20" fmla="*/ 1429 w 1707"/>
                  <a:gd name="T21" fmla="*/ 207 h 1769"/>
                  <a:gd name="T22" fmla="*/ 1467 w 1707"/>
                  <a:gd name="T23" fmla="*/ 242 h 1769"/>
                  <a:gd name="T24" fmla="*/ 1504 w 1707"/>
                  <a:gd name="T25" fmla="*/ 280 h 1769"/>
                  <a:gd name="T26" fmla="*/ 1538 w 1707"/>
                  <a:gd name="T27" fmla="*/ 317 h 1769"/>
                  <a:gd name="T28" fmla="*/ 1570 w 1707"/>
                  <a:gd name="T29" fmla="*/ 357 h 1769"/>
                  <a:gd name="T30" fmla="*/ 1599 w 1707"/>
                  <a:gd name="T31" fmla="*/ 397 h 1769"/>
                  <a:gd name="T32" fmla="*/ 1626 w 1707"/>
                  <a:gd name="T33" fmla="*/ 438 h 1769"/>
                  <a:gd name="T34" fmla="*/ 1649 w 1707"/>
                  <a:gd name="T35" fmla="*/ 479 h 1769"/>
                  <a:gd name="T36" fmla="*/ 1669 w 1707"/>
                  <a:gd name="T37" fmla="*/ 519 h 1769"/>
                  <a:gd name="T38" fmla="*/ 1684 w 1707"/>
                  <a:gd name="T39" fmla="*/ 560 h 1769"/>
                  <a:gd name="T40" fmla="*/ 1697 w 1707"/>
                  <a:gd name="T41" fmla="*/ 600 h 1769"/>
                  <a:gd name="T42" fmla="*/ 1703 w 1707"/>
                  <a:gd name="T43" fmla="*/ 639 h 1769"/>
                  <a:gd name="T44" fmla="*/ 1707 w 1707"/>
                  <a:gd name="T45" fmla="*/ 677 h 1769"/>
                  <a:gd name="T46" fmla="*/ 1704 w 1707"/>
                  <a:gd name="T47" fmla="*/ 714 h 1769"/>
                  <a:gd name="T48" fmla="*/ 1697 w 1707"/>
                  <a:gd name="T49" fmla="*/ 749 h 1769"/>
                  <a:gd name="T50" fmla="*/ 1683 w 1707"/>
                  <a:gd name="T51" fmla="*/ 782 h 1769"/>
                  <a:gd name="T52" fmla="*/ 0 w 1707"/>
                  <a:gd name="T53" fmla="*/ 1769 h 1769"/>
                  <a:gd name="T54" fmla="*/ 872 w 1707"/>
                  <a:gd name="T55" fmla="*/ 30 h 1769"/>
                  <a:gd name="T56" fmla="*/ 904 w 1707"/>
                  <a:gd name="T57" fmla="*/ 15 h 1769"/>
                  <a:gd name="T58" fmla="*/ 938 w 1707"/>
                  <a:gd name="T59" fmla="*/ 5 h 1769"/>
                  <a:gd name="T60" fmla="*/ 976 w 1707"/>
                  <a:gd name="T61" fmla="*/ 0 h 1769"/>
                  <a:gd name="T62" fmla="*/ 1013 w 1707"/>
                  <a:gd name="T63" fmla="*/ 0 h 176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</a:cxnLst>
                <a:rect l="0" t="0" r="r" b="b"/>
                <a:pathLst>
                  <a:path w="1707" h="1769">
                    <a:moveTo>
                      <a:pt x="1013" y="0"/>
                    </a:moveTo>
                    <a:lnTo>
                      <a:pt x="1053" y="5"/>
                    </a:lnTo>
                    <a:lnTo>
                      <a:pt x="1094" y="13"/>
                    </a:lnTo>
                    <a:lnTo>
                      <a:pt x="1136" y="27"/>
                    </a:lnTo>
                    <a:lnTo>
                      <a:pt x="1178" y="43"/>
                    </a:lnTo>
                    <a:lnTo>
                      <a:pt x="1222" y="63"/>
                    </a:lnTo>
                    <a:lnTo>
                      <a:pt x="1264" y="86"/>
                    </a:lnTo>
                    <a:lnTo>
                      <a:pt x="1307" y="112"/>
                    </a:lnTo>
                    <a:lnTo>
                      <a:pt x="1348" y="142"/>
                    </a:lnTo>
                    <a:lnTo>
                      <a:pt x="1389" y="173"/>
                    </a:lnTo>
                    <a:lnTo>
                      <a:pt x="1429" y="207"/>
                    </a:lnTo>
                    <a:lnTo>
                      <a:pt x="1467" y="242"/>
                    </a:lnTo>
                    <a:lnTo>
                      <a:pt x="1504" y="280"/>
                    </a:lnTo>
                    <a:lnTo>
                      <a:pt x="1538" y="317"/>
                    </a:lnTo>
                    <a:lnTo>
                      <a:pt x="1570" y="357"/>
                    </a:lnTo>
                    <a:lnTo>
                      <a:pt x="1599" y="397"/>
                    </a:lnTo>
                    <a:lnTo>
                      <a:pt x="1626" y="438"/>
                    </a:lnTo>
                    <a:lnTo>
                      <a:pt x="1649" y="479"/>
                    </a:lnTo>
                    <a:lnTo>
                      <a:pt x="1669" y="519"/>
                    </a:lnTo>
                    <a:lnTo>
                      <a:pt x="1684" y="560"/>
                    </a:lnTo>
                    <a:lnTo>
                      <a:pt x="1697" y="600"/>
                    </a:lnTo>
                    <a:lnTo>
                      <a:pt x="1703" y="639"/>
                    </a:lnTo>
                    <a:lnTo>
                      <a:pt x="1707" y="677"/>
                    </a:lnTo>
                    <a:lnTo>
                      <a:pt x="1704" y="714"/>
                    </a:lnTo>
                    <a:lnTo>
                      <a:pt x="1697" y="749"/>
                    </a:lnTo>
                    <a:lnTo>
                      <a:pt x="1683" y="782"/>
                    </a:lnTo>
                    <a:lnTo>
                      <a:pt x="0" y="1769"/>
                    </a:lnTo>
                    <a:lnTo>
                      <a:pt x="872" y="30"/>
                    </a:lnTo>
                    <a:lnTo>
                      <a:pt x="904" y="15"/>
                    </a:lnTo>
                    <a:lnTo>
                      <a:pt x="938" y="5"/>
                    </a:lnTo>
                    <a:lnTo>
                      <a:pt x="976" y="0"/>
                    </a:lnTo>
                    <a:lnTo>
                      <a:pt x="101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51" name="Freeform 17"/>
              <p:cNvSpPr/>
              <p:nvPr/>
            </p:nvSpPr>
            <p:spPr bwMode="auto">
              <a:xfrm>
                <a:off x="4727576" y="2282826"/>
                <a:ext cx="511175" cy="762000"/>
              </a:xfrm>
              <a:custGeom>
                <a:avLst/>
                <a:gdLst>
                  <a:gd name="T0" fmla="*/ 771 w 1608"/>
                  <a:gd name="T1" fmla="*/ 0 h 2398"/>
                  <a:gd name="T2" fmla="*/ 837 w 1608"/>
                  <a:gd name="T3" fmla="*/ 0 h 2398"/>
                  <a:gd name="T4" fmla="*/ 904 w 1608"/>
                  <a:gd name="T5" fmla="*/ 2 h 2398"/>
                  <a:gd name="T6" fmla="*/ 969 w 1608"/>
                  <a:gd name="T7" fmla="*/ 5 h 2398"/>
                  <a:gd name="T8" fmla="*/ 1034 w 1608"/>
                  <a:gd name="T9" fmla="*/ 12 h 2398"/>
                  <a:gd name="T10" fmla="*/ 1097 w 1608"/>
                  <a:gd name="T11" fmla="*/ 20 h 2398"/>
                  <a:gd name="T12" fmla="*/ 1159 w 1608"/>
                  <a:gd name="T13" fmla="*/ 30 h 2398"/>
                  <a:gd name="T14" fmla="*/ 1218 w 1608"/>
                  <a:gd name="T15" fmla="*/ 42 h 2398"/>
                  <a:gd name="T16" fmla="*/ 1276 w 1608"/>
                  <a:gd name="T17" fmla="*/ 58 h 2398"/>
                  <a:gd name="T18" fmla="*/ 1329 w 1608"/>
                  <a:gd name="T19" fmla="*/ 74 h 2398"/>
                  <a:gd name="T20" fmla="*/ 1380 w 1608"/>
                  <a:gd name="T21" fmla="*/ 93 h 2398"/>
                  <a:gd name="T22" fmla="*/ 1427 w 1608"/>
                  <a:gd name="T23" fmla="*/ 114 h 2398"/>
                  <a:gd name="T24" fmla="*/ 1469 w 1608"/>
                  <a:gd name="T25" fmla="*/ 136 h 2398"/>
                  <a:gd name="T26" fmla="*/ 1508 w 1608"/>
                  <a:gd name="T27" fmla="*/ 161 h 2398"/>
                  <a:gd name="T28" fmla="*/ 1541 w 1608"/>
                  <a:gd name="T29" fmla="*/ 188 h 2398"/>
                  <a:gd name="T30" fmla="*/ 1569 w 1608"/>
                  <a:gd name="T31" fmla="*/ 217 h 2398"/>
                  <a:gd name="T32" fmla="*/ 1591 w 1608"/>
                  <a:gd name="T33" fmla="*/ 248 h 2398"/>
                  <a:gd name="T34" fmla="*/ 1608 w 1608"/>
                  <a:gd name="T35" fmla="*/ 281 h 2398"/>
                  <a:gd name="T36" fmla="*/ 806 w 1608"/>
                  <a:gd name="T37" fmla="*/ 2398 h 2398"/>
                  <a:gd name="T38" fmla="*/ 0 w 1608"/>
                  <a:gd name="T39" fmla="*/ 281 h 2398"/>
                  <a:gd name="T40" fmla="*/ 15 w 1608"/>
                  <a:gd name="T41" fmla="*/ 248 h 2398"/>
                  <a:gd name="T42" fmla="*/ 37 w 1608"/>
                  <a:gd name="T43" fmla="*/ 217 h 2398"/>
                  <a:gd name="T44" fmla="*/ 66 w 1608"/>
                  <a:gd name="T45" fmla="*/ 188 h 2398"/>
                  <a:gd name="T46" fmla="*/ 100 w 1608"/>
                  <a:gd name="T47" fmla="*/ 161 h 2398"/>
                  <a:gd name="T48" fmla="*/ 137 w 1608"/>
                  <a:gd name="T49" fmla="*/ 136 h 2398"/>
                  <a:gd name="T50" fmla="*/ 180 w 1608"/>
                  <a:gd name="T51" fmla="*/ 114 h 2398"/>
                  <a:gd name="T52" fmla="*/ 227 w 1608"/>
                  <a:gd name="T53" fmla="*/ 93 h 2398"/>
                  <a:gd name="T54" fmla="*/ 278 w 1608"/>
                  <a:gd name="T55" fmla="*/ 74 h 2398"/>
                  <a:gd name="T56" fmla="*/ 332 w 1608"/>
                  <a:gd name="T57" fmla="*/ 58 h 2398"/>
                  <a:gd name="T58" fmla="*/ 389 w 1608"/>
                  <a:gd name="T59" fmla="*/ 42 h 2398"/>
                  <a:gd name="T60" fmla="*/ 448 w 1608"/>
                  <a:gd name="T61" fmla="*/ 30 h 2398"/>
                  <a:gd name="T62" fmla="*/ 510 w 1608"/>
                  <a:gd name="T63" fmla="*/ 20 h 2398"/>
                  <a:gd name="T64" fmla="*/ 574 w 1608"/>
                  <a:gd name="T65" fmla="*/ 12 h 2398"/>
                  <a:gd name="T66" fmla="*/ 638 w 1608"/>
                  <a:gd name="T67" fmla="*/ 5 h 2398"/>
                  <a:gd name="T68" fmla="*/ 704 w 1608"/>
                  <a:gd name="T69" fmla="*/ 2 h 2398"/>
                  <a:gd name="T70" fmla="*/ 771 w 1608"/>
                  <a:gd name="T71" fmla="*/ 0 h 23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</a:cxnLst>
                <a:rect l="0" t="0" r="r" b="b"/>
                <a:pathLst>
                  <a:path w="1608" h="2398">
                    <a:moveTo>
                      <a:pt x="771" y="0"/>
                    </a:moveTo>
                    <a:lnTo>
                      <a:pt x="837" y="0"/>
                    </a:lnTo>
                    <a:lnTo>
                      <a:pt x="904" y="2"/>
                    </a:lnTo>
                    <a:lnTo>
                      <a:pt x="969" y="5"/>
                    </a:lnTo>
                    <a:lnTo>
                      <a:pt x="1034" y="12"/>
                    </a:lnTo>
                    <a:lnTo>
                      <a:pt x="1097" y="20"/>
                    </a:lnTo>
                    <a:lnTo>
                      <a:pt x="1159" y="30"/>
                    </a:lnTo>
                    <a:lnTo>
                      <a:pt x="1218" y="42"/>
                    </a:lnTo>
                    <a:lnTo>
                      <a:pt x="1276" y="58"/>
                    </a:lnTo>
                    <a:lnTo>
                      <a:pt x="1329" y="74"/>
                    </a:lnTo>
                    <a:lnTo>
                      <a:pt x="1380" y="93"/>
                    </a:lnTo>
                    <a:lnTo>
                      <a:pt x="1427" y="114"/>
                    </a:lnTo>
                    <a:lnTo>
                      <a:pt x="1469" y="136"/>
                    </a:lnTo>
                    <a:lnTo>
                      <a:pt x="1508" y="161"/>
                    </a:lnTo>
                    <a:lnTo>
                      <a:pt x="1541" y="188"/>
                    </a:lnTo>
                    <a:lnTo>
                      <a:pt x="1569" y="217"/>
                    </a:lnTo>
                    <a:lnTo>
                      <a:pt x="1591" y="248"/>
                    </a:lnTo>
                    <a:lnTo>
                      <a:pt x="1608" y="281"/>
                    </a:lnTo>
                    <a:lnTo>
                      <a:pt x="806" y="2398"/>
                    </a:lnTo>
                    <a:lnTo>
                      <a:pt x="0" y="281"/>
                    </a:lnTo>
                    <a:lnTo>
                      <a:pt x="15" y="248"/>
                    </a:lnTo>
                    <a:lnTo>
                      <a:pt x="37" y="217"/>
                    </a:lnTo>
                    <a:lnTo>
                      <a:pt x="66" y="188"/>
                    </a:lnTo>
                    <a:lnTo>
                      <a:pt x="100" y="161"/>
                    </a:lnTo>
                    <a:lnTo>
                      <a:pt x="137" y="136"/>
                    </a:lnTo>
                    <a:lnTo>
                      <a:pt x="180" y="114"/>
                    </a:lnTo>
                    <a:lnTo>
                      <a:pt x="227" y="93"/>
                    </a:lnTo>
                    <a:lnTo>
                      <a:pt x="278" y="74"/>
                    </a:lnTo>
                    <a:lnTo>
                      <a:pt x="332" y="58"/>
                    </a:lnTo>
                    <a:lnTo>
                      <a:pt x="389" y="42"/>
                    </a:lnTo>
                    <a:lnTo>
                      <a:pt x="448" y="30"/>
                    </a:lnTo>
                    <a:lnTo>
                      <a:pt x="510" y="20"/>
                    </a:lnTo>
                    <a:lnTo>
                      <a:pt x="574" y="12"/>
                    </a:lnTo>
                    <a:lnTo>
                      <a:pt x="638" y="5"/>
                    </a:lnTo>
                    <a:lnTo>
                      <a:pt x="704" y="2"/>
                    </a:lnTo>
                    <a:lnTo>
                      <a:pt x="771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  <p:sp>
          <p:nvSpPr>
            <p:cNvPr id="26" name="Freeform 6"/>
            <p:cNvSpPr>
              <a:spLocks noChangeAspect="1" noEditPoints="1"/>
            </p:cNvSpPr>
            <p:nvPr/>
          </p:nvSpPr>
          <p:spPr bwMode="auto">
            <a:xfrm rot="21410344">
              <a:off x="7754006" y="2429643"/>
              <a:ext cx="247625" cy="385588"/>
            </a:xfrm>
            <a:custGeom>
              <a:avLst/>
              <a:gdLst>
                <a:gd name="T0" fmla="*/ 845 w 2099"/>
                <a:gd name="T1" fmla="*/ 263 h 3271"/>
                <a:gd name="T2" fmla="*/ 603 w 2099"/>
                <a:gd name="T3" fmla="*/ 371 h 3271"/>
                <a:gd name="T4" fmla="*/ 410 w 2099"/>
                <a:gd name="T5" fmla="*/ 549 h 3271"/>
                <a:gd name="T6" fmla="*/ 283 w 2099"/>
                <a:gd name="T7" fmla="*/ 779 h 3271"/>
                <a:gd name="T8" fmla="*/ 237 w 2099"/>
                <a:gd name="T9" fmla="*/ 1049 h 3271"/>
                <a:gd name="T10" fmla="*/ 283 w 2099"/>
                <a:gd name="T11" fmla="*/ 1318 h 3271"/>
                <a:gd name="T12" fmla="*/ 410 w 2099"/>
                <a:gd name="T13" fmla="*/ 1549 h 3271"/>
                <a:gd name="T14" fmla="*/ 603 w 2099"/>
                <a:gd name="T15" fmla="*/ 1726 h 3271"/>
                <a:gd name="T16" fmla="*/ 845 w 2099"/>
                <a:gd name="T17" fmla="*/ 1834 h 3271"/>
                <a:gd name="T18" fmla="*/ 1119 w 2099"/>
                <a:gd name="T19" fmla="*/ 1857 h 3271"/>
                <a:gd name="T20" fmla="*/ 1381 w 2099"/>
                <a:gd name="T21" fmla="*/ 1789 h 3271"/>
                <a:gd name="T22" fmla="*/ 1600 w 2099"/>
                <a:gd name="T23" fmla="*/ 1645 h 3271"/>
                <a:gd name="T24" fmla="*/ 1761 w 2099"/>
                <a:gd name="T25" fmla="*/ 1439 h 3271"/>
                <a:gd name="T26" fmla="*/ 1849 w 2099"/>
                <a:gd name="T27" fmla="*/ 1186 h 3271"/>
                <a:gd name="T28" fmla="*/ 1849 w 2099"/>
                <a:gd name="T29" fmla="*/ 910 h 3271"/>
                <a:gd name="T30" fmla="*/ 1761 w 2099"/>
                <a:gd name="T31" fmla="*/ 658 h 3271"/>
                <a:gd name="T32" fmla="*/ 1600 w 2099"/>
                <a:gd name="T33" fmla="*/ 452 h 3271"/>
                <a:gd name="T34" fmla="*/ 1381 w 2099"/>
                <a:gd name="T35" fmla="*/ 308 h 3271"/>
                <a:gd name="T36" fmla="*/ 1119 w 2099"/>
                <a:gd name="T37" fmla="*/ 239 h 3271"/>
                <a:gd name="T38" fmla="*/ 1131 w 2099"/>
                <a:gd name="T39" fmla="*/ 3 h 3271"/>
                <a:gd name="T40" fmla="*/ 1440 w 2099"/>
                <a:gd name="T41" fmla="*/ 74 h 3271"/>
                <a:gd name="T42" fmla="*/ 1706 w 2099"/>
                <a:gd name="T43" fmla="*/ 230 h 3271"/>
                <a:gd name="T44" fmla="*/ 1914 w 2099"/>
                <a:gd name="T45" fmla="*/ 454 h 3271"/>
                <a:gd name="T46" fmla="*/ 2050 w 2099"/>
                <a:gd name="T47" fmla="*/ 732 h 3271"/>
                <a:gd name="T48" fmla="*/ 2099 w 2099"/>
                <a:gd name="T49" fmla="*/ 1049 h 3271"/>
                <a:gd name="T50" fmla="*/ 2070 w 2099"/>
                <a:gd name="T51" fmla="*/ 1249 h 3271"/>
                <a:gd name="T52" fmla="*/ 1992 w 2099"/>
                <a:gd name="T53" fmla="*/ 1501 h 3271"/>
                <a:gd name="T54" fmla="*/ 1877 w 2099"/>
                <a:gd name="T55" fmla="*/ 1784 h 3271"/>
                <a:gd name="T56" fmla="*/ 1737 w 2099"/>
                <a:gd name="T57" fmla="*/ 2084 h 3271"/>
                <a:gd name="T58" fmla="*/ 1585 w 2099"/>
                <a:gd name="T59" fmla="*/ 2386 h 3271"/>
                <a:gd name="T60" fmla="*/ 1431 w 2099"/>
                <a:gd name="T61" fmla="*/ 2671 h 3271"/>
                <a:gd name="T62" fmla="*/ 1288 w 2099"/>
                <a:gd name="T63" fmla="*/ 2923 h 3271"/>
                <a:gd name="T64" fmla="*/ 1170 w 2099"/>
                <a:gd name="T65" fmla="*/ 3129 h 3271"/>
                <a:gd name="T66" fmla="*/ 1093 w 2099"/>
                <a:gd name="T67" fmla="*/ 3253 h 3271"/>
                <a:gd name="T68" fmla="*/ 1034 w 2099"/>
                <a:gd name="T69" fmla="*/ 3269 h 3271"/>
                <a:gd name="T70" fmla="*/ 976 w 2099"/>
                <a:gd name="T71" fmla="*/ 3207 h 3271"/>
                <a:gd name="T72" fmla="*/ 873 w 2099"/>
                <a:gd name="T73" fmla="*/ 3033 h 3271"/>
                <a:gd name="T74" fmla="*/ 741 w 2099"/>
                <a:gd name="T75" fmla="*/ 2802 h 3271"/>
                <a:gd name="T76" fmla="*/ 592 w 2099"/>
                <a:gd name="T77" fmla="*/ 2531 h 3271"/>
                <a:gd name="T78" fmla="*/ 437 w 2099"/>
                <a:gd name="T79" fmla="*/ 2236 h 3271"/>
                <a:gd name="T80" fmla="*/ 289 w 2099"/>
                <a:gd name="T81" fmla="*/ 1934 h 3271"/>
                <a:gd name="T82" fmla="*/ 160 w 2099"/>
                <a:gd name="T83" fmla="*/ 1639 h 3271"/>
                <a:gd name="T84" fmla="*/ 62 w 2099"/>
                <a:gd name="T85" fmla="*/ 1370 h 3271"/>
                <a:gd name="T86" fmla="*/ 8 w 2099"/>
                <a:gd name="T87" fmla="*/ 1142 h 3271"/>
                <a:gd name="T88" fmla="*/ 13 w 2099"/>
                <a:gd name="T89" fmla="*/ 886 h 3271"/>
                <a:gd name="T90" fmla="*/ 107 w 2099"/>
                <a:gd name="T91" fmla="*/ 588 h 3271"/>
                <a:gd name="T92" fmla="*/ 281 w 2099"/>
                <a:gd name="T93" fmla="*/ 334 h 3271"/>
                <a:gd name="T94" fmla="*/ 520 w 2099"/>
                <a:gd name="T95" fmla="*/ 143 h 3271"/>
                <a:gd name="T96" fmla="*/ 809 w 2099"/>
                <a:gd name="T97" fmla="*/ 28 h 3271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  <a:cxn ang="0">
                  <a:pos x="T44" y="T45"/>
                </a:cxn>
                <a:cxn ang="0">
                  <a:pos x="T46" y="T47"/>
                </a:cxn>
                <a:cxn ang="0">
                  <a:pos x="T48" y="T49"/>
                </a:cxn>
                <a:cxn ang="0">
                  <a:pos x="T50" y="T51"/>
                </a:cxn>
                <a:cxn ang="0">
                  <a:pos x="T52" y="T53"/>
                </a:cxn>
                <a:cxn ang="0">
                  <a:pos x="T54" y="T55"/>
                </a:cxn>
                <a:cxn ang="0">
                  <a:pos x="T56" y="T57"/>
                </a:cxn>
                <a:cxn ang="0">
                  <a:pos x="T58" y="T59"/>
                </a:cxn>
                <a:cxn ang="0">
                  <a:pos x="T60" y="T61"/>
                </a:cxn>
                <a:cxn ang="0">
                  <a:pos x="T62" y="T63"/>
                </a:cxn>
                <a:cxn ang="0">
                  <a:pos x="T64" y="T65"/>
                </a:cxn>
                <a:cxn ang="0">
                  <a:pos x="T66" y="T67"/>
                </a:cxn>
                <a:cxn ang="0">
                  <a:pos x="T68" y="T69"/>
                </a:cxn>
                <a:cxn ang="0">
                  <a:pos x="T70" y="T71"/>
                </a:cxn>
                <a:cxn ang="0">
                  <a:pos x="T72" y="T73"/>
                </a:cxn>
                <a:cxn ang="0">
                  <a:pos x="T74" y="T75"/>
                </a:cxn>
                <a:cxn ang="0">
                  <a:pos x="T76" y="T77"/>
                </a:cxn>
                <a:cxn ang="0">
                  <a:pos x="T78" y="T79"/>
                </a:cxn>
                <a:cxn ang="0">
                  <a:pos x="T80" y="T81"/>
                </a:cxn>
                <a:cxn ang="0">
                  <a:pos x="T82" y="T83"/>
                </a:cxn>
                <a:cxn ang="0">
                  <a:pos x="T84" y="T85"/>
                </a:cxn>
                <a:cxn ang="0">
                  <a:pos x="T86" y="T87"/>
                </a:cxn>
                <a:cxn ang="0">
                  <a:pos x="T88" y="T89"/>
                </a:cxn>
                <a:cxn ang="0">
                  <a:pos x="T90" y="T91"/>
                </a:cxn>
                <a:cxn ang="0">
                  <a:pos x="T92" y="T93"/>
                </a:cxn>
                <a:cxn ang="0">
                  <a:pos x="T94" y="T95"/>
                </a:cxn>
                <a:cxn ang="0">
                  <a:pos x="T96" y="T97"/>
                </a:cxn>
              </a:cxnLst>
              <a:rect l="0" t="0" r="r" b="b"/>
              <a:pathLst>
                <a:path w="2099" h="3271">
                  <a:moveTo>
                    <a:pt x="1050" y="237"/>
                  </a:moveTo>
                  <a:lnTo>
                    <a:pt x="980" y="239"/>
                  </a:lnTo>
                  <a:lnTo>
                    <a:pt x="911" y="249"/>
                  </a:lnTo>
                  <a:lnTo>
                    <a:pt x="845" y="263"/>
                  </a:lnTo>
                  <a:lnTo>
                    <a:pt x="780" y="282"/>
                  </a:lnTo>
                  <a:lnTo>
                    <a:pt x="719" y="308"/>
                  </a:lnTo>
                  <a:lnTo>
                    <a:pt x="659" y="337"/>
                  </a:lnTo>
                  <a:lnTo>
                    <a:pt x="603" y="371"/>
                  </a:lnTo>
                  <a:lnTo>
                    <a:pt x="550" y="409"/>
                  </a:lnTo>
                  <a:lnTo>
                    <a:pt x="499" y="452"/>
                  </a:lnTo>
                  <a:lnTo>
                    <a:pt x="453" y="498"/>
                  </a:lnTo>
                  <a:lnTo>
                    <a:pt x="410" y="549"/>
                  </a:lnTo>
                  <a:lnTo>
                    <a:pt x="372" y="602"/>
                  </a:lnTo>
                  <a:lnTo>
                    <a:pt x="338" y="658"/>
                  </a:lnTo>
                  <a:lnTo>
                    <a:pt x="309" y="718"/>
                  </a:lnTo>
                  <a:lnTo>
                    <a:pt x="283" y="779"/>
                  </a:lnTo>
                  <a:lnTo>
                    <a:pt x="264" y="844"/>
                  </a:lnTo>
                  <a:lnTo>
                    <a:pt x="249" y="910"/>
                  </a:lnTo>
                  <a:lnTo>
                    <a:pt x="240" y="979"/>
                  </a:lnTo>
                  <a:lnTo>
                    <a:pt x="237" y="1049"/>
                  </a:lnTo>
                  <a:lnTo>
                    <a:pt x="240" y="1118"/>
                  </a:lnTo>
                  <a:lnTo>
                    <a:pt x="249" y="1186"/>
                  </a:lnTo>
                  <a:lnTo>
                    <a:pt x="264" y="1254"/>
                  </a:lnTo>
                  <a:lnTo>
                    <a:pt x="283" y="1318"/>
                  </a:lnTo>
                  <a:lnTo>
                    <a:pt x="309" y="1380"/>
                  </a:lnTo>
                  <a:lnTo>
                    <a:pt x="338" y="1439"/>
                  </a:lnTo>
                  <a:lnTo>
                    <a:pt x="372" y="1495"/>
                  </a:lnTo>
                  <a:lnTo>
                    <a:pt x="410" y="1549"/>
                  </a:lnTo>
                  <a:lnTo>
                    <a:pt x="453" y="1599"/>
                  </a:lnTo>
                  <a:lnTo>
                    <a:pt x="499" y="1645"/>
                  </a:lnTo>
                  <a:lnTo>
                    <a:pt x="550" y="1687"/>
                  </a:lnTo>
                  <a:lnTo>
                    <a:pt x="603" y="1726"/>
                  </a:lnTo>
                  <a:lnTo>
                    <a:pt x="659" y="1760"/>
                  </a:lnTo>
                  <a:lnTo>
                    <a:pt x="719" y="1789"/>
                  </a:lnTo>
                  <a:lnTo>
                    <a:pt x="780" y="1815"/>
                  </a:lnTo>
                  <a:lnTo>
                    <a:pt x="845" y="1834"/>
                  </a:lnTo>
                  <a:lnTo>
                    <a:pt x="911" y="1848"/>
                  </a:lnTo>
                  <a:lnTo>
                    <a:pt x="980" y="1857"/>
                  </a:lnTo>
                  <a:lnTo>
                    <a:pt x="1050" y="1860"/>
                  </a:lnTo>
                  <a:lnTo>
                    <a:pt x="1119" y="1857"/>
                  </a:lnTo>
                  <a:lnTo>
                    <a:pt x="1187" y="1848"/>
                  </a:lnTo>
                  <a:lnTo>
                    <a:pt x="1255" y="1834"/>
                  </a:lnTo>
                  <a:lnTo>
                    <a:pt x="1319" y="1815"/>
                  </a:lnTo>
                  <a:lnTo>
                    <a:pt x="1381" y="1789"/>
                  </a:lnTo>
                  <a:lnTo>
                    <a:pt x="1440" y="1760"/>
                  </a:lnTo>
                  <a:lnTo>
                    <a:pt x="1496" y="1726"/>
                  </a:lnTo>
                  <a:lnTo>
                    <a:pt x="1550" y="1687"/>
                  </a:lnTo>
                  <a:lnTo>
                    <a:pt x="1600" y="1645"/>
                  </a:lnTo>
                  <a:lnTo>
                    <a:pt x="1646" y="1599"/>
                  </a:lnTo>
                  <a:lnTo>
                    <a:pt x="1688" y="1549"/>
                  </a:lnTo>
                  <a:lnTo>
                    <a:pt x="1727" y="1495"/>
                  </a:lnTo>
                  <a:lnTo>
                    <a:pt x="1761" y="1439"/>
                  </a:lnTo>
                  <a:lnTo>
                    <a:pt x="1790" y="1380"/>
                  </a:lnTo>
                  <a:lnTo>
                    <a:pt x="1816" y="1318"/>
                  </a:lnTo>
                  <a:lnTo>
                    <a:pt x="1835" y="1254"/>
                  </a:lnTo>
                  <a:lnTo>
                    <a:pt x="1849" y="1186"/>
                  </a:lnTo>
                  <a:lnTo>
                    <a:pt x="1859" y="1118"/>
                  </a:lnTo>
                  <a:lnTo>
                    <a:pt x="1862" y="1049"/>
                  </a:lnTo>
                  <a:lnTo>
                    <a:pt x="1859" y="979"/>
                  </a:lnTo>
                  <a:lnTo>
                    <a:pt x="1849" y="910"/>
                  </a:lnTo>
                  <a:lnTo>
                    <a:pt x="1835" y="844"/>
                  </a:lnTo>
                  <a:lnTo>
                    <a:pt x="1816" y="779"/>
                  </a:lnTo>
                  <a:lnTo>
                    <a:pt x="1790" y="718"/>
                  </a:lnTo>
                  <a:lnTo>
                    <a:pt x="1761" y="658"/>
                  </a:lnTo>
                  <a:lnTo>
                    <a:pt x="1727" y="602"/>
                  </a:lnTo>
                  <a:lnTo>
                    <a:pt x="1688" y="549"/>
                  </a:lnTo>
                  <a:lnTo>
                    <a:pt x="1646" y="498"/>
                  </a:lnTo>
                  <a:lnTo>
                    <a:pt x="1600" y="452"/>
                  </a:lnTo>
                  <a:lnTo>
                    <a:pt x="1550" y="409"/>
                  </a:lnTo>
                  <a:lnTo>
                    <a:pt x="1496" y="371"/>
                  </a:lnTo>
                  <a:lnTo>
                    <a:pt x="1440" y="337"/>
                  </a:lnTo>
                  <a:lnTo>
                    <a:pt x="1381" y="308"/>
                  </a:lnTo>
                  <a:lnTo>
                    <a:pt x="1319" y="282"/>
                  </a:lnTo>
                  <a:lnTo>
                    <a:pt x="1255" y="263"/>
                  </a:lnTo>
                  <a:lnTo>
                    <a:pt x="1187" y="249"/>
                  </a:lnTo>
                  <a:lnTo>
                    <a:pt x="1119" y="239"/>
                  </a:lnTo>
                  <a:lnTo>
                    <a:pt x="1050" y="237"/>
                  </a:lnTo>
                  <a:close/>
                  <a:moveTo>
                    <a:pt x="1050" y="0"/>
                  </a:moveTo>
                  <a:lnTo>
                    <a:pt x="1050" y="0"/>
                  </a:lnTo>
                  <a:lnTo>
                    <a:pt x="1131" y="3"/>
                  </a:lnTo>
                  <a:lnTo>
                    <a:pt x="1212" y="12"/>
                  </a:lnTo>
                  <a:lnTo>
                    <a:pt x="1290" y="28"/>
                  </a:lnTo>
                  <a:lnTo>
                    <a:pt x="1366" y="48"/>
                  </a:lnTo>
                  <a:lnTo>
                    <a:pt x="1440" y="74"/>
                  </a:lnTo>
                  <a:lnTo>
                    <a:pt x="1511" y="106"/>
                  </a:lnTo>
                  <a:lnTo>
                    <a:pt x="1578" y="143"/>
                  </a:lnTo>
                  <a:lnTo>
                    <a:pt x="1644" y="184"/>
                  </a:lnTo>
                  <a:lnTo>
                    <a:pt x="1706" y="230"/>
                  </a:lnTo>
                  <a:lnTo>
                    <a:pt x="1764" y="280"/>
                  </a:lnTo>
                  <a:lnTo>
                    <a:pt x="1818" y="334"/>
                  </a:lnTo>
                  <a:lnTo>
                    <a:pt x="1868" y="392"/>
                  </a:lnTo>
                  <a:lnTo>
                    <a:pt x="1914" y="454"/>
                  </a:lnTo>
                  <a:lnTo>
                    <a:pt x="1955" y="519"/>
                  </a:lnTo>
                  <a:lnTo>
                    <a:pt x="1992" y="588"/>
                  </a:lnTo>
                  <a:lnTo>
                    <a:pt x="2024" y="658"/>
                  </a:lnTo>
                  <a:lnTo>
                    <a:pt x="2050" y="732"/>
                  </a:lnTo>
                  <a:lnTo>
                    <a:pt x="2070" y="808"/>
                  </a:lnTo>
                  <a:lnTo>
                    <a:pt x="2086" y="886"/>
                  </a:lnTo>
                  <a:lnTo>
                    <a:pt x="2096" y="966"/>
                  </a:lnTo>
                  <a:lnTo>
                    <a:pt x="2099" y="1049"/>
                  </a:lnTo>
                  <a:lnTo>
                    <a:pt x="2097" y="1094"/>
                  </a:lnTo>
                  <a:lnTo>
                    <a:pt x="2091" y="1142"/>
                  </a:lnTo>
                  <a:lnTo>
                    <a:pt x="2083" y="1194"/>
                  </a:lnTo>
                  <a:lnTo>
                    <a:pt x="2070" y="1249"/>
                  </a:lnTo>
                  <a:lnTo>
                    <a:pt x="2055" y="1309"/>
                  </a:lnTo>
                  <a:lnTo>
                    <a:pt x="2037" y="1371"/>
                  </a:lnTo>
                  <a:lnTo>
                    <a:pt x="2015" y="1434"/>
                  </a:lnTo>
                  <a:lnTo>
                    <a:pt x="1992" y="1501"/>
                  </a:lnTo>
                  <a:lnTo>
                    <a:pt x="1966" y="1569"/>
                  </a:lnTo>
                  <a:lnTo>
                    <a:pt x="1939" y="1639"/>
                  </a:lnTo>
                  <a:lnTo>
                    <a:pt x="1908" y="1711"/>
                  </a:lnTo>
                  <a:lnTo>
                    <a:pt x="1877" y="1784"/>
                  </a:lnTo>
                  <a:lnTo>
                    <a:pt x="1844" y="1858"/>
                  </a:lnTo>
                  <a:lnTo>
                    <a:pt x="1810" y="1934"/>
                  </a:lnTo>
                  <a:lnTo>
                    <a:pt x="1774" y="2009"/>
                  </a:lnTo>
                  <a:lnTo>
                    <a:pt x="1737" y="2084"/>
                  </a:lnTo>
                  <a:lnTo>
                    <a:pt x="1700" y="2161"/>
                  </a:lnTo>
                  <a:lnTo>
                    <a:pt x="1662" y="2236"/>
                  </a:lnTo>
                  <a:lnTo>
                    <a:pt x="1623" y="2311"/>
                  </a:lnTo>
                  <a:lnTo>
                    <a:pt x="1585" y="2386"/>
                  </a:lnTo>
                  <a:lnTo>
                    <a:pt x="1546" y="2459"/>
                  </a:lnTo>
                  <a:lnTo>
                    <a:pt x="1507" y="2531"/>
                  </a:lnTo>
                  <a:lnTo>
                    <a:pt x="1468" y="2602"/>
                  </a:lnTo>
                  <a:lnTo>
                    <a:pt x="1431" y="2671"/>
                  </a:lnTo>
                  <a:lnTo>
                    <a:pt x="1394" y="2738"/>
                  </a:lnTo>
                  <a:lnTo>
                    <a:pt x="1357" y="2802"/>
                  </a:lnTo>
                  <a:lnTo>
                    <a:pt x="1323" y="2864"/>
                  </a:lnTo>
                  <a:lnTo>
                    <a:pt x="1288" y="2923"/>
                  </a:lnTo>
                  <a:lnTo>
                    <a:pt x="1257" y="2980"/>
                  </a:lnTo>
                  <a:lnTo>
                    <a:pt x="1225" y="3033"/>
                  </a:lnTo>
                  <a:lnTo>
                    <a:pt x="1197" y="3083"/>
                  </a:lnTo>
                  <a:lnTo>
                    <a:pt x="1170" y="3129"/>
                  </a:lnTo>
                  <a:lnTo>
                    <a:pt x="1145" y="3171"/>
                  </a:lnTo>
                  <a:lnTo>
                    <a:pt x="1122" y="3207"/>
                  </a:lnTo>
                  <a:lnTo>
                    <a:pt x="1103" y="3241"/>
                  </a:lnTo>
                  <a:lnTo>
                    <a:pt x="1093" y="3253"/>
                  </a:lnTo>
                  <a:lnTo>
                    <a:pt x="1079" y="3262"/>
                  </a:lnTo>
                  <a:lnTo>
                    <a:pt x="1065" y="3269"/>
                  </a:lnTo>
                  <a:lnTo>
                    <a:pt x="1050" y="3271"/>
                  </a:lnTo>
                  <a:lnTo>
                    <a:pt x="1034" y="3269"/>
                  </a:lnTo>
                  <a:lnTo>
                    <a:pt x="1018" y="3262"/>
                  </a:lnTo>
                  <a:lnTo>
                    <a:pt x="1006" y="3253"/>
                  </a:lnTo>
                  <a:lnTo>
                    <a:pt x="996" y="3241"/>
                  </a:lnTo>
                  <a:lnTo>
                    <a:pt x="976" y="3207"/>
                  </a:lnTo>
                  <a:lnTo>
                    <a:pt x="954" y="3171"/>
                  </a:lnTo>
                  <a:lnTo>
                    <a:pt x="929" y="3129"/>
                  </a:lnTo>
                  <a:lnTo>
                    <a:pt x="902" y="3083"/>
                  </a:lnTo>
                  <a:lnTo>
                    <a:pt x="873" y="3033"/>
                  </a:lnTo>
                  <a:lnTo>
                    <a:pt x="842" y="2980"/>
                  </a:lnTo>
                  <a:lnTo>
                    <a:pt x="810" y="2923"/>
                  </a:lnTo>
                  <a:lnTo>
                    <a:pt x="776" y="2864"/>
                  </a:lnTo>
                  <a:lnTo>
                    <a:pt x="741" y="2802"/>
                  </a:lnTo>
                  <a:lnTo>
                    <a:pt x="705" y="2738"/>
                  </a:lnTo>
                  <a:lnTo>
                    <a:pt x="668" y="2671"/>
                  </a:lnTo>
                  <a:lnTo>
                    <a:pt x="630" y="2602"/>
                  </a:lnTo>
                  <a:lnTo>
                    <a:pt x="592" y="2531"/>
                  </a:lnTo>
                  <a:lnTo>
                    <a:pt x="553" y="2459"/>
                  </a:lnTo>
                  <a:lnTo>
                    <a:pt x="514" y="2386"/>
                  </a:lnTo>
                  <a:lnTo>
                    <a:pt x="476" y="2311"/>
                  </a:lnTo>
                  <a:lnTo>
                    <a:pt x="437" y="2236"/>
                  </a:lnTo>
                  <a:lnTo>
                    <a:pt x="399" y="2161"/>
                  </a:lnTo>
                  <a:lnTo>
                    <a:pt x="362" y="2084"/>
                  </a:lnTo>
                  <a:lnTo>
                    <a:pt x="325" y="2009"/>
                  </a:lnTo>
                  <a:lnTo>
                    <a:pt x="289" y="1934"/>
                  </a:lnTo>
                  <a:lnTo>
                    <a:pt x="255" y="1858"/>
                  </a:lnTo>
                  <a:lnTo>
                    <a:pt x="222" y="1784"/>
                  </a:lnTo>
                  <a:lnTo>
                    <a:pt x="190" y="1711"/>
                  </a:lnTo>
                  <a:lnTo>
                    <a:pt x="160" y="1639"/>
                  </a:lnTo>
                  <a:lnTo>
                    <a:pt x="132" y="1569"/>
                  </a:lnTo>
                  <a:lnTo>
                    <a:pt x="107" y="1501"/>
                  </a:lnTo>
                  <a:lnTo>
                    <a:pt x="83" y="1434"/>
                  </a:lnTo>
                  <a:lnTo>
                    <a:pt x="62" y="1370"/>
                  </a:lnTo>
                  <a:lnTo>
                    <a:pt x="44" y="1309"/>
                  </a:lnTo>
                  <a:lnTo>
                    <a:pt x="28" y="1249"/>
                  </a:lnTo>
                  <a:lnTo>
                    <a:pt x="16" y="1194"/>
                  </a:lnTo>
                  <a:lnTo>
                    <a:pt x="8" y="1142"/>
                  </a:lnTo>
                  <a:lnTo>
                    <a:pt x="2" y="1094"/>
                  </a:lnTo>
                  <a:lnTo>
                    <a:pt x="0" y="1049"/>
                  </a:lnTo>
                  <a:lnTo>
                    <a:pt x="3" y="966"/>
                  </a:lnTo>
                  <a:lnTo>
                    <a:pt x="13" y="886"/>
                  </a:lnTo>
                  <a:lnTo>
                    <a:pt x="27" y="808"/>
                  </a:lnTo>
                  <a:lnTo>
                    <a:pt x="49" y="732"/>
                  </a:lnTo>
                  <a:lnTo>
                    <a:pt x="75" y="658"/>
                  </a:lnTo>
                  <a:lnTo>
                    <a:pt x="107" y="588"/>
                  </a:lnTo>
                  <a:lnTo>
                    <a:pt x="144" y="519"/>
                  </a:lnTo>
                  <a:lnTo>
                    <a:pt x="185" y="454"/>
                  </a:lnTo>
                  <a:lnTo>
                    <a:pt x="231" y="392"/>
                  </a:lnTo>
                  <a:lnTo>
                    <a:pt x="281" y="334"/>
                  </a:lnTo>
                  <a:lnTo>
                    <a:pt x="335" y="280"/>
                  </a:lnTo>
                  <a:lnTo>
                    <a:pt x="393" y="230"/>
                  </a:lnTo>
                  <a:lnTo>
                    <a:pt x="455" y="184"/>
                  </a:lnTo>
                  <a:lnTo>
                    <a:pt x="520" y="143"/>
                  </a:lnTo>
                  <a:lnTo>
                    <a:pt x="588" y="106"/>
                  </a:lnTo>
                  <a:lnTo>
                    <a:pt x="659" y="74"/>
                  </a:lnTo>
                  <a:lnTo>
                    <a:pt x="733" y="48"/>
                  </a:lnTo>
                  <a:lnTo>
                    <a:pt x="809" y="28"/>
                  </a:lnTo>
                  <a:lnTo>
                    <a:pt x="887" y="12"/>
                  </a:lnTo>
                  <a:lnTo>
                    <a:pt x="967" y="3"/>
                  </a:lnTo>
                  <a:lnTo>
                    <a:pt x="1050" y="0"/>
                  </a:lnTo>
                  <a:close/>
                </a:path>
              </a:pathLst>
            </a:custGeom>
            <a:solidFill>
              <a:srgbClr val="A8ACB9"/>
            </a:solidFill>
            <a:ln w="0">
              <a:noFill/>
              <a:prstDash val="solid"/>
              <a:round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00" b="0" i="0" u="none" strike="noStrike" kern="0" cap="none" spc="0" normalizeH="0" baseline="0" noProof="0">
                <a:ln>
                  <a:noFill/>
                </a:ln>
                <a:solidFill>
                  <a:srgbClr val="EFF0F4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7" name="Freeform 676"/>
            <p:cNvSpPr>
              <a:spLocks noChangeAspect="1"/>
            </p:cNvSpPr>
            <p:nvPr/>
          </p:nvSpPr>
          <p:spPr bwMode="auto">
            <a:xfrm>
              <a:off x="9407138" y="3593088"/>
              <a:ext cx="398501" cy="321324"/>
            </a:xfrm>
            <a:custGeom>
              <a:avLst/>
              <a:gdLst>
                <a:gd name="T0" fmla="*/ 64 w 64"/>
                <a:gd name="T1" fmla="*/ 6 h 52"/>
                <a:gd name="T2" fmla="*/ 56 w 64"/>
                <a:gd name="T3" fmla="*/ 8 h 52"/>
                <a:gd name="T4" fmla="*/ 62 w 64"/>
                <a:gd name="T5" fmla="*/ 1 h 52"/>
                <a:gd name="T6" fmla="*/ 54 w 64"/>
                <a:gd name="T7" fmla="*/ 4 h 52"/>
                <a:gd name="T8" fmla="*/ 44 w 64"/>
                <a:gd name="T9" fmla="*/ 0 h 52"/>
                <a:gd name="T10" fmla="*/ 31 w 64"/>
                <a:gd name="T11" fmla="*/ 13 h 52"/>
                <a:gd name="T12" fmla="*/ 32 w 64"/>
                <a:gd name="T13" fmla="*/ 16 h 52"/>
                <a:gd name="T14" fmla="*/ 4 w 64"/>
                <a:gd name="T15" fmla="*/ 2 h 52"/>
                <a:gd name="T16" fmla="*/ 3 w 64"/>
                <a:gd name="T17" fmla="*/ 9 h 52"/>
                <a:gd name="T18" fmla="*/ 9 w 64"/>
                <a:gd name="T19" fmla="*/ 20 h 52"/>
                <a:gd name="T20" fmla="*/ 3 w 64"/>
                <a:gd name="T21" fmla="*/ 18 h 52"/>
                <a:gd name="T22" fmla="*/ 3 w 64"/>
                <a:gd name="T23" fmla="*/ 18 h 52"/>
                <a:gd name="T24" fmla="*/ 13 w 64"/>
                <a:gd name="T25" fmla="*/ 31 h 52"/>
                <a:gd name="T26" fmla="*/ 10 w 64"/>
                <a:gd name="T27" fmla="*/ 32 h 52"/>
                <a:gd name="T28" fmla="*/ 7 w 64"/>
                <a:gd name="T29" fmla="*/ 32 h 52"/>
                <a:gd name="T30" fmla="*/ 19 w 64"/>
                <a:gd name="T31" fmla="*/ 41 h 52"/>
                <a:gd name="T32" fmla="*/ 3 w 64"/>
                <a:gd name="T33" fmla="*/ 46 h 52"/>
                <a:gd name="T34" fmla="*/ 0 w 64"/>
                <a:gd name="T35" fmla="*/ 46 h 52"/>
                <a:gd name="T36" fmla="*/ 20 w 64"/>
                <a:gd name="T37" fmla="*/ 52 h 52"/>
                <a:gd name="T38" fmla="*/ 57 w 64"/>
                <a:gd name="T39" fmla="*/ 15 h 52"/>
                <a:gd name="T40" fmla="*/ 57 w 64"/>
                <a:gd name="T41" fmla="*/ 13 h 52"/>
                <a:gd name="T42" fmla="*/ 64 w 64"/>
                <a:gd name="T43" fmla="*/ 6 h 5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  <a:cxn ang="0">
                  <a:pos x="T26" y="T27"/>
                </a:cxn>
                <a:cxn ang="0">
                  <a:pos x="T28" y="T29"/>
                </a:cxn>
                <a:cxn ang="0">
                  <a:pos x="T30" y="T31"/>
                </a:cxn>
                <a:cxn ang="0">
                  <a:pos x="T32" y="T33"/>
                </a:cxn>
                <a:cxn ang="0">
                  <a:pos x="T34" y="T35"/>
                </a:cxn>
                <a:cxn ang="0">
                  <a:pos x="T36" y="T37"/>
                </a:cxn>
                <a:cxn ang="0">
                  <a:pos x="T38" y="T39"/>
                </a:cxn>
                <a:cxn ang="0">
                  <a:pos x="T40" y="T41"/>
                </a:cxn>
                <a:cxn ang="0">
                  <a:pos x="T42" y="T43"/>
                </a:cxn>
              </a:cxnLst>
              <a:rect l="0" t="0" r="r" b="b"/>
              <a:pathLst>
                <a:path w="64" h="52">
                  <a:moveTo>
                    <a:pt x="64" y="6"/>
                  </a:moveTo>
                  <a:cubicBezTo>
                    <a:pt x="62" y="7"/>
                    <a:pt x="59" y="8"/>
                    <a:pt x="56" y="8"/>
                  </a:cubicBezTo>
                  <a:cubicBezTo>
                    <a:pt x="59" y="7"/>
                    <a:pt x="61" y="4"/>
                    <a:pt x="62" y="1"/>
                  </a:cubicBezTo>
                  <a:cubicBezTo>
                    <a:pt x="60" y="2"/>
                    <a:pt x="57" y="4"/>
                    <a:pt x="54" y="4"/>
                  </a:cubicBezTo>
                  <a:cubicBezTo>
                    <a:pt x="51" y="2"/>
                    <a:pt x="48" y="0"/>
                    <a:pt x="44" y="0"/>
                  </a:cubicBezTo>
                  <a:cubicBezTo>
                    <a:pt x="37" y="0"/>
                    <a:pt x="31" y="6"/>
                    <a:pt x="31" y="13"/>
                  </a:cubicBezTo>
                  <a:cubicBezTo>
                    <a:pt x="31" y="14"/>
                    <a:pt x="31" y="15"/>
                    <a:pt x="32" y="16"/>
                  </a:cubicBezTo>
                  <a:cubicBezTo>
                    <a:pt x="21" y="16"/>
                    <a:pt x="11" y="10"/>
                    <a:pt x="4" y="2"/>
                  </a:cubicBezTo>
                  <a:cubicBezTo>
                    <a:pt x="3" y="4"/>
                    <a:pt x="3" y="7"/>
                    <a:pt x="3" y="9"/>
                  </a:cubicBezTo>
                  <a:cubicBezTo>
                    <a:pt x="3" y="14"/>
                    <a:pt x="5" y="18"/>
                    <a:pt x="9" y="20"/>
                  </a:cubicBezTo>
                  <a:cubicBezTo>
                    <a:pt x="6" y="20"/>
                    <a:pt x="4" y="19"/>
                    <a:pt x="3" y="18"/>
                  </a:cubicBezTo>
                  <a:cubicBezTo>
                    <a:pt x="3" y="18"/>
                    <a:pt x="3" y="18"/>
                    <a:pt x="3" y="18"/>
                  </a:cubicBezTo>
                  <a:cubicBezTo>
                    <a:pt x="3" y="25"/>
                    <a:pt x="7" y="30"/>
                    <a:pt x="13" y="31"/>
                  </a:cubicBezTo>
                  <a:cubicBezTo>
                    <a:pt x="12" y="32"/>
                    <a:pt x="11" y="32"/>
                    <a:pt x="10" y="32"/>
                  </a:cubicBezTo>
                  <a:cubicBezTo>
                    <a:pt x="9" y="32"/>
                    <a:pt x="8" y="32"/>
                    <a:pt x="7" y="32"/>
                  </a:cubicBezTo>
                  <a:cubicBezTo>
                    <a:pt x="9" y="37"/>
                    <a:pt x="14" y="41"/>
                    <a:pt x="19" y="41"/>
                  </a:cubicBezTo>
                  <a:cubicBezTo>
                    <a:pt x="15" y="44"/>
                    <a:pt x="9" y="46"/>
                    <a:pt x="3" y="46"/>
                  </a:cubicBezTo>
                  <a:cubicBezTo>
                    <a:pt x="2" y="46"/>
                    <a:pt x="1" y="46"/>
                    <a:pt x="0" y="46"/>
                  </a:cubicBezTo>
                  <a:cubicBezTo>
                    <a:pt x="6" y="50"/>
                    <a:pt x="13" y="52"/>
                    <a:pt x="20" y="52"/>
                  </a:cubicBezTo>
                  <a:cubicBezTo>
                    <a:pt x="44" y="52"/>
                    <a:pt x="57" y="32"/>
                    <a:pt x="57" y="15"/>
                  </a:cubicBezTo>
                  <a:cubicBezTo>
                    <a:pt x="57" y="14"/>
                    <a:pt x="57" y="14"/>
                    <a:pt x="57" y="13"/>
                  </a:cubicBezTo>
                  <a:cubicBezTo>
                    <a:pt x="60" y="11"/>
                    <a:pt x="62" y="9"/>
                    <a:pt x="64" y="6"/>
                  </a:cubicBez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vert="horz" wrap="none" lIns="91440" tIns="45720" rIns="91440" bIns="45720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00" b="0" i="0" u="none" strike="noStrike" kern="0" cap="none" spc="0" normalizeH="0" baseline="0" noProof="0">
                <a:ln>
                  <a:noFill/>
                </a:ln>
                <a:solidFill>
                  <a:srgbClr val="EFF0F4"/>
                </a:solidFill>
                <a:effectLst/>
                <a:uLnTx/>
                <a:uFillTx/>
                <a:latin typeface="+mn-ea"/>
              </a:endParaRPr>
            </a:p>
          </p:txBody>
        </p:sp>
        <p:sp>
          <p:nvSpPr>
            <p:cNvPr id="28" name="Arc 29"/>
            <p:cNvSpPr>
              <a:spLocks noChangeAspect="1"/>
            </p:cNvSpPr>
            <p:nvPr/>
          </p:nvSpPr>
          <p:spPr>
            <a:xfrm rot="5400000" flipH="1" flipV="1">
              <a:off x="2094923" y="2230762"/>
              <a:ext cx="942873" cy="942874"/>
            </a:xfrm>
            <a:prstGeom prst="arc">
              <a:avLst>
                <a:gd name="adj1" fmla="val 17425672"/>
                <a:gd name="adj2" fmla="val 4389224"/>
              </a:avLst>
            </a:prstGeom>
            <a:noFill/>
            <a:ln w="28575" cap="flat" cmpd="sng" algn="ctr">
              <a:solidFill>
                <a:srgbClr val="A8ACB9"/>
              </a:solidFill>
              <a:prstDash val="sysDot"/>
              <a:miter lim="800000"/>
              <a:headEnd type="oval" w="sm" len="sm"/>
              <a:tailEnd type="arrow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100" b="0" i="0" u="none" strike="noStrike" kern="0" cap="none" spc="0" normalizeH="0" baseline="0" noProof="0">
                <a:ln>
                  <a:noFill/>
                </a:ln>
                <a:solidFill>
                  <a:srgbClr val="595F6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29" name="Arc 30"/>
            <p:cNvSpPr>
              <a:spLocks noChangeAspect="1"/>
            </p:cNvSpPr>
            <p:nvPr/>
          </p:nvSpPr>
          <p:spPr>
            <a:xfrm rot="16200000" flipH="1">
              <a:off x="7411672" y="3230125"/>
              <a:ext cx="942873" cy="942874"/>
            </a:xfrm>
            <a:prstGeom prst="arc">
              <a:avLst>
                <a:gd name="adj1" fmla="val 17425672"/>
                <a:gd name="adj2" fmla="val 4561692"/>
              </a:avLst>
            </a:prstGeom>
            <a:noFill/>
            <a:ln w="28575" cap="flat" cmpd="sng" algn="ctr">
              <a:solidFill>
                <a:srgbClr val="3D80E6"/>
              </a:solidFill>
              <a:prstDash val="sysDot"/>
              <a:miter lim="800000"/>
              <a:headEnd type="oval" w="sm" len="sm"/>
              <a:tailEnd type="arrow"/>
            </a:ln>
            <a:effectLst/>
          </p:spPr>
          <p:txBody>
            <a:bodyPr wrap="none" rtlCol="0" anchor="ctr"/>
            <a:lstStyle/>
            <a:p>
              <a:pPr marL="0" marR="0" lvl="0" indent="0" algn="ctr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100" b="0" i="0" u="none" strike="noStrike" kern="0" cap="none" spc="0" normalizeH="0" baseline="0" noProof="0">
                <a:ln>
                  <a:noFill/>
                </a:ln>
                <a:solidFill>
                  <a:srgbClr val="595F6F"/>
                </a:solidFill>
                <a:effectLst/>
                <a:uLnTx/>
                <a:uFillTx/>
                <a:latin typeface="+mn-ea"/>
                <a:cs typeface="+mn-cs"/>
              </a:endParaRPr>
            </a:p>
          </p:txBody>
        </p:sp>
        <p:sp>
          <p:nvSpPr>
            <p:cNvPr id="30" name="Freeform 376"/>
            <p:cNvSpPr>
              <a:spLocks noChangeAspect="1"/>
            </p:cNvSpPr>
            <p:nvPr/>
          </p:nvSpPr>
          <p:spPr bwMode="auto">
            <a:xfrm>
              <a:off x="5938240" y="3587579"/>
              <a:ext cx="376439" cy="342746"/>
            </a:xfrm>
            <a:custGeom>
              <a:avLst/>
              <a:gdLst>
                <a:gd name="T0" fmla="*/ 47 w 64"/>
                <a:gd name="T1" fmla="*/ 0 h 59"/>
                <a:gd name="T2" fmla="*/ 32 w 64"/>
                <a:gd name="T3" fmla="*/ 11 h 59"/>
                <a:gd name="T4" fmla="*/ 17 w 64"/>
                <a:gd name="T5" fmla="*/ 0 h 59"/>
                <a:gd name="T6" fmla="*/ 0 w 64"/>
                <a:gd name="T7" fmla="*/ 17 h 59"/>
                <a:gd name="T8" fmla="*/ 32 w 64"/>
                <a:gd name="T9" fmla="*/ 59 h 59"/>
                <a:gd name="T10" fmla="*/ 64 w 64"/>
                <a:gd name="T11" fmla="*/ 17 h 59"/>
                <a:gd name="T12" fmla="*/ 47 w 64"/>
                <a:gd name="T13" fmla="*/ 0 h 59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</a:cxnLst>
              <a:rect l="0" t="0" r="r" b="b"/>
              <a:pathLst>
                <a:path w="64" h="59">
                  <a:moveTo>
                    <a:pt x="47" y="0"/>
                  </a:moveTo>
                  <a:cubicBezTo>
                    <a:pt x="40" y="0"/>
                    <a:pt x="35" y="5"/>
                    <a:pt x="32" y="11"/>
                  </a:cubicBezTo>
                  <a:cubicBezTo>
                    <a:pt x="29" y="5"/>
                    <a:pt x="24" y="0"/>
                    <a:pt x="17" y="0"/>
                  </a:cubicBezTo>
                  <a:cubicBezTo>
                    <a:pt x="8" y="0"/>
                    <a:pt x="0" y="8"/>
                    <a:pt x="0" y="17"/>
                  </a:cubicBezTo>
                  <a:cubicBezTo>
                    <a:pt x="0" y="36"/>
                    <a:pt x="19" y="41"/>
                    <a:pt x="32" y="59"/>
                  </a:cubicBezTo>
                  <a:cubicBezTo>
                    <a:pt x="44" y="41"/>
                    <a:pt x="64" y="35"/>
                    <a:pt x="64" y="17"/>
                  </a:cubicBezTo>
                  <a:cubicBezTo>
                    <a:pt x="64" y="8"/>
                    <a:pt x="56" y="0"/>
                    <a:pt x="47" y="0"/>
                  </a:cubicBezTo>
                  <a:close/>
                </a:path>
              </a:pathLst>
            </a:custGeom>
            <a:solidFill>
              <a:srgbClr val="EFF0F4"/>
            </a:solidFill>
            <a:ln>
              <a:noFill/>
            </a:ln>
          </p:spPr>
          <p:txBody>
            <a:bodyPr vert="horz" wrap="none" lIns="92172" tIns="46086" rIns="92172" bIns="46086" numCol="1" anchor="t" anchorCtr="0" compatLnSpc="1"/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defRPr/>
              </a:pPr>
              <a:endParaRPr kumimoji="0" lang="bg-BG" sz="1600" b="0" i="0" u="none" strike="noStrike" kern="0" cap="none" spc="0" normalizeH="0" baseline="0" noProof="0">
                <a:ln>
                  <a:noFill/>
                </a:ln>
                <a:solidFill>
                  <a:srgbClr val="EFF0F4"/>
                </a:solidFill>
                <a:effectLst/>
                <a:uLnTx/>
                <a:uFillTx/>
                <a:latin typeface="+mn-ea"/>
              </a:endParaRPr>
            </a:p>
          </p:txBody>
        </p:sp>
        <p:grpSp>
          <p:nvGrpSpPr>
            <p:cNvPr id="31" name="Group 32"/>
            <p:cNvGrpSpPr>
              <a:grpSpLocks noChangeAspect="1"/>
            </p:cNvGrpSpPr>
            <p:nvPr/>
          </p:nvGrpSpPr>
          <p:grpSpPr>
            <a:xfrm>
              <a:off x="4285361" y="2370478"/>
              <a:ext cx="162025" cy="514119"/>
              <a:chOff x="4178301" y="0"/>
              <a:chExt cx="1797050" cy="5702300"/>
            </a:xfrm>
            <a:solidFill>
              <a:srgbClr val="A8ACB9"/>
            </a:solidFill>
          </p:grpSpPr>
          <p:sp>
            <p:nvSpPr>
              <p:cNvPr id="32" name="Freeform 6"/>
              <p:cNvSpPr/>
              <p:nvPr/>
            </p:nvSpPr>
            <p:spPr bwMode="auto">
              <a:xfrm>
                <a:off x="4449763" y="0"/>
                <a:ext cx="1250950" cy="1157288"/>
              </a:xfrm>
              <a:custGeom>
                <a:avLst/>
                <a:gdLst>
                  <a:gd name="T0" fmla="*/ 179 w 788"/>
                  <a:gd name="T1" fmla="*/ 0 h 729"/>
                  <a:gd name="T2" fmla="*/ 609 w 788"/>
                  <a:gd name="T3" fmla="*/ 0 h 729"/>
                  <a:gd name="T4" fmla="*/ 642 w 788"/>
                  <a:gd name="T5" fmla="*/ 3 h 729"/>
                  <a:gd name="T6" fmla="*/ 673 w 788"/>
                  <a:gd name="T7" fmla="*/ 11 h 729"/>
                  <a:gd name="T8" fmla="*/ 700 w 788"/>
                  <a:gd name="T9" fmla="*/ 23 h 729"/>
                  <a:gd name="T10" fmla="*/ 725 w 788"/>
                  <a:gd name="T11" fmla="*/ 39 h 729"/>
                  <a:gd name="T12" fmla="*/ 747 w 788"/>
                  <a:gd name="T13" fmla="*/ 59 h 729"/>
                  <a:gd name="T14" fmla="*/ 764 w 788"/>
                  <a:gd name="T15" fmla="*/ 82 h 729"/>
                  <a:gd name="T16" fmla="*/ 777 w 788"/>
                  <a:gd name="T17" fmla="*/ 108 h 729"/>
                  <a:gd name="T18" fmla="*/ 786 w 788"/>
                  <a:gd name="T19" fmla="*/ 136 h 729"/>
                  <a:gd name="T20" fmla="*/ 788 w 788"/>
                  <a:gd name="T21" fmla="*/ 166 h 729"/>
                  <a:gd name="T22" fmla="*/ 739 w 788"/>
                  <a:gd name="T23" fmla="*/ 563 h 729"/>
                  <a:gd name="T24" fmla="*/ 733 w 788"/>
                  <a:gd name="T25" fmla="*/ 594 h 729"/>
                  <a:gd name="T26" fmla="*/ 722 w 788"/>
                  <a:gd name="T27" fmla="*/ 623 h 729"/>
                  <a:gd name="T28" fmla="*/ 709 w 788"/>
                  <a:gd name="T29" fmla="*/ 649 h 729"/>
                  <a:gd name="T30" fmla="*/ 691 w 788"/>
                  <a:gd name="T31" fmla="*/ 672 h 729"/>
                  <a:gd name="T32" fmla="*/ 670 w 788"/>
                  <a:gd name="T33" fmla="*/ 691 h 729"/>
                  <a:gd name="T34" fmla="*/ 647 w 788"/>
                  <a:gd name="T35" fmla="*/ 708 h 729"/>
                  <a:gd name="T36" fmla="*/ 620 w 788"/>
                  <a:gd name="T37" fmla="*/ 719 h 729"/>
                  <a:gd name="T38" fmla="*/ 592 w 788"/>
                  <a:gd name="T39" fmla="*/ 726 h 729"/>
                  <a:gd name="T40" fmla="*/ 560 w 788"/>
                  <a:gd name="T41" fmla="*/ 729 h 729"/>
                  <a:gd name="T42" fmla="*/ 544 w 788"/>
                  <a:gd name="T43" fmla="*/ 729 h 729"/>
                  <a:gd name="T44" fmla="*/ 530 w 788"/>
                  <a:gd name="T45" fmla="*/ 726 h 729"/>
                  <a:gd name="T46" fmla="*/ 517 w 788"/>
                  <a:gd name="T47" fmla="*/ 723 h 729"/>
                  <a:gd name="T48" fmla="*/ 503 w 788"/>
                  <a:gd name="T49" fmla="*/ 719 h 729"/>
                  <a:gd name="T50" fmla="*/ 489 w 788"/>
                  <a:gd name="T51" fmla="*/ 715 h 729"/>
                  <a:gd name="T52" fmla="*/ 474 w 788"/>
                  <a:gd name="T53" fmla="*/ 712 h 729"/>
                  <a:gd name="T54" fmla="*/ 454 w 788"/>
                  <a:gd name="T55" fmla="*/ 709 h 729"/>
                  <a:gd name="T56" fmla="*/ 432 w 788"/>
                  <a:gd name="T57" fmla="*/ 707 h 729"/>
                  <a:gd name="T58" fmla="*/ 405 w 788"/>
                  <a:gd name="T59" fmla="*/ 706 h 729"/>
                  <a:gd name="T60" fmla="*/ 377 w 788"/>
                  <a:gd name="T61" fmla="*/ 707 h 729"/>
                  <a:gd name="T62" fmla="*/ 354 w 788"/>
                  <a:gd name="T63" fmla="*/ 709 h 729"/>
                  <a:gd name="T64" fmla="*/ 333 w 788"/>
                  <a:gd name="T65" fmla="*/ 713 h 729"/>
                  <a:gd name="T66" fmla="*/ 315 w 788"/>
                  <a:gd name="T67" fmla="*/ 718 h 729"/>
                  <a:gd name="T68" fmla="*/ 297 w 788"/>
                  <a:gd name="T69" fmla="*/ 722 h 729"/>
                  <a:gd name="T70" fmla="*/ 277 w 788"/>
                  <a:gd name="T71" fmla="*/ 725 h 729"/>
                  <a:gd name="T72" fmla="*/ 256 w 788"/>
                  <a:gd name="T73" fmla="*/ 727 h 729"/>
                  <a:gd name="T74" fmla="*/ 229 w 788"/>
                  <a:gd name="T75" fmla="*/ 729 h 729"/>
                  <a:gd name="T76" fmla="*/ 198 w 788"/>
                  <a:gd name="T77" fmla="*/ 726 h 729"/>
                  <a:gd name="T78" fmla="*/ 168 w 788"/>
                  <a:gd name="T79" fmla="*/ 721 h 729"/>
                  <a:gd name="T80" fmla="*/ 142 w 788"/>
                  <a:gd name="T81" fmla="*/ 710 h 729"/>
                  <a:gd name="T82" fmla="*/ 118 w 788"/>
                  <a:gd name="T83" fmla="*/ 696 h 729"/>
                  <a:gd name="T84" fmla="*/ 97 w 788"/>
                  <a:gd name="T85" fmla="*/ 677 h 729"/>
                  <a:gd name="T86" fmla="*/ 80 w 788"/>
                  <a:gd name="T87" fmla="*/ 654 h 729"/>
                  <a:gd name="T88" fmla="*/ 67 w 788"/>
                  <a:gd name="T89" fmla="*/ 627 h 729"/>
                  <a:gd name="T90" fmla="*/ 56 w 788"/>
                  <a:gd name="T91" fmla="*/ 598 h 729"/>
                  <a:gd name="T92" fmla="*/ 50 w 788"/>
                  <a:gd name="T93" fmla="*/ 563 h 729"/>
                  <a:gd name="T94" fmla="*/ 0 w 788"/>
                  <a:gd name="T95" fmla="*/ 166 h 729"/>
                  <a:gd name="T96" fmla="*/ 4 w 788"/>
                  <a:gd name="T97" fmla="*/ 136 h 729"/>
                  <a:gd name="T98" fmla="*/ 11 w 788"/>
                  <a:gd name="T99" fmla="*/ 108 h 729"/>
                  <a:gd name="T100" fmla="*/ 25 w 788"/>
                  <a:gd name="T101" fmla="*/ 82 h 729"/>
                  <a:gd name="T102" fmla="*/ 43 w 788"/>
                  <a:gd name="T103" fmla="*/ 59 h 729"/>
                  <a:gd name="T104" fmla="*/ 65 w 788"/>
                  <a:gd name="T105" fmla="*/ 39 h 729"/>
                  <a:gd name="T106" fmla="*/ 90 w 788"/>
                  <a:gd name="T107" fmla="*/ 23 h 729"/>
                  <a:gd name="T108" fmla="*/ 117 w 788"/>
                  <a:gd name="T109" fmla="*/ 11 h 729"/>
                  <a:gd name="T110" fmla="*/ 148 w 788"/>
                  <a:gd name="T111" fmla="*/ 3 h 729"/>
                  <a:gd name="T112" fmla="*/ 179 w 788"/>
                  <a:gd name="T113" fmla="*/ 0 h 729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  <a:cxn ang="0">
                    <a:pos x="T38" y="T39"/>
                  </a:cxn>
                  <a:cxn ang="0">
                    <a:pos x="T40" y="T41"/>
                  </a:cxn>
                  <a:cxn ang="0">
                    <a:pos x="T42" y="T43"/>
                  </a:cxn>
                  <a:cxn ang="0">
                    <a:pos x="T44" y="T45"/>
                  </a:cxn>
                  <a:cxn ang="0">
                    <a:pos x="T46" y="T47"/>
                  </a:cxn>
                  <a:cxn ang="0">
                    <a:pos x="T48" y="T49"/>
                  </a:cxn>
                  <a:cxn ang="0">
                    <a:pos x="T50" y="T51"/>
                  </a:cxn>
                  <a:cxn ang="0">
                    <a:pos x="T52" y="T53"/>
                  </a:cxn>
                  <a:cxn ang="0">
                    <a:pos x="T54" y="T55"/>
                  </a:cxn>
                  <a:cxn ang="0">
                    <a:pos x="T56" y="T57"/>
                  </a:cxn>
                  <a:cxn ang="0">
                    <a:pos x="T58" y="T59"/>
                  </a:cxn>
                  <a:cxn ang="0">
                    <a:pos x="T60" y="T61"/>
                  </a:cxn>
                  <a:cxn ang="0">
                    <a:pos x="T62" y="T63"/>
                  </a:cxn>
                  <a:cxn ang="0">
                    <a:pos x="T64" y="T65"/>
                  </a:cxn>
                  <a:cxn ang="0">
                    <a:pos x="T66" y="T67"/>
                  </a:cxn>
                  <a:cxn ang="0">
                    <a:pos x="T68" y="T69"/>
                  </a:cxn>
                  <a:cxn ang="0">
                    <a:pos x="T70" y="T71"/>
                  </a:cxn>
                  <a:cxn ang="0">
                    <a:pos x="T72" y="T73"/>
                  </a:cxn>
                  <a:cxn ang="0">
                    <a:pos x="T74" y="T75"/>
                  </a:cxn>
                  <a:cxn ang="0">
                    <a:pos x="T76" y="T77"/>
                  </a:cxn>
                  <a:cxn ang="0">
                    <a:pos x="T78" y="T79"/>
                  </a:cxn>
                  <a:cxn ang="0">
                    <a:pos x="T80" y="T81"/>
                  </a:cxn>
                  <a:cxn ang="0">
                    <a:pos x="T82" y="T83"/>
                  </a:cxn>
                  <a:cxn ang="0">
                    <a:pos x="T84" y="T85"/>
                  </a:cxn>
                  <a:cxn ang="0">
                    <a:pos x="T86" y="T87"/>
                  </a:cxn>
                  <a:cxn ang="0">
                    <a:pos x="T88" y="T89"/>
                  </a:cxn>
                  <a:cxn ang="0">
                    <a:pos x="T90" y="T91"/>
                  </a:cxn>
                  <a:cxn ang="0">
                    <a:pos x="T92" y="T93"/>
                  </a:cxn>
                  <a:cxn ang="0">
                    <a:pos x="T94" y="T95"/>
                  </a:cxn>
                  <a:cxn ang="0">
                    <a:pos x="T96" y="T97"/>
                  </a:cxn>
                  <a:cxn ang="0">
                    <a:pos x="T98" y="T99"/>
                  </a:cxn>
                  <a:cxn ang="0">
                    <a:pos x="T100" y="T101"/>
                  </a:cxn>
                  <a:cxn ang="0">
                    <a:pos x="T102" y="T103"/>
                  </a:cxn>
                  <a:cxn ang="0">
                    <a:pos x="T104" y="T105"/>
                  </a:cxn>
                  <a:cxn ang="0">
                    <a:pos x="T106" y="T107"/>
                  </a:cxn>
                  <a:cxn ang="0">
                    <a:pos x="T108" y="T109"/>
                  </a:cxn>
                  <a:cxn ang="0">
                    <a:pos x="T110" y="T111"/>
                  </a:cxn>
                  <a:cxn ang="0">
                    <a:pos x="T112" y="T113"/>
                  </a:cxn>
                </a:cxnLst>
                <a:rect l="0" t="0" r="r" b="b"/>
                <a:pathLst>
                  <a:path w="788" h="729">
                    <a:moveTo>
                      <a:pt x="179" y="0"/>
                    </a:moveTo>
                    <a:lnTo>
                      <a:pt x="609" y="0"/>
                    </a:lnTo>
                    <a:lnTo>
                      <a:pt x="642" y="3"/>
                    </a:lnTo>
                    <a:lnTo>
                      <a:pt x="673" y="11"/>
                    </a:lnTo>
                    <a:lnTo>
                      <a:pt x="700" y="23"/>
                    </a:lnTo>
                    <a:lnTo>
                      <a:pt x="725" y="39"/>
                    </a:lnTo>
                    <a:lnTo>
                      <a:pt x="747" y="59"/>
                    </a:lnTo>
                    <a:lnTo>
                      <a:pt x="764" y="82"/>
                    </a:lnTo>
                    <a:lnTo>
                      <a:pt x="777" y="108"/>
                    </a:lnTo>
                    <a:lnTo>
                      <a:pt x="786" y="136"/>
                    </a:lnTo>
                    <a:lnTo>
                      <a:pt x="788" y="166"/>
                    </a:lnTo>
                    <a:lnTo>
                      <a:pt x="739" y="563"/>
                    </a:lnTo>
                    <a:lnTo>
                      <a:pt x="733" y="594"/>
                    </a:lnTo>
                    <a:lnTo>
                      <a:pt x="722" y="623"/>
                    </a:lnTo>
                    <a:lnTo>
                      <a:pt x="709" y="649"/>
                    </a:lnTo>
                    <a:lnTo>
                      <a:pt x="691" y="672"/>
                    </a:lnTo>
                    <a:lnTo>
                      <a:pt x="670" y="691"/>
                    </a:lnTo>
                    <a:lnTo>
                      <a:pt x="647" y="708"/>
                    </a:lnTo>
                    <a:lnTo>
                      <a:pt x="620" y="719"/>
                    </a:lnTo>
                    <a:lnTo>
                      <a:pt x="592" y="726"/>
                    </a:lnTo>
                    <a:lnTo>
                      <a:pt x="560" y="729"/>
                    </a:lnTo>
                    <a:lnTo>
                      <a:pt x="544" y="729"/>
                    </a:lnTo>
                    <a:lnTo>
                      <a:pt x="530" y="726"/>
                    </a:lnTo>
                    <a:lnTo>
                      <a:pt x="517" y="723"/>
                    </a:lnTo>
                    <a:lnTo>
                      <a:pt x="503" y="719"/>
                    </a:lnTo>
                    <a:lnTo>
                      <a:pt x="489" y="715"/>
                    </a:lnTo>
                    <a:lnTo>
                      <a:pt x="474" y="712"/>
                    </a:lnTo>
                    <a:lnTo>
                      <a:pt x="454" y="709"/>
                    </a:lnTo>
                    <a:lnTo>
                      <a:pt x="432" y="707"/>
                    </a:lnTo>
                    <a:lnTo>
                      <a:pt x="405" y="706"/>
                    </a:lnTo>
                    <a:lnTo>
                      <a:pt x="377" y="707"/>
                    </a:lnTo>
                    <a:lnTo>
                      <a:pt x="354" y="709"/>
                    </a:lnTo>
                    <a:lnTo>
                      <a:pt x="333" y="713"/>
                    </a:lnTo>
                    <a:lnTo>
                      <a:pt x="315" y="718"/>
                    </a:lnTo>
                    <a:lnTo>
                      <a:pt x="297" y="722"/>
                    </a:lnTo>
                    <a:lnTo>
                      <a:pt x="277" y="725"/>
                    </a:lnTo>
                    <a:lnTo>
                      <a:pt x="256" y="727"/>
                    </a:lnTo>
                    <a:lnTo>
                      <a:pt x="229" y="729"/>
                    </a:lnTo>
                    <a:lnTo>
                      <a:pt x="198" y="726"/>
                    </a:lnTo>
                    <a:lnTo>
                      <a:pt x="168" y="721"/>
                    </a:lnTo>
                    <a:lnTo>
                      <a:pt x="142" y="710"/>
                    </a:lnTo>
                    <a:lnTo>
                      <a:pt x="118" y="696"/>
                    </a:lnTo>
                    <a:lnTo>
                      <a:pt x="97" y="677"/>
                    </a:lnTo>
                    <a:lnTo>
                      <a:pt x="80" y="654"/>
                    </a:lnTo>
                    <a:lnTo>
                      <a:pt x="67" y="627"/>
                    </a:lnTo>
                    <a:lnTo>
                      <a:pt x="56" y="598"/>
                    </a:lnTo>
                    <a:lnTo>
                      <a:pt x="50" y="563"/>
                    </a:lnTo>
                    <a:lnTo>
                      <a:pt x="0" y="166"/>
                    </a:lnTo>
                    <a:lnTo>
                      <a:pt x="4" y="136"/>
                    </a:lnTo>
                    <a:lnTo>
                      <a:pt x="11" y="108"/>
                    </a:lnTo>
                    <a:lnTo>
                      <a:pt x="25" y="82"/>
                    </a:lnTo>
                    <a:lnTo>
                      <a:pt x="43" y="59"/>
                    </a:lnTo>
                    <a:lnTo>
                      <a:pt x="65" y="39"/>
                    </a:lnTo>
                    <a:lnTo>
                      <a:pt x="90" y="23"/>
                    </a:lnTo>
                    <a:lnTo>
                      <a:pt x="117" y="11"/>
                    </a:lnTo>
                    <a:lnTo>
                      <a:pt x="148" y="3"/>
                    </a:lnTo>
                    <a:lnTo>
                      <a:pt x="179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3" name="Freeform 7"/>
              <p:cNvSpPr/>
              <p:nvPr/>
            </p:nvSpPr>
            <p:spPr bwMode="auto">
              <a:xfrm>
                <a:off x="4313238" y="2889250"/>
                <a:ext cx="1401763" cy="930275"/>
              </a:xfrm>
              <a:custGeom>
                <a:avLst/>
                <a:gdLst>
                  <a:gd name="T0" fmla="*/ 863 w 883"/>
                  <a:gd name="T1" fmla="*/ 0 h 586"/>
                  <a:gd name="T2" fmla="*/ 883 w 883"/>
                  <a:gd name="T3" fmla="*/ 119 h 586"/>
                  <a:gd name="T4" fmla="*/ 0 w 883"/>
                  <a:gd name="T5" fmla="*/ 586 h 586"/>
                  <a:gd name="T6" fmla="*/ 24 w 883"/>
                  <a:gd name="T7" fmla="*/ 444 h 586"/>
                  <a:gd name="T8" fmla="*/ 863 w 883"/>
                  <a:gd name="T9" fmla="*/ 0 h 586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83" h="586">
                    <a:moveTo>
                      <a:pt x="863" y="0"/>
                    </a:moveTo>
                    <a:lnTo>
                      <a:pt x="883" y="119"/>
                    </a:lnTo>
                    <a:lnTo>
                      <a:pt x="0" y="586"/>
                    </a:lnTo>
                    <a:lnTo>
                      <a:pt x="24" y="444"/>
                    </a:lnTo>
                    <a:lnTo>
                      <a:pt x="86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4" name="Freeform 8"/>
              <p:cNvSpPr/>
              <p:nvPr/>
            </p:nvSpPr>
            <p:spPr bwMode="auto">
              <a:xfrm>
                <a:off x="4371976" y="2095500"/>
                <a:ext cx="1296988" cy="1377950"/>
              </a:xfrm>
              <a:custGeom>
                <a:avLst/>
                <a:gdLst>
                  <a:gd name="T0" fmla="*/ 743 w 817"/>
                  <a:gd name="T1" fmla="*/ 0 h 868"/>
                  <a:gd name="T2" fmla="*/ 817 w 817"/>
                  <a:gd name="T3" fmla="*/ 437 h 868"/>
                  <a:gd name="T4" fmla="*/ 0 w 817"/>
                  <a:gd name="T5" fmla="*/ 868 h 868"/>
                  <a:gd name="T6" fmla="*/ 86 w 817"/>
                  <a:gd name="T7" fmla="*/ 346 h 868"/>
                  <a:gd name="T8" fmla="*/ 743 w 817"/>
                  <a:gd name="T9" fmla="*/ 0 h 86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817" h="868">
                    <a:moveTo>
                      <a:pt x="743" y="0"/>
                    </a:moveTo>
                    <a:lnTo>
                      <a:pt x="817" y="437"/>
                    </a:lnTo>
                    <a:lnTo>
                      <a:pt x="0" y="868"/>
                    </a:lnTo>
                    <a:lnTo>
                      <a:pt x="86" y="346"/>
                    </a:lnTo>
                    <a:lnTo>
                      <a:pt x="743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5" name="Freeform 9"/>
              <p:cNvSpPr/>
              <p:nvPr/>
            </p:nvSpPr>
            <p:spPr bwMode="auto">
              <a:xfrm>
                <a:off x="4529138" y="1824038"/>
                <a:ext cx="1006475" cy="700088"/>
              </a:xfrm>
              <a:custGeom>
                <a:avLst/>
                <a:gdLst>
                  <a:gd name="T0" fmla="*/ 616 w 634"/>
                  <a:gd name="T1" fmla="*/ 0 h 441"/>
                  <a:gd name="T2" fmla="*/ 634 w 634"/>
                  <a:gd name="T3" fmla="*/ 106 h 441"/>
                  <a:gd name="T4" fmla="*/ 0 w 634"/>
                  <a:gd name="T5" fmla="*/ 441 h 441"/>
                  <a:gd name="T6" fmla="*/ 21 w 634"/>
                  <a:gd name="T7" fmla="*/ 314 h 441"/>
                  <a:gd name="T8" fmla="*/ 616 w 634"/>
                  <a:gd name="T9" fmla="*/ 0 h 441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</a:cxnLst>
                <a:rect l="0" t="0" r="r" b="b"/>
                <a:pathLst>
                  <a:path w="634" h="441">
                    <a:moveTo>
                      <a:pt x="616" y="0"/>
                    </a:moveTo>
                    <a:lnTo>
                      <a:pt x="634" y="106"/>
                    </a:lnTo>
                    <a:lnTo>
                      <a:pt x="0" y="441"/>
                    </a:lnTo>
                    <a:lnTo>
                      <a:pt x="21" y="314"/>
                    </a:lnTo>
                    <a:lnTo>
                      <a:pt x="616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6" name="Freeform 10"/>
              <p:cNvSpPr/>
              <p:nvPr/>
            </p:nvSpPr>
            <p:spPr bwMode="auto">
              <a:xfrm>
                <a:off x="4178301" y="3281363"/>
                <a:ext cx="1711325" cy="1641475"/>
              </a:xfrm>
              <a:custGeom>
                <a:avLst/>
                <a:gdLst>
                  <a:gd name="T0" fmla="*/ 990 w 1078"/>
                  <a:gd name="T1" fmla="*/ 0 h 1034"/>
                  <a:gd name="T2" fmla="*/ 1078 w 1078"/>
                  <a:gd name="T3" fmla="*/ 530 h 1034"/>
                  <a:gd name="T4" fmla="*/ 125 w 1078"/>
                  <a:gd name="T5" fmla="*/ 1034 h 1034"/>
                  <a:gd name="T6" fmla="*/ 29 w 1078"/>
                  <a:gd name="T7" fmla="*/ 920 h 1034"/>
                  <a:gd name="T8" fmla="*/ 16 w 1078"/>
                  <a:gd name="T9" fmla="*/ 902 h 1034"/>
                  <a:gd name="T10" fmla="*/ 8 w 1078"/>
                  <a:gd name="T11" fmla="*/ 881 h 1034"/>
                  <a:gd name="T12" fmla="*/ 2 w 1078"/>
                  <a:gd name="T13" fmla="*/ 858 h 1034"/>
                  <a:gd name="T14" fmla="*/ 0 w 1078"/>
                  <a:gd name="T15" fmla="*/ 834 h 1034"/>
                  <a:gd name="T16" fmla="*/ 1 w 1078"/>
                  <a:gd name="T17" fmla="*/ 809 h 1034"/>
                  <a:gd name="T18" fmla="*/ 3 w 1078"/>
                  <a:gd name="T19" fmla="*/ 785 h 1034"/>
                  <a:gd name="T20" fmla="*/ 8 w 1078"/>
                  <a:gd name="T21" fmla="*/ 761 h 1034"/>
                  <a:gd name="T22" fmla="*/ 12 w 1078"/>
                  <a:gd name="T23" fmla="*/ 738 h 1034"/>
                  <a:gd name="T24" fmla="*/ 17 w 1078"/>
                  <a:gd name="T25" fmla="*/ 717 h 1034"/>
                  <a:gd name="T26" fmla="*/ 23 w 1078"/>
                  <a:gd name="T27" fmla="*/ 699 h 1034"/>
                  <a:gd name="T28" fmla="*/ 27 w 1078"/>
                  <a:gd name="T29" fmla="*/ 684 h 1034"/>
                  <a:gd name="T30" fmla="*/ 29 w 1078"/>
                  <a:gd name="T31" fmla="*/ 673 h 1034"/>
                  <a:gd name="T32" fmla="*/ 60 w 1078"/>
                  <a:gd name="T33" fmla="*/ 492 h 1034"/>
                  <a:gd name="T34" fmla="*/ 990 w 1078"/>
                  <a:gd name="T35" fmla="*/ 0 h 1034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</a:cxnLst>
                <a:rect l="0" t="0" r="r" b="b"/>
                <a:pathLst>
                  <a:path w="1078" h="1034">
                    <a:moveTo>
                      <a:pt x="990" y="0"/>
                    </a:moveTo>
                    <a:lnTo>
                      <a:pt x="1078" y="530"/>
                    </a:lnTo>
                    <a:lnTo>
                      <a:pt x="125" y="1034"/>
                    </a:lnTo>
                    <a:lnTo>
                      <a:pt x="29" y="920"/>
                    </a:lnTo>
                    <a:lnTo>
                      <a:pt x="16" y="902"/>
                    </a:lnTo>
                    <a:lnTo>
                      <a:pt x="8" y="881"/>
                    </a:lnTo>
                    <a:lnTo>
                      <a:pt x="2" y="858"/>
                    </a:lnTo>
                    <a:lnTo>
                      <a:pt x="0" y="834"/>
                    </a:lnTo>
                    <a:lnTo>
                      <a:pt x="1" y="809"/>
                    </a:lnTo>
                    <a:lnTo>
                      <a:pt x="3" y="785"/>
                    </a:lnTo>
                    <a:lnTo>
                      <a:pt x="8" y="761"/>
                    </a:lnTo>
                    <a:lnTo>
                      <a:pt x="12" y="738"/>
                    </a:lnTo>
                    <a:lnTo>
                      <a:pt x="17" y="717"/>
                    </a:lnTo>
                    <a:lnTo>
                      <a:pt x="23" y="699"/>
                    </a:lnTo>
                    <a:lnTo>
                      <a:pt x="27" y="684"/>
                    </a:lnTo>
                    <a:lnTo>
                      <a:pt x="29" y="673"/>
                    </a:lnTo>
                    <a:lnTo>
                      <a:pt x="60" y="492"/>
                    </a:lnTo>
                    <a:lnTo>
                      <a:pt x="99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7" name="Freeform 11"/>
              <p:cNvSpPr/>
              <p:nvPr/>
            </p:nvSpPr>
            <p:spPr bwMode="auto">
              <a:xfrm>
                <a:off x="4678363" y="4594225"/>
                <a:ext cx="1296988" cy="1108075"/>
              </a:xfrm>
              <a:custGeom>
                <a:avLst/>
                <a:gdLst>
                  <a:gd name="T0" fmla="*/ 817 w 817"/>
                  <a:gd name="T1" fmla="*/ 0 h 698"/>
                  <a:gd name="T2" fmla="*/ 816 w 817"/>
                  <a:gd name="T3" fmla="*/ 21 h 698"/>
                  <a:gd name="T4" fmla="*/ 813 w 817"/>
                  <a:gd name="T5" fmla="*/ 41 h 698"/>
                  <a:gd name="T6" fmla="*/ 808 w 817"/>
                  <a:gd name="T7" fmla="*/ 59 h 698"/>
                  <a:gd name="T8" fmla="*/ 799 w 817"/>
                  <a:gd name="T9" fmla="*/ 77 h 698"/>
                  <a:gd name="T10" fmla="*/ 787 w 817"/>
                  <a:gd name="T11" fmla="*/ 93 h 698"/>
                  <a:gd name="T12" fmla="*/ 320 w 817"/>
                  <a:gd name="T13" fmla="*/ 647 h 698"/>
                  <a:gd name="T14" fmla="*/ 303 w 817"/>
                  <a:gd name="T15" fmla="*/ 666 h 698"/>
                  <a:gd name="T16" fmla="*/ 287 w 817"/>
                  <a:gd name="T17" fmla="*/ 680 h 698"/>
                  <a:gd name="T18" fmla="*/ 274 w 817"/>
                  <a:gd name="T19" fmla="*/ 691 h 698"/>
                  <a:gd name="T20" fmla="*/ 262 w 817"/>
                  <a:gd name="T21" fmla="*/ 697 h 698"/>
                  <a:gd name="T22" fmla="*/ 251 w 817"/>
                  <a:gd name="T23" fmla="*/ 698 h 698"/>
                  <a:gd name="T24" fmla="*/ 239 w 817"/>
                  <a:gd name="T25" fmla="*/ 697 h 698"/>
                  <a:gd name="T26" fmla="*/ 227 w 817"/>
                  <a:gd name="T27" fmla="*/ 691 h 698"/>
                  <a:gd name="T28" fmla="*/ 214 w 817"/>
                  <a:gd name="T29" fmla="*/ 680 h 698"/>
                  <a:gd name="T30" fmla="*/ 199 w 817"/>
                  <a:gd name="T31" fmla="*/ 666 h 698"/>
                  <a:gd name="T32" fmla="*/ 182 w 817"/>
                  <a:gd name="T33" fmla="*/ 647 h 698"/>
                  <a:gd name="T34" fmla="*/ 0 w 817"/>
                  <a:gd name="T35" fmla="*/ 431 h 698"/>
                  <a:gd name="T36" fmla="*/ 817 w 817"/>
                  <a:gd name="T37" fmla="*/ 0 h 69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817" h="698">
                    <a:moveTo>
                      <a:pt x="817" y="0"/>
                    </a:moveTo>
                    <a:lnTo>
                      <a:pt x="816" y="21"/>
                    </a:lnTo>
                    <a:lnTo>
                      <a:pt x="813" y="41"/>
                    </a:lnTo>
                    <a:lnTo>
                      <a:pt x="808" y="59"/>
                    </a:lnTo>
                    <a:lnTo>
                      <a:pt x="799" y="77"/>
                    </a:lnTo>
                    <a:lnTo>
                      <a:pt x="787" y="93"/>
                    </a:lnTo>
                    <a:lnTo>
                      <a:pt x="320" y="647"/>
                    </a:lnTo>
                    <a:lnTo>
                      <a:pt x="303" y="666"/>
                    </a:lnTo>
                    <a:lnTo>
                      <a:pt x="287" y="680"/>
                    </a:lnTo>
                    <a:lnTo>
                      <a:pt x="274" y="691"/>
                    </a:lnTo>
                    <a:lnTo>
                      <a:pt x="262" y="697"/>
                    </a:lnTo>
                    <a:lnTo>
                      <a:pt x="251" y="698"/>
                    </a:lnTo>
                    <a:lnTo>
                      <a:pt x="239" y="697"/>
                    </a:lnTo>
                    <a:lnTo>
                      <a:pt x="227" y="691"/>
                    </a:lnTo>
                    <a:lnTo>
                      <a:pt x="214" y="680"/>
                    </a:lnTo>
                    <a:lnTo>
                      <a:pt x="199" y="666"/>
                    </a:lnTo>
                    <a:lnTo>
                      <a:pt x="182" y="647"/>
                    </a:lnTo>
                    <a:lnTo>
                      <a:pt x="0" y="431"/>
                    </a:lnTo>
                    <a:lnTo>
                      <a:pt x="817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8" name="Freeform 12"/>
              <p:cNvSpPr/>
              <p:nvPr/>
            </p:nvSpPr>
            <p:spPr bwMode="auto">
              <a:xfrm>
                <a:off x="4603751" y="1225550"/>
                <a:ext cx="868363" cy="854075"/>
              </a:xfrm>
              <a:custGeom>
                <a:avLst/>
                <a:gdLst>
                  <a:gd name="T0" fmla="*/ 280 w 547"/>
                  <a:gd name="T1" fmla="*/ 0 h 538"/>
                  <a:gd name="T2" fmla="*/ 316 w 547"/>
                  <a:gd name="T3" fmla="*/ 0 h 538"/>
                  <a:gd name="T4" fmla="*/ 353 w 547"/>
                  <a:gd name="T5" fmla="*/ 2 h 538"/>
                  <a:gd name="T6" fmla="*/ 388 w 547"/>
                  <a:gd name="T7" fmla="*/ 6 h 538"/>
                  <a:gd name="T8" fmla="*/ 421 w 547"/>
                  <a:gd name="T9" fmla="*/ 11 h 538"/>
                  <a:gd name="T10" fmla="*/ 451 w 547"/>
                  <a:gd name="T11" fmla="*/ 19 h 538"/>
                  <a:gd name="T12" fmla="*/ 477 w 547"/>
                  <a:gd name="T13" fmla="*/ 27 h 538"/>
                  <a:gd name="T14" fmla="*/ 498 w 547"/>
                  <a:gd name="T15" fmla="*/ 38 h 538"/>
                  <a:gd name="T16" fmla="*/ 514 w 547"/>
                  <a:gd name="T17" fmla="*/ 51 h 538"/>
                  <a:gd name="T18" fmla="*/ 547 w 547"/>
                  <a:gd name="T19" fmla="*/ 249 h 538"/>
                  <a:gd name="T20" fmla="*/ 0 w 547"/>
                  <a:gd name="T21" fmla="*/ 538 h 538"/>
                  <a:gd name="T22" fmla="*/ 81 w 547"/>
                  <a:gd name="T23" fmla="*/ 51 h 538"/>
                  <a:gd name="T24" fmla="*/ 98 w 547"/>
                  <a:gd name="T25" fmla="*/ 38 h 538"/>
                  <a:gd name="T26" fmla="*/ 118 w 547"/>
                  <a:gd name="T27" fmla="*/ 27 h 538"/>
                  <a:gd name="T28" fmla="*/ 144 w 547"/>
                  <a:gd name="T29" fmla="*/ 19 h 538"/>
                  <a:gd name="T30" fmla="*/ 175 w 547"/>
                  <a:gd name="T31" fmla="*/ 11 h 538"/>
                  <a:gd name="T32" fmla="*/ 208 w 547"/>
                  <a:gd name="T33" fmla="*/ 6 h 538"/>
                  <a:gd name="T34" fmla="*/ 243 w 547"/>
                  <a:gd name="T35" fmla="*/ 2 h 538"/>
                  <a:gd name="T36" fmla="*/ 280 w 547"/>
                  <a:gd name="T37" fmla="*/ 0 h 538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  <a:cxn ang="0">
                    <a:pos x="T18" y="T19"/>
                  </a:cxn>
                  <a:cxn ang="0">
                    <a:pos x="T20" y="T21"/>
                  </a:cxn>
                  <a:cxn ang="0">
                    <a:pos x="T22" y="T23"/>
                  </a:cxn>
                  <a:cxn ang="0">
                    <a:pos x="T24" y="T25"/>
                  </a:cxn>
                  <a:cxn ang="0">
                    <a:pos x="T26" y="T27"/>
                  </a:cxn>
                  <a:cxn ang="0">
                    <a:pos x="T28" y="T29"/>
                  </a:cxn>
                  <a:cxn ang="0">
                    <a:pos x="T30" y="T31"/>
                  </a:cxn>
                  <a:cxn ang="0">
                    <a:pos x="T32" y="T33"/>
                  </a:cxn>
                  <a:cxn ang="0">
                    <a:pos x="T34" y="T35"/>
                  </a:cxn>
                  <a:cxn ang="0">
                    <a:pos x="T36" y="T37"/>
                  </a:cxn>
                </a:cxnLst>
                <a:rect l="0" t="0" r="r" b="b"/>
                <a:pathLst>
                  <a:path w="547" h="538">
                    <a:moveTo>
                      <a:pt x="280" y="0"/>
                    </a:moveTo>
                    <a:lnTo>
                      <a:pt x="316" y="0"/>
                    </a:lnTo>
                    <a:lnTo>
                      <a:pt x="353" y="2"/>
                    </a:lnTo>
                    <a:lnTo>
                      <a:pt x="388" y="6"/>
                    </a:lnTo>
                    <a:lnTo>
                      <a:pt x="421" y="11"/>
                    </a:lnTo>
                    <a:lnTo>
                      <a:pt x="451" y="19"/>
                    </a:lnTo>
                    <a:lnTo>
                      <a:pt x="477" y="27"/>
                    </a:lnTo>
                    <a:lnTo>
                      <a:pt x="498" y="38"/>
                    </a:lnTo>
                    <a:lnTo>
                      <a:pt x="514" y="51"/>
                    </a:lnTo>
                    <a:lnTo>
                      <a:pt x="547" y="249"/>
                    </a:lnTo>
                    <a:lnTo>
                      <a:pt x="0" y="538"/>
                    </a:lnTo>
                    <a:lnTo>
                      <a:pt x="81" y="51"/>
                    </a:lnTo>
                    <a:lnTo>
                      <a:pt x="98" y="38"/>
                    </a:lnTo>
                    <a:lnTo>
                      <a:pt x="118" y="27"/>
                    </a:lnTo>
                    <a:lnTo>
                      <a:pt x="144" y="19"/>
                    </a:lnTo>
                    <a:lnTo>
                      <a:pt x="175" y="11"/>
                    </a:lnTo>
                    <a:lnTo>
                      <a:pt x="208" y="6"/>
                    </a:lnTo>
                    <a:lnTo>
                      <a:pt x="243" y="2"/>
                    </a:lnTo>
                    <a:lnTo>
                      <a:pt x="280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  <p:sp>
            <p:nvSpPr>
              <p:cNvPr id="39" name="Freeform 13"/>
              <p:cNvSpPr/>
              <p:nvPr/>
            </p:nvSpPr>
            <p:spPr bwMode="auto">
              <a:xfrm>
                <a:off x="4505326" y="4325938"/>
                <a:ext cx="1455738" cy="876300"/>
              </a:xfrm>
              <a:custGeom>
                <a:avLst/>
                <a:gdLst>
                  <a:gd name="T0" fmla="*/ 894 w 917"/>
                  <a:gd name="T1" fmla="*/ 0 h 552"/>
                  <a:gd name="T2" fmla="*/ 896 w 917"/>
                  <a:gd name="T3" fmla="*/ 15 h 552"/>
                  <a:gd name="T4" fmla="*/ 900 w 917"/>
                  <a:gd name="T5" fmla="*/ 32 h 552"/>
                  <a:gd name="T6" fmla="*/ 904 w 917"/>
                  <a:gd name="T7" fmla="*/ 53 h 552"/>
                  <a:gd name="T8" fmla="*/ 910 w 917"/>
                  <a:gd name="T9" fmla="*/ 77 h 552"/>
                  <a:gd name="T10" fmla="*/ 917 w 917"/>
                  <a:gd name="T11" fmla="*/ 104 h 552"/>
                  <a:gd name="T12" fmla="*/ 68 w 917"/>
                  <a:gd name="T13" fmla="*/ 552 h 552"/>
                  <a:gd name="T14" fmla="*/ 0 w 917"/>
                  <a:gd name="T15" fmla="*/ 473 h 552"/>
                  <a:gd name="T16" fmla="*/ 894 w 917"/>
                  <a:gd name="T17" fmla="*/ 0 h 552"/>
                </a:gdLst>
                <a:ahLst/>
                <a:cxnLst>
                  <a:cxn ang="0">
                    <a:pos x="T0" y="T1"/>
                  </a:cxn>
                  <a:cxn ang="0">
                    <a:pos x="T2" y="T3"/>
                  </a:cxn>
                  <a:cxn ang="0">
                    <a:pos x="T4" y="T5"/>
                  </a:cxn>
                  <a:cxn ang="0">
                    <a:pos x="T6" y="T7"/>
                  </a:cxn>
                  <a:cxn ang="0">
                    <a:pos x="T8" y="T9"/>
                  </a:cxn>
                  <a:cxn ang="0">
                    <a:pos x="T10" y="T11"/>
                  </a:cxn>
                  <a:cxn ang="0">
                    <a:pos x="T12" y="T13"/>
                  </a:cxn>
                  <a:cxn ang="0">
                    <a:pos x="T14" y="T15"/>
                  </a:cxn>
                  <a:cxn ang="0">
                    <a:pos x="T16" y="T17"/>
                  </a:cxn>
                </a:cxnLst>
                <a:rect l="0" t="0" r="r" b="b"/>
                <a:pathLst>
                  <a:path w="917" h="552">
                    <a:moveTo>
                      <a:pt x="894" y="0"/>
                    </a:moveTo>
                    <a:lnTo>
                      <a:pt x="896" y="15"/>
                    </a:lnTo>
                    <a:lnTo>
                      <a:pt x="900" y="32"/>
                    </a:lnTo>
                    <a:lnTo>
                      <a:pt x="904" y="53"/>
                    </a:lnTo>
                    <a:lnTo>
                      <a:pt x="910" y="77"/>
                    </a:lnTo>
                    <a:lnTo>
                      <a:pt x="917" y="104"/>
                    </a:lnTo>
                    <a:lnTo>
                      <a:pt x="68" y="552"/>
                    </a:lnTo>
                    <a:lnTo>
                      <a:pt x="0" y="473"/>
                    </a:lnTo>
                    <a:lnTo>
                      <a:pt x="894" y="0"/>
                    </a:lnTo>
                    <a:close/>
                  </a:path>
                </a:pathLst>
              </a:custGeom>
              <a:grpFill/>
              <a:ln w="0">
                <a:noFill/>
                <a:prstDash val="solid"/>
                <a:round/>
              </a:ln>
            </p:spPr>
            <p:txBody>
              <a:bodyPr vert="horz" wrap="none" lIns="91440" tIns="45720" rIns="91440" bIns="45720" numCol="1" anchor="t" anchorCtr="0" compatLnSpc="1"/>
              <a:lstStyle/>
              <a:p>
                <a:pPr marL="0" marR="0" lvl="0" indent="0" defTabSz="91440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defRPr/>
                </a:pPr>
                <a:endParaRPr kumimoji="0" lang="bg-BG" sz="1600" b="0" i="0" u="none" strike="noStrike" kern="0" cap="none" spc="0" normalizeH="0" baseline="0" noProof="0">
                  <a:ln>
                    <a:noFill/>
                  </a:ln>
                  <a:solidFill>
                    <a:srgbClr val="EFF0F4"/>
                  </a:solidFill>
                  <a:effectLst/>
                  <a:uLnTx/>
                  <a:uFillTx/>
                  <a:latin typeface="+mn-ea"/>
                </a:endParaRPr>
              </a:p>
            </p:txBody>
          </p:sp>
        </p:grpSp>
      </p:grpSp>
      <p:sp>
        <p:nvSpPr>
          <p:cNvPr id="54" name="文本框 53"/>
          <p:cNvSpPr txBox="1"/>
          <p:nvPr/>
        </p:nvSpPr>
        <p:spPr>
          <a:xfrm>
            <a:off x="1464945" y="4954905"/>
            <a:ext cx="1898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Junit/TestNG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格式的测试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报告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57" name="文本框 56"/>
          <p:cNvSpPr txBox="1"/>
          <p:nvPr/>
        </p:nvSpPr>
        <p:spPr>
          <a:xfrm>
            <a:off x="3363595" y="1136650"/>
            <a:ext cx="2073910" cy="13379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Jacoco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Jmeter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Gatling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格式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测试报告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60" name="文本框 59"/>
          <p:cNvSpPr txBox="1"/>
          <p:nvPr/>
        </p:nvSpPr>
        <p:spPr>
          <a:xfrm>
            <a:off x="6937375" y="1212215"/>
            <a:ext cx="3181985" cy="1054100"/>
          </a:xfrm>
          <a:prstGeom prst="rect">
            <a:avLst/>
          </a:prstGeom>
          <a:noFill/>
        </p:spPr>
        <p:txBody>
          <a:bodyPr wrap="square" rtlCol="0">
            <a:noAutofit/>
          </a:bodyPr>
          <a:lstStyle/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GemScan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SonarQube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，</a:t>
            </a: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BlackDuckScan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测试报告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2" name="文本框 1"/>
          <p:cNvSpPr txBox="1"/>
          <p:nvPr>
            <p:custDataLst>
              <p:tags r:id="rId2"/>
            </p:custDataLst>
          </p:nvPr>
        </p:nvSpPr>
        <p:spPr>
          <a:xfrm>
            <a:off x="4939665" y="4954905"/>
            <a:ext cx="1898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en-US" altLang="zh-CN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Cucumber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测试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报告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  <p:sp>
        <p:nvSpPr>
          <p:cNvPr id="3" name="文本框 2"/>
          <p:cNvSpPr txBox="1"/>
          <p:nvPr>
            <p:custDataLst>
              <p:tags r:id="rId3"/>
            </p:custDataLst>
          </p:nvPr>
        </p:nvSpPr>
        <p:spPr>
          <a:xfrm>
            <a:off x="8766175" y="4954905"/>
            <a:ext cx="189865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ctr">
              <a:lnSpc>
                <a:spcPct val="150000"/>
              </a:lnSpc>
            </a:pP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用户自定义测试</a:t>
            </a:r>
            <a:r>
              <a:rPr lang="zh-CN" altLang="en-US" dirty="0">
                <a:solidFill>
                  <a:schemeClr val="tx1">
                    <a:lumMod val="85000"/>
                    <a:lumOff val="15000"/>
                  </a:schemeClr>
                </a:solidFill>
                <a:latin typeface="+mn-ea"/>
              </a:rPr>
              <a:t>报告</a:t>
            </a:r>
            <a:endParaRPr lang="zh-CN" altLang="en-US" dirty="0">
              <a:solidFill>
                <a:schemeClr val="tx1">
                  <a:lumMod val="85000"/>
                  <a:lumOff val="15000"/>
                </a:schemeClr>
              </a:solidFill>
              <a:latin typeface="+mn-ea"/>
            </a:endParaRPr>
          </a:p>
        </p:txBody>
      </p:sp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300" advTm="0">
        <p14:pan/>
      </p:transition>
    </mc:Choice>
    <mc:Fallback>
      <p:transition spd="slow" advTm="0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528" fill="hold" grpId="0" nodeType="withEffect">
                                  <p:stCondLst>
                                    <p:cond delay="0"/>
                                  </p:stCondLst>
                                  <p:iterate type="lt">
                                    <p:tmPct val="5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 fmla="#ppt_x+(8/9)*(#ppt_x-(#ppt_x-#ppt_w/2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+(8/9)*(#ppt_y-(#ppt_y+#ppt_h/2)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9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 fmla="#ppt_w+(8/9)*(#ppt_w-0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to="" calcmode="lin" valueType="num">
                                      <p:cBhvr>
                                        <p:cTn id="10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 fmla="#ppt_h+(8/9)*(#ppt_h-0)*((1.5-1.5*$)^2-(1.5-1.5*$)^3)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1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3" dur="125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800000">
                                      <p:cBhvr>
                                        <p:cTn id="15" dur="1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6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18" dur="125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1" dur="125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8" presetClass="emph" presetSubtype="0" fill="hold" grpId="1" nodeType="withEffect">
                                  <p:stCondLst>
                                    <p:cond delay="750"/>
                                  </p:stCondLst>
                                  <p:childTnLst>
                                    <p:animRot by="10800000">
                                      <p:cBhvr>
                                        <p:cTn id="23" dur="10" fill="hold"/>
                                        <p:tgtEl>
                                          <p:spTgt spid="14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24" presetID="21" presetClass="entr" presetSubtype="1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heel(1)">
                                      <p:cBhvr>
                                        <p:cTn id="26" dur="125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4" presetClass="entr" presetSubtype="10" fill="hold" grpId="0" nodeType="withEffect">
                                  <p:stCondLst>
                                    <p:cond delay="75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randombar(horizontal)">
                                      <p:cBhvr>
                                        <p:cTn id="29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22" presetClass="entr" presetSubtype="8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33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13" grpId="0" animBg="1"/>
      <p:bldP spid="14" grpId="0" animBg="1"/>
      <p:bldP spid="14" grpId="1" animBg="1"/>
      <p:bldP spid="15" grpId="0" animBg="1"/>
      <p:bldP spid="16" grpId="0" animBg="1"/>
      <p:bldP spid="16" grpId="1" animBg="1"/>
      <p:bldP spid="17" grpId="0"/>
    </p:bldLst>
  </p:timing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KSO_WM_BEAUTIFY_FLAG" val=""/>
</p:tagLst>
</file>

<file path=ppt/tags/tag16.xml><?xml version="1.0" encoding="utf-8"?>
<p:tagLst xmlns:p="http://schemas.openxmlformats.org/presentationml/2006/main">
  <p:tag name="KSO_WPP_MARK_KEY" val="86d32d98-c4a0-4563-bf78-9eb1649da2de"/>
  <p:tag name="COMMONDATA" val="eyJoZGlkIjoiNzA1MTBkMTMxYWZhYTE4Yzk2MjUzZTE1NTY4OGNjNmYifQ=="/>
</p:tagLst>
</file>

<file path=ppt/tags/tag2.xml><?xml version="1.0" encoding="utf-8"?>
<p:tagLst xmlns:p="http://schemas.openxmlformats.org/presentationml/2006/main"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5.xml><?xml version="1.0" encoding="utf-8"?>
<p:tagLst xmlns:p="http://schemas.openxmlformats.org/presentationml/2006/main">
  <p:tag name="MH" val="20161022192725"/>
  <p:tag name="MH_LIBRARY" val="GRAPHIC"/>
  <p:tag name="MH_TYPE" val="SubTitle"/>
  <p:tag name="MH_ORDER" val="1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02nd2gxy">
      <a:majorFont>
        <a:latin typeface="思源黑体"/>
        <a:ea typeface="思源黑体"/>
        <a:cs typeface=""/>
      </a:majorFont>
      <a:minorFont>
        <a:latin typeface="思源黑体"/>
        <a:ea typeface="思源黑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713</Words>
  <Application>WPS 演示</Application>
  <PresentationFormat>宽屏</PresentationFormat>
  <Paragraphs>82</Paragraphs>
  <Slides>4</Slides>
  <Notes>2</Notes>
  <HiddenSlides>0</HiddenSlides>
  <MMClips>0</MMClips>
  <ScaleCrop>false</ScaleCrop>
  <HeadingPairs>
    <vt:vector size="6" baseType="variant">
      <vt:variant>
        <vt:lpstr>已用的字体</vt:lpstr>
      </vt:variant>
      <vt:variant>
        <vt:i4>19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4</vt:i4>
      </vt:variant>
    </vt:vector>
  </HeadingPairs>
  <TitlesOfParts>
    <vt:vector size="24" baseType="lpstr">
      <vt:lpstr>Arial</vt:lpstr>
      <vt:lpstr>宋体</vt:lpstr>
      <vt:lpstr>Wingdings</vt:lpstr>
      <vt:lpstr>Hans Kendrick V4</vt:lpstr>
      <vt:lpstr>华文细黑</vt:lpstr>
      <vt:lpstr>Bahnschrift Light</vt:lpstr>
      <vt:lpstr>Aa润行体 (非商业使用)</vt:lpstr>
      <vt:lpstr>Open Sans Condensed Light</vt:lpstr>
      <vt:lpstr>Open Sans Light</vt:lpstr>
      <vt:lpstr>Open Sans</vt:lpstr>
      <vt:lpstr>字魂58号-创中黑</vt:lpstr>
      <vt:lpstr>思源黑体</vt:lpstr>
      <vt:lpstr>黑体</vt:lpstr>
      <vt:lpstr>微软雅黑</vt:lpstr>
      <vt:lpstr>Arial Unicode MS</vt:lpstr>
      <vt:lpstr>Segoe Print</vt:lpstr>
      <vt:lpstr>Calibri</vt:lpstr>
      <vt:lpstr>Yu Gothic UI Light</vt:lpstr>
      <vt:lpstr>Times New Roman</vt:lpstr>
      <vt:lpstr>Office 主题​​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https://www.ypppt.com/</dc:title>
  <dc:creator>优品PPT</dc:creator>
  <dc:subject>https://www.ypppt.com/</dc:subject>
  <cp:lastModifiedBy>Jiajia</cp:lastModifiedBy>
  <cp:revision>74</cp:revision>
  <dcterms:created xsi:type="dcterms:W3CDTF">2021-01-06T04:39:00Z</dcterms:created>
  <dcterms:modified xsi:type="dcterms:W3CDTF">2023-08-27T09:32:44Z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D56EBE7590C54B83ABCBBE75B4CCF5C3_12</vt:lpwstr>
  </property>
  <property fmtid="{D5CDD505-2E9C-101B-9397-08002B2CF9AE}" pid="3" name="KSOProductBuildVer">
    <vt:lpwstr>2052-11.1.0.14309</vt:lpwstr>
  </property>
</Properties>
</file>