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459" r:id="rId3"/>
    <p:sldId id="304" r:id="rId4"/>
    <p:sldId id="321" r:id="rId5"/>
    <p:sldId id="341" r:id="rId6"/>
    <p:sldId id="325" r:id="rId7"/>
    <p:sldId id="46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9437FF"/>
    <a:srgbClr val="0432FF"/>
    <a:srgbClr val="FF2600"/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33"/>
    <p:restoredTop sz="95144"/>
  </p:normalViewPr>
  <p:slideViewPr>
    <p:cSldViewPr snapToGrid="0" snapToObjects="1">
      <p:cViewPr varScale="1">
        <p:scale>
          <a:sx n="96" d="100"/>
          <a:sy n="96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0BD-8763-BC41-99B7-BF6179723FA2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1CE-24E4-3D46-A357-A356C5772D95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5BA-E48E-494F-A92A-477BD0965C77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73F7-F97A-5F45-81AA-405668A521B4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9FED-9543-A14B-91CB-D89E97DC2D7D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242-2F96-DB42-A79E-853B003953A3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BD6F-9643-384D-B005-8FA4D0267B95}" type="datetime1">
              <a:rPr lang="en-SG" smtClean="0"/>
              <a:t>28/1/21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572-0FB7-CA43-8D69-72D0990AF29E}" type="datetime1">
              <a:rPr lang="en-SG" smtClean="0"/>
              <a:t>28/1/21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F33-1DCE-C945-B065-DFFA8F589D3F}" type="datetime1">
              <a:rPr lang="en-SG" smtClean="0"/>
              <a:t>28/1/21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8C0-D927-9B40-A25D-C6484AA0249D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A0F6-370E-4C4B-BD4D-1DA1BF96E7E5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73D0-A8D2-374E-A31D-E4525EA8619D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283.github.io/ict283pass/" TargetMode="Externa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vdocs.io/cpp/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11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3759404" y="4561704"/>
            <a:ext cx="2387192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Special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1EB00-E36C-1647-A58E-53EE98383E4D}"/>
              </a:ext>
            </a:extLst>
          </p:cNvPr>
          <p:cNvSpPr txBox="1"/>
          <p:nvPr/>
        </p:nvSpPr>
        <p:spPr>
          <a:xfrm>
            <a:off x="-1035424" y="349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710D84-617E-F448-A37E-C1DEF2C7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pic>
        <p:nvPicPr>
          <p:cNvPr id="12" name="Picture 11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022AAA0C-553F-6949-8B7D-DC377C06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  <a:effectLst>
            <a:glow rad="241300">
              <a:schemeClr val="bg1">
                <a:alpha val="22000"/>
              </a:schemeClr>
            </a:glow>
          </a:effec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A7A8537-1446-DA4B-9FA3-2C9530F0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 dirty="0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 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7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11</a:t>
            </a:r>
            <a:endParaRPr lang="en-US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920037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New features in C++ 11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ICT283 &amp; Beyond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FFC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1EEDF-7FE2-6A47-8098-0161E2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ADC8-22CE-FC44-BE59-D383EA7F9F83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 Relevant to Assignment 2</a:t>
            </a:r>
          </a:p>
        </p:txBody>
      </p:sp>
    </p:spTree>
    <p:extLst>
      <p:ext uri="{BB962C8B-B14F-4D97-AF65-F5344CB8AC3E}">
        <p14:creationId xmlns:p14="http://schemas.microsoft.com/office/powerpoint/2010/main" val="6276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2004C-B2D6-0B46-AA57-5C608174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503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00634-0D10-754C-84EE-FC36C691E9FC}"/>
              </a:ext>
            </a:extLst>
          </p:cNvPr>
          <p:cNvSpPr txBox="1"/>
          <p:nvPr/>
        </p:nvSpPr>
        <p:spPr>
          <a:xfrm>
            <a:off x="3956573" y="6112107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Song Credit: Fun (ft. Chris Brown) by Pitbull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00863-8B0F-2242-B7C3-378A99C8AF8D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E39C-8E32-DC4C-A665-CA9BCF6D09E0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5" name="TextBox 14">
            <a:extLst>
              <a:ext uri="{FF2B5EF4-FFF2-40B4-BE49-F238E27FC236}">
                <a16:creationId xmlns:a16="http://schemas.microsoft.com/office/drawing/2014/main" id="{ABFCA09E-51CC-384C-A8BA-F323300FF6F6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Session 11</a:t>
            </a:r>
          </a:p>
        </p:txBody>
      </p:sp>
    </p:spTree>
    <p:extLst>
      <p:ext uri="{BB962C8B-B14F-4D97-AF65-F5344CB8AC3E}">
        <p14:creationId xmlns:p14="http://schemas.microsoft.com/office/powerpoint/2010/main" val="19910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C++ Documentation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718127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Reading C++ Documentation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One aspect of being a competent programmer is being able to source documentation in order to understand a coding language. One great site for C++ documentation is </a:t>
            </a:r>
            <a:r>
              <a:rPr lang="en-SG" dirty="0" err="1">
                <a:solidFill>
                  <a:schemeClr val="bg1"/>
                </a:solidFill>
              </a:rPr>
              <a:t>DevDocs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b="1" dirty="0">
                <a:solidFill>
                  <a:schemeClr val="bg1"/>
                </a:solidFill>
              </a:rPr>
              <a:t>Bookmark it!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70E5-83E3-C443-8B35-4455FF9ED07C}"/>
              </a:ext>
            </a:extLst>
          </p:cNvPr>
          <p:cNvSpPr txBox="1"/>
          <p:nvPr/>
        </p:nvSpPr>
        <p:spPr>
          <a:xfrm>
            <a:off x="1395162" y="5386783"/>
            <a:ext cx="759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devdocs.io</a:t>
            </a:r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/cpp/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14E630B2-95DB-354C-8AF8-718DC6204ACA}"/>
              </a:ext>
            </a:extLst>
          </p:cNvPr>
          <p:cNvSpPr txBox="1"/>
          <p:nvPr/>
        </p:nvSpPr>
        <p:spPr>
          <a:xfrm>
            <a:off x="1395163" y="4882575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 err="1">
                <a:solidFill>
                  <a:schemeClr val="bg1"/>
                </a:solidFill>
              </a:rPr>
              <a:t>DevDocs</a:t>
            </a:r>
            <a:endParaRPr lang="en-SG" sz="3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156C0-7749-F544-9562-ED45308D4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7240"/>
          <a:stretch/>
        </p:blipFill>
        <p:spPr>
          <a:xfrm>
            <a:off x="1547779" y="2950243"/>
            <a:ext cx="6810441" cy="1686192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elvetica" pitchFamily="2" charset="0"/>
              </a:rPr>
              <a:t>Acknowledgement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323996"/>
            <a:ext cx="6834437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400" b="1">
                <a:solidFill>
                  <a:schemeClr val="bg1"/>
                </a:solidFill>
                <a:latin typeface="Helvetica" pitchFamily="2" charset="0"/>
              </a:rPr>
              <a:t>I inherit much of my material from the following: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Shri Rai , ICT283 Unit Coordinator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Reina Mendoza , former PASS leader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 , Educator , Mastering Data Structures and Algorithms using C and C++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Bari, Educator , Learn C++ Programming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Kurt Anderson, Educator , Computer Science 101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Bucky Roberts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The </a:t>
            </a:r>
            <a:r>
              <a:rPr lang="en-SG" sz="1400" err="1">
                <a:solidFill>
                  <a:schemeClr val="bg1"/>
                </a:solidFill>
                <a:latin typeface="Helvetica" pitchFamily="2" charset="0"/>
              </a:rPr>
              <a:t>Cherno</a:t>
            </a: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86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Pin It!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FDDAC-54AF-4E43-BFFD-2A9200D423F6}"/>
              </a:ext>
            </a:extLst>
          </p:cNvPr>
          <p:cNvGrpSpPr/>
          <p:nvPr/>
        </p:nvGrpSpPr>
        <p:grpSpPr>
          <a:xfrm>
            <a:off x="3048541" y="1013147"/>
            <a:ext cx="3808917" cy="4831705"/>
            <a:chOff x="3048541" y="1212857"/>
            <a:chExt cx="3808917" cy="483170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39B92A-5591-AE4B-B8C9-57E424AF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363" y="1212857"/>
              <a:ext cx="3281631" cy="40737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EDCB-7978-ED45-9479-AAE3BCED678C}"/>
                </a:ext>
              </a:extLst>
            </p:cNvPr>
            <p:cNvSpPr txBox="1"/>
            <p:nvPr/>
          </p:nvSpPr>
          <p:spPr>
            <a:xfrm>
              <a:off x="3048541" y="5582897"/>
              <a:ext cx="3808917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i="1" dirty="0">
                  <a:solidFill>
                    <a:schemeClr val="bg1"/>
                  </a:solidFill>
                </a:rPr>
                <a:t>An enamel pin badge to remind us that, despite what we've been taught, no one really knows all the answers.</a:t>
              </a:r>
              <a:endParaRPr lang="en-SG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5218</TotalTime>
  <Words>354</Words>
  <Application>Microsoft Macintosh PowerPoint</Application>
  <PresentationFormat>A4 Paper (210x297 mm)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1224</cp:revision>
  <dcterms:created xsi:type="dcterms:W3CDTF">2019-12-18T18:32:21Z</dcterms:created>
  <dcterms:modified xsi:type="dcterms:W3CDTF">2021-01-28T05:42:17Z</dcterms:modified>
  <cp:category/>
</cp:coreProperties>
</file>