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A095-705E-459C-BD53-C623E75D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CB07C-32FF-4783-8CE7-F161760E5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E861-9E00-4FA1-865D-3C50810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599B-A08A-4B07-B9DD-0F4F27D8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BB36-044D-4807-AFAE-21E63D28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2BD9-397D-4DC5-B953-03276CF0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5C3A2-A147-4D7E-9DBD-E2F9BC979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9FFA-3CD5-42F2-A471-766BA423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E780-F5CE-4069-ABA6-4D9781D1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D76-F178-4B6C-93F1-F8C51007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2474A-3642-4E2F-8006-4799405E0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92DC-B8AD-4022-9182-39C4B917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CE92-4D55-4D7A-9E9C-C36A473F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CB36-52BF-48E4-8466-17A9AA11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6643-AC52-4FC9-8C14-BCF021A1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3153-CEA0-452A-98FC-B7EE6CB3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719A-A77C-46B4-9E8E-ADCDFC09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8873-E999-4A16-AF45-D985CCDF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A791-2EB9-49D7-AEFC-9398250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2D45-A6D0-4349-B82C-18362411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61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1409-EFDF-49BF-8525-C45D78A2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524B-CAC8-4640-8EB1-7E4E42142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8370-7848-46FD-9B7C-1502EC8D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DADB-EE4A-42C2-A3E6-50E9618B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C7A0-BB89-41A8-9483-FCAE3C6A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06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0971-63CD-4E1B-87A3-CA8DC6DD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C2DC-6F60-4F25-9912-781646FE4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12286-1603-40BC-8E60-202122011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2BE9-0E62-43E7-B2B2-131F9DBB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8149-9057-4D3E-BCA9-E248E878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26632-98C2-4E08-9E86-A5C622D5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1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9226-70EB-45D8-A5AE-29D4525A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D365-790B-4B1E-A5A5-5360A675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9FD5C-EEAD-4F38-9522-4FE20F74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DA983-DF5B-42C0-92D5-7245AA50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4C9AA-5F1F-4A2A-8CE7-08636523B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90A3D-BC35-45B4-85F8-80A799B0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6B46E-7699-4ED5-97E6-ABD5F000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C804-89D4-4A07-A7ED-5EB622B4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7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C2E-49AB-4966-A9C9-538C99EF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4D525-0BD7-467D-B629-D5BBBA99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B4FD-CCD5-4C99-9345-FDE0E543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49D41-752D-4F0C-B8EA-C2B0FD12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04163-AD0D-4DA9-8036-B1D10AB2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CD414-955B-42D5-8995-F918DAB8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A98A-F29D-4C12-9B5B-38ACACBE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1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7219-14F6-41A7-A851-58B3B103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E5B5-7D84-44CF-8A0E-E31A68E5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5389D-4725-45AC-B909-0DB6127C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F6C81-3502-4E94-BF35-A8CADE65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1C00-1244-4D0E-BFA4-F5F79185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789EE-4873-406C-8E7D-7F74220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7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A399-7A8A-49E9-8F15-D285AF59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6DA92-CE3D-4C9D-BECC-C56D04DDD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68AF1-AEA8-4B33-9CBC-B3438FE2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04CBF-C6C6-4CA3-8A1D-B0601F09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0B11-76BB-4222-BC0A-CD6E0362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D50B7-98DF-4B8F-9E46-5B8890DE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3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6CEF5-868E-416F-B101-D0B0CFEA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52CE-63E3-417A-8444-6D2CF579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F7D3-C630-4F3D-A221-945118D03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158B-2554-4AE6-98BE-A90019386F0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C0BA-EBF2-47A4-9563-8B7D2EDA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1C93-577E-4613-9BD0-2B48E5D97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6C64-B83E-46FB-A02D-F5A0C439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2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1A150-F1A7-4AFE-A367-6D493FA4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8" y="1286458"/>
            <a:ext cx="2143125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66B4A-47AA-4135-BE24-6FFE89E6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35" y="342900"/>
            <a:ext cx="58769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C9AAC-6985-4411-8F84-DE3B3278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74" y="2581177"/>
            <a:ext cx="219075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6CD44-CAAC-41E8-A431-44C7A8AD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83" y="514350"/>
            <a:ext cx="56864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0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6B0F7A-739F-4041-95D9-D51F321D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49" y="1658322"/>
            <a:ext cx="1590675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6D397-8AC4-4F8D-B7BE-795C3A6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53" y="222249"/>
            <a:ext cx="4925834" cy="64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2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1C067-3DE2-43CA-83D1-56EAD329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6" y="620000"/>
            <a:ext cx="1714500" cy="231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4B2E6-A79E-463A-865D-6490C7711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9" y="3747796"/>
            <a:ext cx="1743075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D13DA-E901-46C0-A17C-75E21942B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662" y="946960"/>
            <a:ext cx="3229815" cy="4413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FA58F-7992-4055-A559-C893196AD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764" y="620000"/>
            <a:ext cx="5334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B093BD-E596-4013-9C95-4D5792AF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8" y="1976706"/>
            <a:ext cx="4345442" cy="245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3CCD3-1052-4219-B759-EE2D3AB2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23" y="0"/>
            <a:ext cx="6046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0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12785-110A-4B38-94DA-6433C13E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12" y="2080629"/>
            <a:ext cx="2952750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4437B-61E2-45C1-BF04-D2D9DCE8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040" y="0"/>
            <a:ext cx="6202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Evans</dc:creator>
  <cp:lastModifiedBy>Olivia Evans</cp:lastModifiedBy>
  <cp:revision>1</cp:revision>
  <dcterms:created xsi:type="dcterms:W3CDTF">2021-10-18T12:22:28Z</dcterms:created>
  <dcterms:modified xsi:type="dcterms:W3CDTF">2021-10-18T12:31:20Z</dcterms:modified>
</cp:coreProperties>
</file>