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0"/>
  </p:notesMasterIdLst>
  <p:sldIdLst>
    <p:sldId id="256" r:id="rId2"/>
    <p:sldId id="270" r:id="rId3"/>
    <p:sldId id="263" r:id="rId4"/>
    <p:sldId id="269" r:id="rId5"/>
    <p:sldId id="264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2" autoAdjust="0"/>
    <p:restoredTop sz="94660"/>
  </p:normalViewPr>
  <p:slideViewPr>
    <p:cSldViewPr>
      <p:cViewPr varScale="1">
        <p:scale>
          <a:sx n="70" d="100"/>
          <a:sy n="70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74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C9466-4ED9-4D07-A527-FC6BC0ABB940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12EA7-6332-43C0-9020-10896DBF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12EA7-6332-43C0-9020-10896DBFC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76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78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BB5B-C927-448C-A102-C9C88694EF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731665-2751-4F82-A3F8-EEF8E29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 Bakery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105400"/>
            <a:ext cx="3276600" cy="941416"/>
          </a:xfrm>
        </p:spPr>
        <p:txBody>
          <a:bodyPr>
            <a:normAutofit/>
          </a:bodyPr>
          <a:lstStyle/>
          <a:p>
            <a:r>
              <a:rPr lang="en-US" dirty="0" smtClean="0"/>
              <a:t>Brought to you by: </a:t>
            </a:r>
            <a:r>
              <a:rPr lang="en-US" dirty="0" err="1" smtClean="0"/>
              <a:t>SelectStar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814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Give your bakery a rising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App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3086785" cy="3777622"/>
          </a:xfrm>
        </p:spPr>
        <p:txBody>
          <a:bodyPr/>
          <a:lstStyle/>
          <a:p>
            <a:pPr marL="285750" indent="-285750"/>
            <a:r>
              <a:rPr lang="en-US" dirty="0"/>
              <a:t>Chefs						</a:t>
            </a:r>
          </a:p>
          <a:p>
            <a:pPr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Procurement </a:t>
            </a:r>
            <a:r>
              <a:rPr lang="en-US" dirty="0"/>
              <a:t>Manager	</a:t>
            </a:r>
          </a:p>
        </p:txBody>
      </p:sp>
      <p:pic>
        <p:nvPicPr>
          <p:cNvPr id="4" name="Picture 2" descr="http://www.olofssonfamily.se/wordpress/wp-content/uploads/2012/01/SwedishChe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78" y="2595130"/>
            <a:ext cx="1752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blog.blytheco.com/wp-content/uploads/2012/05/draft_lens2579182module15179542photo_1234265238flasharea_inventory_management_n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78" y="4501243"/>
            <a:ext cx="216054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44185" y="2133600"/>
            <a:ext cx="30867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Sales						</a:t>
            </a:r>
          </a:p>
          <a:p>
            <a:pPr indent="0"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Business Analyst	</a:t>
            </a:r>
            <a:endParaRPr lang="en-US" dirty="0"/>
          </a:p>
        </p:txBody>
      </p:sp>
      <p:pic>
        <p:nvPicPr>
          <p:cNvPr id="9" name="Picture 4" descr="http://www.quickanddirtytips.com/static/images/1400x1400Icons/SalesGuy_p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32" y="25951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sd.keepcalm-o-matic.co.uk/i/everybody-be-calm-i-m-a-business-analy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57700"/>
            <a:ext cx="1147665" cy="13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5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Sales </a:t>
            </a:r>
          </a:p>
          <a:p>
            <a:pPr lvl="1"/>
            <a:r>
              <a:rPr lang="en-US" dirty="0"/>
              <a:t>Create new sales orders or update existing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/>
              <a:t>Insert new customer or update customer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/>
              <a:t>Search existing customers or sales orders with customer Id or order Id </a:t>
            </a:r>
          </a:p>
          <a:p>
            <a:pPr lvl="1"/>
            <a:r>
              <a:rPr lang="en-US" dirty="0"/>
              <a:t>Calculate total sales for a particular time period</a:t>
            </a:r>
          </a:p>
          <a:p>
            <a:r>
              <a:rPr lang="en-US" dirty="0" smtClean="0"/>
              <a:t>Chef</a:t>
            </a:r>
            <a:endParaRPr lang="en-US" dirty="0"/>
          </a:p>
          <a:p>
            <a:pPr lvl="1"/>
            <a:r>
              <a:rPr lang="en-US" dirty="0"/>
              <a:t>Determine what to bake based on QUANTITY_AVAILABLE of </a:t>
            </a:r>
            <a:r>
              <a:rPr lang="en-US" dirty="0" smtClean="0"/>
              <a:t>SALES_ORDER_ITEM</a:t>
            </a:r>
          </a:p>
          <a:p>
            <a:pPr lvl="1"/>
            <a:r>
              <a:rPr lang="en-US" dirty="0"/>
              <a:t>Increase number of baked goods available per sales order </a:t>
            </a:r>
            <a:r>
              <a:rPr lang="en-US" dirty="0"/>
              <a:t>item</a:t>
            </a:r>
          </a:p>
          <a:p>
            <a:pPr lvl="1"/>
            <a:r>
              <a:rPr lang="en-US" dirty="0"/>
              <a:t>Look at baked good recipe and determine what ingredients are available for this baked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Goods Procurement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Purchase Order</a:t>
            </a:r>
          </a:p>
          <a:p>
            <a:pPr lvl="1"/>
            <a:r>
              <a:rPr lang="en-US" dirty="0"/>
              <a:t>Add suppliers to supplier table</a:t>
            </a:r>
            <a:endParaRPr lang="en-US" dirty="0"/>
          </a:p>
          <a:p>
            <a:pPr lvl="1"/>
            <a:r>
              <a:rPr lang="en-US" dirty="0"/>
              <a:t>Update Supplier </a:t>
            </a:r>
            <a:r>
              <a:rPr lang="en-US" dirty="0"/>
              <a:t>Information</a:t>
            </a:r>
            <a:endParaRPr lang="en-US" dirty="0"/>
          </a:p>
          <a:p>
            <a:r>
              <a:rPr lang="en-US" dirty="0"/>
              <a:t>Business </a:t>
            </a:r>
            <a:r>
              <a:rPr lang="en-US" dirty="0" smtClean="0"/>
              <a:t>Analyst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total historical sales by </a:t>
            </a:r>
            <a:r>
              <a:rPr lang="en-US" dirty="0" smtClean="0"/>
              <a:t>customer</a:t>
            </a:r>
          </a:p>
          <a:p>
            <a:pPr lvl="1"/>
            <a:r>
              <a:rPr lang="en-US" dirty="0"/>
              <a:t>Change finished product sales prices based on </a:t>
            </a:r>
            <a:r>
              <a:rPr lang="en-US" dirty="0" smtClean="0"/>
              <a:t>demand</a:t>
            </a:r>
          </a:p>
          <a:p>
            <a:pPr lvl="1"/>
            <a:r>
              <a:rPr lang="en-US" dirty="0"/>
              <a:t>View total sales by product to determine whether to continue or discontinue production of the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Access using views to ensure data quality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9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44" y="228600"/>
            <a:ext cx="75533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 from this project?</a:t>
            </a:r>
          </a:p>
          <a:p>
            <a:pPr lvl="1"/>
            <a:r>
              <a:rPr lang="en-US" dirty="0" smtClean="0"/>
              <a:t>Better grasp of SQL</a:t>
            </a:r>
          </a:p>
          <a:p>
            <a:pPr lvl="1"/>
            <a:r>
              <a:rPr lang="en-US" dirty="0" smtClean="0"/>
              <a:t>How to design a database from scratch</a:t>
            </a:r>
          </a:p>
          <a:p>
            <a:pPr lvl="1"/>
            <a:r>
              <a:rPr lang="en-US" dirty="0" smtClean="0"/>
              <a:t>How to better communicate within a team</a:t>
            </a:r>
          </a:p>
          <a:p>
            <a:r>
              <a:rPr lang="en-US" dirty="0" smtClean="0"/>
              <a:t>What problems did you encounter from this project</a:t>
            </a:r>
          </a:p>
          <a:p>
            <a:pPr lvl="1"/>
            <a:r>
              <a:rPr lang="en-US" dirty="0" smtClean="0"/>
              <a:t>The initial difficulties in defining the scope of the database</a:t>
            </a:r>
          </a:p>
          <a:p>
            <a:pPr lvl="1"/>
            <a:r>
              <a:rPr lang="en-US" dirty="0" smtClean="0"/>
              <a:t>How do you keep an audit trail on a critical table?</a:t>
            </a:r>
          </a:p>
          <a:p>
            <a:pPr lvl="1"/>
            <a:r>
              <a:rPr lang="en-US" dirty="0" smtClean="0"/>
              <a:t>Creating realistic test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How do views apply to our database?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solve these problems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Brainstorming, drawing pictures, and clear communication</a:t>
            </a:r>
            <a:endParaRPr lang="en-US" dirty="0"/>
          </a:p>
          <a:p>
            <a:pPr lvl="1"/>
            <a:r>
              <a:rPr lang="en-US" dirty="0" smtClean="0"/>
              <a:t>We used a trigger table with temporary </a:t>
            </a:r>
            <a:r>
              <a:rPr lang="en-US" dirty="0" smtClean="0"/>
              <a:t>variables to create an audit trail</a:t>
            </a:r>
            <a:endParaRPr lang="en-US" dirty="0"/>
          </a:p>
          <a:p>
            <a:pPr lvl="1"/>
            <a:r>
              <a:rPr lang="en-US" dirty="0" smtClean="0"/>
              <a:t>Identified real world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Business Analyst role is heavily reliant on views</a:t>
            </a:r>
            <a:endParaRPr lang="en-US" dirty="0"/>
          </a:p>
          <a:p>
            <a:r>
              <a:rPr lang="en-US" dirty="0"/>
              <a:t>If you were to do this project again, what methodology would you follow? </a:t>
            </a:r>
          </a:p>
          <a:p>
            <a:pPr lvl="1"/>
            <a:r>
              <a:rPr lang="en-US" dirty="0" smtClean="0"/>
              <a:t>Find and understand the scope of the project</a:t>
            </a:r>
          </a:p>
          <a:p>
            <a:pPr lvl="1"/>
            <a:r>
              <a:rPr lang="en-US" dirty="0" smtClean="0"/>
              <a:t>Draw diagrams as soon as possible and build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4300" y="24384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276600"/>
            <a:ext cx="6286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256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Star Bakery app</vt:lpstr>
      <vt:lpstr>Bakery App Users</vt:lpstr>
      <vt:lpstr>IMPORTANT USE CASES</vt:lpstr>
      <vt:lpstr>IMPORTANT USE CASES</vt:lpstr>
      <vt:lpstr>PowerPoint Presentation</vt:lpstr>
      <vt:lpstr>Project Summary</vt:lpstr>
      <vt:lpstr>Project summary</vt:lpstr>
      <vt:lpstr>Thank you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Bakery</dc:title>
  <dc:creator>Gabriel Monroy</dc:creator>
  <cp:lastModifiedBy>Harrison</cp:lastModifiedBy>
  <cp:revision>30</cp:revision>
  <dcterms:created xsi:type="dcterms:W3CDTF">2014-02-08T21:29:18Z</dcterms:created>
  <dcterms:modified xsi:type="dcterms:W3CDTF">2014-03-13T05:42:15Z</dcterms:modified>
</cp:coreProperties>
</file>