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24822-0050-4572-9340-175085D4FCBF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D362CCB-C056-496E-B3D6-C32F2B02F6B3}">
      <dgm:prSet phldrT="[Texto]"/>
      <dgm:spPr/>
      <dgm:t>
        <a:bodyPr/>
        <a:lstStyle/>
        <a:p>
          <a:r>
            <a:rPr lang="pt-BR" dirty="0" smtClean="0"/>
            <a:t>Java SE</a:t>
          </a:r>
          <a:endParaRPr lang="pt-BR" dirty="0"/>
        </a:p>
      </dgm:t>
    </dgm:pt>
    <dgm:pt modelId="{DED94C23-605E-41DE-9E51-25B1E1493BE6}" type="sibTrans" cxnId="{3C27DBBB-B40D-4D09-90D5-231371786B09}">
      <dgm:prSet/>
      <dgm:spPr/>
      <dgm:t>
        <a:bodyPr/>
        <a:lstStyle/>
        <a:p>
          <a:endParaRPr lang="pt-BR"/>
        </a:p>
      </dgm:t>
    </dgm:pt>
    <dgm:pt modelId="{0D1D4B8F-3475-47BC-B18E-61296EE1F8A1}" type="parTrans" cxnId="{3C27DBBB-B40D-4D09-90D5-231371786B09}">
      <dgm:prSet/>
      <dgm:spPr/>
      <dgm:t>
        <a:bodyPr/>
        <a:lstStyle/>
        <a:p>
          <a:endParaRPr lang="pt-BR"/>
        </a:p>
      </dgm:t>
    </dgm:pt>
    <dgm:pt modelId="{79BD37C1-E692-4F8A-9341-88E763D16725}">
      <dgm:prSet phldrT="[Texto]"/>
      <dgm:spPr/>
      <dgm:t>
        <a:bodyPr/>
        <a:lstStyle/>
        <a:p>
          <a:r>
            <a:rPr lang="pt-BR" dirty="0" err="1" smtClean="0"/>
            <a:t>eCitros</a:t>
          </a:r>
          <a:r>
            <a:rPr lang="pt-BR" dirty="0" smtClean="0"/>
            <a:t> (POM)</a:t>
          </a:r>
          <a:endParaRPr lang="pt-BR" dirty="0"/>
        </a:p>
      </dgm:t>
    </dgm:pt>
    <dgm:pt modelId="{57DDB890-DF08-4ACA-B34E-04869F8ACD67}" type="parTrans" cxnId="{E9CEB6F6-25EC-4559-AEB4-28E278455EFA}">
      <dgm:prSet/>
      <dgm:spPr/>
      <dgm:t>
        <a:bodyPr/>
        <a:lstStyle/>
        <a:p>
          <a:endParaRPr lang="pt-BR"/>
        </a:p>
      </dgm:t>
    </dgm:pt>
    <dgm:pt modelId="{02251EE6-1A06-4BD6-93C1-CD1BBDE0A55C}" type="sibTrans" cxnId="{E9CEB6F6-25EC-4559-AEB4-28E278455EFA}">
      <dgm:prSet/>
      <dgm:spPr/>
      <dgm:t>
        <a:bodyPr/>
        <a:lstStyle/>
        <a:p>
          <a:endParaRPr lang="pt-BR"/>
        </a:p>
      </dgm:t>
    </dgm:pt>
    <dgm:pt modelId="{5FB084F5-7A38-442A-B67D-F968D072BBE9}">
      <dgm:prSet phldrT="[Texto]"/>
      <dgm:spPr/>
      <dgm:t>
        <a:bodyPr/>
        <a:lstStyle/>
        <a:p>
          <a:r>
            <a:rPr lang="pt-BR" dirty="0" err="1" smtClean="0"/>
            <a:t>eCitros-api</a:t>
          </a:r>
          <a:r>
            <a:rPr lang="pt-BR" dirty="0" smtClean="0"/>
            <a:t> (WAR)</a:t>
          </a:r>
          <a:endParaRPr lang="pt-BR" dirty="0"/>
        </a:p>
      </dgm:t>
    </dgm:pt>
    <dgm:pt modelId="{399964C0-2EB7-4BD0-BCF1-446CBD17515D}" type="parTrans" cxnId="{46E4905F-A3FC-40FE-9157-28A9E4697B43}">
      <dgm:prSet/>
      <dgm:spPr/>
      <dgm:t>
        <a:bodyPr/>
        <a:lstStyle/>
        <a:p>
          <a:endParaRPr lang="pt-BR"/>
        </a:p>
      </dgm:t>
    </dgm:pt>
    <dgm:pt modelId="{81A0A61C-11C5-44C9-808B-A48516086509}" type="sibTrans" cxnId="{46E4905F-A3FC-40FE-9157-28A9E4697B43}">
      <dgm:prSet/>
      <dgm:spPr/>
      <dgm:t>
        <a:bodyPr/>
        <a:lstStyle/>
        <a:p>
          <a:endParaRPr lang="pt-BR"/>
        </a:p>
      </dgm:t>
    </dgm:pt>
    <dgm:pt modelId="{2DD1A0F6-D0AA-4384-B613-BE92DDB0700D}">
      <dgm:prSet phldrT="[Texto]"/>
      <dgm:spPr/>
      <dgm:t>
        <a:bodyPr/>
        <a:lstStyle/>
        <a:p>
          <a:r>
            <a:rPr lang="pt-BR" dirty="0" err="1" smtClean="0"/>
            <a:t>eCitros-app</a:t>
          </a:r>
          <a:endParaRPr lang="pt-BR" dirty="0"/>
        </a:p>
      </dgm:t>
    </dgm:pt>
    <dgm:pt modelId="{44158C0A-5C24-413C-84B5-CC708009D582}" type="parTrans" cxnId="{595EFEE8-77A3-42F1-AC85-F4274F0890A7}">
      <dgm:prSet/>
      <dgm:spPr/>
      <dgm:t>
        <a:bodyPr/>
        <a:lstStyle/>
        <a:p>
          <a:endParaRPr lang="pt-BR"/>
        </a:p>
      </dgm:t>
    </dgm:pt>
    <dgm:pt modelId="{59718E94-8AFC-4965-AA42-3A481801CA4C}" type="sibTrans" cxnId="{595EFEE8-77A3-42F1-AC85-F4274F0890A7}">
      <dgm:prSet/>
      <dgm:spPr/>
      <dgm:t>
        <a:bodyPr/>
        <a:lstStyle/>
        <a:p>
          <a:endParaRPr lang="pt-BR"/>
        </a:p>
      </dgm:t>
    </dgm:pt>
    <dgm:pt modelId="{69482F40-4E63-43E7-A2BA-052A0FC66076}">
      <dgm:prSet phldrT="[Texto]"/>
      <dgm:spPr/>
      <dgm:t>
        <a:bodyPr/>
        <a:lstStyle/>
        <a:p>
          <a:r>
            <a:rPr lang="pt-BR" dirty="0" err="1" smtClean="0"/>
            <a:t>eCitros</a:t>
          </a:r>
          <a:r>
            <a:rPr lang="pt-BR" dirty="0" smtClean="0"/>
            <a:t>-web</a:t>
          </a:r>
          <a:endParaRPr lang="pt-BR" dirty="0"/>
        </a:p>
      </dgm:t>
    </dgm:pt>
    <dgm:pt modelId="{3C7B4414-3799-4DB0-817D-13C3DDF150D1}" type="parTrans" cxnId="{FA29FB58-271E-461A-8AA6-F647C6A2BF4F}">
      <dgm:prSet/>
      <dgm:spPr/>
      <dgm:t>
        <a:bodyPr/>
        <a:lstStyle/>
        <a:p>
          <a:endParaRPr lang="pt-BR"/>
        </a:p>
      </dgm:t>
    </dgm:pt>
    <dgm:pt modelId="{85E62263-A8B7-4197-9AF9-FF31A2866A2D}" type="sibTrans" cxnId="{FA29FB58-271E-461A-8AA6-F647C6A2BF4F}">
      <dgm:prSet/>
      <dgm:spPr/>
      <dgm:t>
        <a:bodyPr/>
        <a:lstStyle/>
        <a:p>
          <a:endParaRPr lang="pt-BR"/>
        </a:p>
      </dgm:t>
    </dgm:pt>
    <dgm:pt modelId="{E3D7DF1A-F17C-4AB7-B25B-98AFBF1FEEAA}">
      <dgm:prSet phldrT="[Texto]"/>
      <dgm:spPr/>
      <dgm:t>
        <a:bodyPr/>
        <a:lstStyle/>
        <a:p>
          <a:r>
            <a:rPr lang="pt-BR" dirty="0" smtClean="0"/>
            <a:t>Angular.io</a:t>
          </a:r>
          <a:endParaRPr lang="pt-BR" dirty="0"/>
        </a:p>
      </dgm:t>
    </dgm:pt>
    <dgm:pt modelId="{9C1D0A31-7CFC-4563-9AE5-19633E592535}" type="parTrans" cxnId="{0EFA7F52-A306-4825-AE9D-1F4EC6492F05}">
      <dgm:prSet/>
      <dgm:spPr/>
      <dgm:t>
        <a:bodyPr/>
        <a:lstStyle/>
        <a:p>
          <a:endParaRPr lang="pt-BR"/>
        </a:p>
      </dgm:t>
    </dgm:pt>
    <dgm:pt modelId="{5B8DD00B-09DB-4FA8-9516-0B010D72778D}" type="sibTrans" cxnId="{0EFA7F52-A306-4825-AE9D-1F4EC6492F05}">
      <dgm:prSet/>
      <dgm:spPr/>
      <dgm:t>
        <a:bodyPr/>
        <a:lstStyle/>
        <a:p>
          <a:endParaRPr lang="pt-BR"/>
        </a:p>
      </dgm:t>
    </dgm:pt>
    <dgm:pt modelId="{E1776207-D958-4DA6-891F-C3F979CEE0D9}">
      <dgm:prSet phldrT="[Texto]"/>
      <dgm:spPr/>
      <dgm:t>
        <a:bodyPr/>
        <a:lstStyle/>
        <a:p>
          <a:r>
            <a:rPr lang="pt-BR" dirty="0" smtClean="0"/>
            <a:t>Node.js</a:t>
          </a:r>
          <a:endParaRPr lang="pt-BR" dirty="0"/>
        </a:p>
      </dgm:t>
    </dgm:pt>
    <dgm:pt modelId="{654DFA3A-3481-41E6-9613-BF0316835C8B}" type="parTrans" cxnId="{E77DEC1F-81BF-4AC7-BC4E-1ACC619F6124}">
      <dgm:prSet/>
      <dgm:spPr/>
      <dgm:t>
        <a:bodyPr/>
        <a:lstStyle/>
        <a:p>
          <a:endParaRPr lang="pt-BR"/>
        </a:p>
      </dgm:t>
    </dgm:pt>
    <dgm:pt modelId="{B3A7BB0C-9BB8-4379-A9DC-6FA90ED03621}" type="sibTrans" cxnId="{E77DEC1F-81BF-4AC7-BC4E-1ACC619F6124}">
      <dgm:prSet/>
      <dgm:spPr/>
      <dgm:t>
        <a:bodyPr/>
        <a:lstStyle/>
        <a:p>
          <a:endParaRPr lang="pt-BR"/>
        </a:p>
      </dgm:t>
    </dgm:pt>
    <dgm:pt modelId="{95C2D1F1-7C01-4CB6-88DE-9B5389C3CCA7}">
      <dgm:prSet phldrT="[Texto]"/>
      <dgm:spPr/>
      <dgm:t>
        <a:bodyPr/>
        <a:lstStyle/>
        <a:p>
          <a:r>
            <a:rPr lang="pt-BR" dirty="0" smtClean="0"/>
            <a:t>Angular.io</a:t>
          </a:r>
          <a:endParaRPr lang="pt-BR" dirty="0"/>
        </a:p>
      </dgm:t>
    </dgm:pt>
    <dgm:pt modelId="{ADE1F47C-C21E-4B0A-B954-22220C5E90FF}" type="parTrans" cxnId="{BDD0CAB7-CF9B-42FB-A458-40A8C89A470B}">
      <dgm:prSet/>
      <dgm:spPr/>
      <dgm:t>
        <a:bodyPr/>
        <a:lstStyle/>
        <a:p>
          <a:endParaRPr lang="pt-BR"/>
        </a:p>
      </dgm:t>
    </dgm:pt>
    <dgm:pt modelId="{D62B1E77-2379-44D0-91BA-29DD5D28F442}" type="sibTrans" cxnId="{BDD0CAB7-CF9B-42FB-A458-40A8C89A470B}">
      <dgm:prSet/>
      <dgm:spPr/>
      <dgm:t>
        <a:bodyPr/>
        <a:lstStyle/>
        <a:p>
          <a:endParaRPr lang="pt-BR"/>
        </a:p>
      </dgm:t>
    </dgm:pt>
    <dgm:pt modelId="{08227F48-4F92-402D-9E4E-38B83B9B5C18}">
      <dgm:prSet phldrT="[Texto]"/>
      <dgm:spPr/>
      <dgm:t>
        <a:bodyPr/>
        <a:lstStyle/>
        <a:p>
          <a:r>
            <a:rPr lang="pt-BR" dirty="0" smtClean="0"/>
            <a:t>Node.js</a:t>
          </a:r>
          <a:endParaRPr lang="pt-BR" dirty="0"/>
        </a:p>
      </dgm:t>
    </dgm:pt>
    <dgm:pt modelId="{F12AC2B9-4F3E-44A7-B890-ADA8BF2E344D}" type="parTrans" cxnId="{6B5711EC-E923-4679-9D70-BB147FEDE298}">
      <dgm:prSet/>
      <dgm:spPr/>
      <dgm:t>
        <a:bodyPr/>
        <a:lstStyle/>
        <a:p>
          <a:endParaRPr lang="pt-BR"/>
        </a:p>
      </dgm:t>
    </dgm:pt>
    <dgm:pt modelId="{EDF91141-14B0-4E6D-B49D-4A0C45E74432}" type="sibTrans" cxnId="{6B5711EC-E923-4679-9D70-BB147FEDE298}">
      <dgm:prSet/>
      <dgm:spPr/>
      <dgm:t>
        <a:bodyPr/>
        <a:lstStyle/>
        <a:p>
          <a:endParaRPr lang="pt-BR"/>
        </a:p>
      </dgm:t>
    </dgm:pt>
    <dgm:pt modelId="{364839B3-C9C8-4C98-AEE8-449FF1E7C4E1}">
      <dgm:prSet phldrT="[Texto]"/>
      <dgm:spPr/>
      <dgm:t>
        <a:bodyPr/>
        <a:lstStyle/>
        <a:p>
          <a:r>
            <a:rPr lang="pt-BR" dirty="0" smtClean="0"/>
            <a:t>Java EE</a:t>
          </a:r>
          <a:endParaRPr lang="pt-BR" dirty="0"/>
        </a:p>
      </dgm:t>
    </dgm:pt>
    <dgm:pt modelId="{45E4DD5A-589B-4E6B-8F7A-D5618321BBFC}" type="parTrans" cxnId="{417E48A8-9C05-4AFF-96A2-66F589EFE35A}">
      <dgm:prSet/>
      <dgm:spPr/>
      <dgm:t>
        <a:bodyPr/>
        <a:lstStyle/>
        <a:p>
          <a:endParaRPr lang="pt-BR"/>
        </a:p>
      </dgm:t>
    </dgm:pt>
    <dgm:pt modelId="{D0DB1F74-D5CB-4ECF-A8EB-E65F1EFDE6CF}" type="sibTrans" cxnId="{417E48A8-9C05-4AFF-96A2-66F589EFE35A}">
      <dgm:prSet/>
      <dgm:spPr/>
      <dgm:t>
        <a:bodyPr/>
        <a:lstStyle/>
        <a:p>
          <a:endParaRPr lang="pt-BR"/>
        </a:p>
      </dgm:t>
    </dgm:pt>
    <dgm:pt modelId="{F35E86F8-5E18-4270-950D-896A117E6634}">
      <dgm:prSet phldrT="[Texto]"/>
      <dgm:spPr/>
      <dgm:t>
        <a:bodyPr/>
        <a:lstStyle/>
        <a:p>
          <a:r>
            <a:rPr lang="pt-BR" dirty="0" err="1" smtClean="0"/>
            <a:t>eCitros</a:t>
          </a:r>
          <a:r>
            <a:rPr lang="pt-BR" dirty="0" smtClean="0"/>
            <a:t>-core (JAR)</a:t>
          </a:r>
          <a:endParaRPr lang="pt-BR" dirty="0"/>
        </a:p>
      </dgm:t>
    </dgm:pt>
    <dgm:pt modelId="{B98ACCA7-255E-45E4-B6A6-E9B7219D5DD0}" type="parTrans" cxnId="{9EE8565A-99CF-42E6-82FC-8CE707B1AF90}">
      <dgm:prSet/>
      <dgm:spPr/>
      <dgm:t>
        <a:bodyPr/>
        <a:lstStyle/>
        <a:p>
          <a:endParaRPr lang="pt-BR"/>
        </a:p>
      </dgm:t>
    </dgm:pt>
    <dgm:pt modelId="{856C23F7-892F-4F4A-ACB6-6E1617EA20C5}" type="sibTrans" cxnId="{9EE8565A-99CF-42E6-82FC-8CE707B1AF90}">
      <dgm:prSet/>
      <dgm:spPr/>
      <dgm:t>
        <a:bodyPr/>
        <a:lstStyle/>
        <a:p>
          <a:endParaRPr lang="pt-BR"/>
        </a:p>
      </dgm:t>
    </dgm:pt>
    <dgm:pt modelId="{A919DD39-34D0-49B7-B0A5-166CB79F9AAD}">
      <dgm:prSet phldrT="[Texto]"/>
      <dgm:spPr/>
      <dgm:t>
        <a:bodyPr/>
        <a:lstStyle/>
        <a:p>
          <a:r>
            <a:rPr lang="pt-BR" dirty="0" smtClean="0"/>
            <a:t>JPA</a:t>
          </a:r>
          <a:endParaRPr lang="pt-BR" dirty="0"/>
        </a:p>
      </dgm:t>
    </dgm:pt>
    <dgm:pt modelId="{E2F0D2C3-F937-4F28-912A-066F0E2A1D21}" type="parTrans" cxnId="{D76492C7-A4B6-4699-A835-2E334E628E59}">
      <dgm:prSet/>
      <dgm:spPr/>
      <dgm:t>
        <a:bodyPr/>
        <a:lstStyle/>
        <a:p>
          <a:endParaRPr lang="pt-BR"/>
        </a:p>
      </dgm:t>
    </dgm:pt>
    <dgm:pt modelId="{DFC2B2ED-4405-47CA-A45C-3D490745CBE7}" type="sibTrans" cxnId="{D76492C7-A4B6-4699-A835-2E334E628E59}">
      <dgm:prSet/>
      <dgm:spPr/>
      <dgm:t>
        <a:bodyPr/>
        <a:lstStyle/>
        <a:p>
          <a:endParaRPr lang="pt-BR"/>
        </a:p>
      </dgm:t>
    </dgm:pt>
    <dgm:pt modelId="{17A74410-1C89-4019-B07D-48B8B469A4CE}" type="pres">
      <dgm:prSet presAssocID="{A0724822-0050-4572-9340-175085D4FCBF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815972F-BA61-4334-9CC7-91A3CD187902}" type="pres">
      <dgm:prSet presAssocID="{A0724822-0050-4572-9340-175085D4FCBF}" presName="outerBox" presStyleCnt="0"/>
      <dgm:spPr/>
    </dgm:pt>
    <dgm:pt modelId="{1C44F4AE-C909-4722-954E-98FCC514E6EF}" type="pres">
      <dgm:prSet presAssocID="{A0724822-0050-4572-9340-175085D4FCBF}" presName="outerBoxParent" presStyleLbl="node1" presStyleIdx="0" presStyleCnt="3"/>
      <dgm:spPr/>
      <dgm:t>
        <a:bodyPr/>
        <a:lstStyle/>
        <a:p>
          <a:endParaRPr lang="pt-BR"/>
        </a:p>
      </dgm:t>
    </dgm:pt>
    <dgm:pt modelId="{2B092D57-2FA2-4AB0-A76D-AD8BA3A0E2B8}" type="pres">
      <dgm:prSet presAssocID="{A0724822-0050-4572-9340-175085D4FCBF}" presName="outerBoxChildren" presStyleCnt="0"/>
      <dgm:spPr/>
    </dgm:pt>
    <dgm:pt modelId="{A11E9512-41AC-4972-94A6-374FE83E2B15}" type="pres">
      <dgm:prSet presAssocID="{69482F40-4E63-43E7-A2BA-052A0FC66076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C41B8D-C0A7-4156-A169-463208ACB2CF}" type="pres">
      <dgm:prSet presAssocID="{85E62263-A8B7-4197-9AF9-FF31A2866A2D}" presName="outerSibTrans" presStyleCnt="0"/>
      <dgm:spPr/>
    </dgm:pt>
    <dgm:pt modelId="{40BD6186-8000-4575-A505-E941C75E6DFE}" type="pres">
      <dgm:prSet presAssocID="{2DD1A0F6-D0AA-4384-B613-BE92DDB0700D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ECF902-FE22-4773-855A-E6AC6EEB38FE}" type="pres">
      <dgm:prSet presAssocID="{A0724822-0050-4572-9340-175085D4FCBF}" presName="middleBox" presStyleCnt="0"/>
      <dgm:spPr/>
    </dgm:pt>
    <dgm:pt modelId="{9E36413D-B2B2-47E8-BFBD-9C005717DF51}" type="pres">
      <dgm:prSet presAssocID="{A0724822-0050-4572-9340-175085D4FCBF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E3DD66A1-BC06-43FE-AAAE-17E8BBEEB045}" type="pres">
      <dgm:prSet presAssocID="{A0724822-0050-4572-9340-175085D4FCBF}" presName="middleBoxChildren" presStyleCnt="0"/>
      <dgm:spPr/>
    </dgm:pt>
    <dgm:pt modelId="{0F427192-5082-4222-8E40-20C8A6861AED}" type="pres">
      <dgm:prSet presAssocID="{364839B3-C9C8-4C98-AEE8-449FF1E7C4E1}" presName="mChild" presStyleLbl="fgAcc1" presStyleIdx="2" presStyleCnt="5">
        <dgm:presLayoutVars>
          <dgm:bulletEnabled val="1"/>
        </dgm:presLayoutVars>
      </dgm:prSet>
      <dgm:spPr/>
    </dgm:pt>
    <dgm:pt modelId="{4A669997-0A36-4637-94ED-F339EDD6DF3C}" type="pres">
      <dgm:prSet presAssocID="{A0724822-0050-4572-9340-175085D4FCBF}" presName="centerBox" presStyleCnt="0"/>
      <dgm:spPr/>
    </dgm:pt>
    <dgm:pt modelId="{4081B590-9C1C-49A3-8DC4-FD741ADE2021}" type="pres">
      <dgm:prSet presAssocID="{A0724822-0050-4572-9340-175085D4FCBF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C0ABD2B2-783A-49F5-A292-FB7B4B74EA13}" type="pres">
      <dgm:prSet presAssocID="{A0724822-0050-4572-9340-175085D4FCBF}" presName="centerBoxChildren" presStyleCnt="0"/>
      <dgm:spPr/>
    </dgm:pt>
    <dgm:pt modelId="{BCDD4306-97EB-48DB-BC56-0BD32B5748EF}" type="pres">
      <dgm:prSet presAssocID="{CD362CCB-C056-496E-B3D6-C32F2B02F6B3}" presName="c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975AE8-87B0-471C-B366-06837874B973}" type="pres">
      <dgm:prSet presAssocID="{DED94C23-605E-41DE-9E51-25B1E1493BE6}" presName="centerSibTrans" presStyleCnt="0"/>
      <dgm:spPr/>
    </dgm:pt>
    <dgm:pt modelId="{4FBC7678-4376-4FA6-A9F4-CDC92DC2AF2A}" type="pres">
      <dgm:prSet presAssocID="{A919DD39-34D0-49B7-B0A5-166CB79F9AAD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5DECF293-68D1-4250-82CE-270B31DF5052}" type="presOf" srcId="{A0724822-0050-4572-9340-175085D4FCBF}" destId="{17A74410-1C89-4019-B07D-48B8B469A4CE}" srcOrd="0" destOrd="0" presId="urn:microsoft.com/office/officeart/2005/8/layout/target2"/>
    <dgm:cxn modelId="{1882AF0E-160E-4482-A52C-C21276F510B3}" type="presOf" srcId="{A919DD39-34D0-49B7-B0A5-166CB79F9AAD}" destId="{4FBC7678-4376-4FA6-A9F4-CDC92DC2AF2A}" srcOrd="0" destOrd="0" presId="urn:microsoft.com/office/officeart/2005/8/layout/target2"/>
    <dgm:cxn modelId="{19128163-0474-4985-B441-79C378BD61C6}" type="presOf" srcId="{E1776207-D958-4DA6-891F-C3F979CEE0D9}" destId="{A11E9512-41AC-4972-94A6-374FE83E2B15}" srcOrd="0" destOrd="2" presId="urn:microsoft.com/office/officeart/2005/8/layout/target2"/>
    <dgm:cxn modelId="{83C952FE-6C66-49E5-B58F-93EF03201240}" type="presOf" srcId="{2DD1A0F6-D0AA-4384-B613-BE92DDB0700D}" destId="{40BD6186-8000-4575-A505-E941C75E6DFE}" srcOrd="0" destOrd="0" presId="urn:microsoft.com/office/officeart/2005/8/layout/target2"/>
    <dgm:cxn modelId="{26A01AD0-BED0-4F33-B8A1-E8C521561F35}" type="presOf" srcId="{F35E86F8-5E18-4270-950D-896A117E6634}" destId="{4081B590-9C1C-49A3-8DC4-FD741ADE2021}" srcOrd="0" destOrd="0" presId="urn:microsoft.com/office/officeart/2005/8/layout/target2"/>
    <dgm:cxn modelId="{46E4905F-A3FC-40FE-9157-28A9E4697B43}" srcId="{A0724822-0050-4572-9340-175085D4FCBF}" destId="{5FB084F5-7A38-442A-B67D-F968D072BBE9}" srcOrd="1" destOrd="0" parTransId="{399964C0-2EB7-4BD0-BCF1-446CBD17515D}" sibTransId="{81A0A61C-11C5-44C9-808B-A48516086509}"/>
    <dgm:cxn modelId="{2C8E504D-7202-46B3-95B8-769D51998460}" type="presOf" srcId="{364839B3-C9C8-4C98-AEE8-449FF1E7C4E1}" destId="{0F427192-5082-4222-8E40-20C8A6861AED}" srcOrd="0" destOrd="0" presId="urn:microsoft.com/office/officeart/2005/8/layout/target2"/>
    <dgm:cxn modelId="{E77DEC1F-81BF-4AC7-BC4E-1ACC619F6124}" srcId="{69482F40-4E63-43E7-A2BA-052A0FC66076}" destId="{E1776207-D958-4DA6-891F-C3F979CEE0D9}" srcOrd="1" destOrd="0" parTransId="{654DFA3A-3481-41E6-9613-BF0316835C8B}" sibTransId="{B3A7BB0C-9BB8-4379-A9DC-6FA90ED03621}"/>
    <dgm:cxn modelId="{46786A00-4E08-4A20-9EC3-EE4463D8FB8D}" type="presOf" srcId="{95C2D1F1-7C01-4CB6-88DE-9B5389C3CCA7}" destId="{40BD6186-8000-4575-A505-E941C75E6DFE}" srcOrd="0" destOrd="1" presId="urn:microsoft.com/office/officeart/2005/8/layout/target2"/>
    <dgm:cxn modelId="{FD3A2970-80E5-4DCB-88CE-2C6812DEE3A9}" type="presOf" srcId="{5FB084F5-7A38-442A-B67D-F968D072BBE9}" destId="{9E36413D-B2B2-47E8-BFBD-9C005717DF51}" srcOrd="0" destOrd="0" presId="urn:microsoft.com/office/officeart/2005/8/layout/target2"/>
    <dgm:cxn modelId="{D76492C7-A4B6-4699-A835-2E334E628E59}" srcId="{F35E86F8-5E18-4270-950D-896A117E6634}" destId="{A919DD39-34D0-49B7-B0A5-166CB79F9AAD}" srcOrd="1" destOrd="0" parTransId="{E2F0D2C3-F937-4F28-912A-066F0E2A1D21}" sibTransId="{DFC2B2ED-4405-47CA-A45C-3D490745CBE7}"/>
    <dgm:cxn modelId="{0EFA7F52-A306-4825-AE9D-1F4EC6492F05}" srcId="{69482F40-4E63-43E7-A2BA-052A0FC66076}" destId="{E3D7DF1A-F17C-4AB7-B25B-98AFBF1FEEAA}" srcOrd="0" destOrd="0" parTransId="{9C1D0A31-7CFC-4563-9AE5-19633E592535}" sibTransId="{5B8DD00B-09DB-4FA8-9516-0B010D72778D}"/>
    <dgm:cxn modelId="{EA17F197-3BC0-468F-B2E8-0DE127F764B7}" type="presOf" srcId="{CD362CCB-C056-496E-B3D6-C32F2B02F6B3}" destId="{BCDD4306-97EB-48DB-BC56-0BD32B5748EF}" srcOrd="0" destOrd="0" presId="urn:microsoft.com/office/officeart/2005/8/layout/target2"/>
    <dgm:cxn modelId="{FA29FB58-271E-461A-8AA6-F647C6A2BF4F}" srcId="{79BD37C1-E692-4F8A-9341-88E763D16725}" destId="{69482F40-4E63-43E7-A2BA-052A0FC66076}" srcOrd="0" destOrd="0" parTransId="{3C7B4414-3799-4DB0-817D-13C3DDF150D1}" sibTransId="{85E62263-A8B7-4197-9AF9-FF31A2866A2D}"/>
    <dgm:cxn modelId="{912A1D69-4A19-45F0-B629-3226B0EE2490}" type="presOf" srcId="{08227F48-4F92-402D-9E4E-38B83B9B5C18}" destId="{40BD6186-8000-4575-A505-E941C75E6DFE}" srcOrd="0" destOrd="2" presId="urn:microsoft.com/office/officeart/2005/8/layout/target2"/>
    <dgm:cxn modelId="{83945D07-8FBE-4644-AB8D-28C6DDEF92BD}" type="presOf" srcId="{69482F40-4E63-43E7-A2BA-052A0FC66076}" destId="{A11E9512-41AC-4972-94A6-374FE83E2B15}" srcOrd="0" destOrd="0" presId="urn:microsoft.com/office/officeart/2005/8/layout/target2"/>
    <dgm:cxn modelId="{3C27DBBB-B40D-4D09-90D5-231371786B09}" srcId="{F35E86F8-5E18-4270-950D-896A117E6634}" destId="{CD362CCB-C056-496E-B3D6-C32F2B02F6B3}" srcOrd="0" destOrd="0" parTransId="{0D1D4B8F-3475-47BC-B18E-61296EE1F8A1}" sibTransId="{DED94C23-605E-41DE-9E51-25B1E1493BE6}"/>
    <dgm:cxn modelId="{6B5711EC-E923-4679-9D70-BB147FEDE298}" srcId="{2DD1A0F6-D0AA-4384-B613-BE92DDB0700D}" destId="{08227F48-4F92-402D-9E4E-38B83B9B5C18}" srcOrd="1" destOrd="0" parTransId="{F12AC2B9-4F3E-44A7-B890-ADA8BF2E344D}" sibTransId="{EDF91141-14B0-4E6D-B49D-4A0C45E74432}"/>
    <dgm:cxn modelId="{417E48A8-9C05-4AFF-96A2-66F589EFE35A}" srcId="{5FB084F5-7A38-442A-B67D-F968D072BBE9}" destId="{364839B3-C9C8-4C98-AEE8-449FF1E7C4E1}" srcOrd="0" destOrd="0" parTransId="{45E4DD5A-589B-4E6B-8F7A-D5618321BBFC}" sibTransId="{D0DB1F74-D5CB-4ECF-A8EB-E65F1EFDE6CF}"/>
    <dgm:cxn modelId="{5FC669CC-01B2-4AFA-9E39-40AC4BEBB895}" type="presOf" srcId="{79BD37C1-E692-4F8A-9341-88E763D16725}" destId="{1C44F4AE-C909-4722-954E-98FCC514E6EF}" srcOrd="0" destOrd="0" presId="urn:microsoft.com/office/officeart/2005/8/layout/target2"/>
    <dgm:cxn modelId="{595EFEE8-77A3-42F1-AC85-F4274F0890A7}" srcId="{79BD37C1-E692-4F8A-9341-88E763D16725}" destId="{2DD1A0F6-D0AA-4384-B613-BE92DDB0700D}" srcOrd="1" destOrd="0" parTransId="{44158C0A-5C24-413C-84B5-CC708009D582}" sibTransId="{59718E94-8AFC-4965-AA42-3A481801CA4C}"/>
    <dgm:cxn modelId="{661E06BC-36E8-47F6-8CC6-21451D5454E4}" type="presOf" srcId="{E3D7DF1A-F17C-4AB7-B25B-98AFBF1FEEAA}" destId="{A11E9512-41AC-4972-94A6-374FE83E2B15}" srcOrd="0" destOrd="1" presId="urn:microsoft.com/office/officeart/2005/8/layout/target2"/>
    <dgm:cxn modelId="{BDD0CAB7-CF9B-42FB-A458-40A8C89A470B}" srcId="{2DD1A0F6-D0AA-4384-B613-BE92DDB0700D}" destId="{95C2D1F1-7C01-4CB6-88DE-9B5389C3CCA7}" srcOrd="0" destOrd="0" parTransId="{ADE1F47C-C21E-4B0A-B954-22220C5E90FF}" sibTransId="{D62B1E77-2379-44D0-91BA-29DD5D28F442}"/>
    <dgm:cxn modelId="{E9CEB6F6-25EC-4559-AEB4-28E278455EFA}" srcId="{A0724822-0050-4572-9340-175085D4FCBF}" destId="{79BD37C1-E692-4F8A-9341-88E763D16725}" srcOrd="0" destOrd="0" parTransId="{57DDB890-DF08-4ACA-B34E-04869F8ACD67}" sibTransId="{02251EE6-1A06-4BD6-93C1-CD1BBDE0A55C}"/>
    <dgm:cxn modelId="{9EE8565A-99CF-42E6-82FC-8CE707B1AF90}" srcId="{A0724822-0050-4572-9340-175085D4FCBF}" destId="{F35E86F8-5E18-4270-950D-896A117E6634}" srcOrd="2" destOrd="0" parTransId="{B98ACCA7-255E-45E4-B6A6-E9B7219D5DD0}" sibTransId="{856C23F7-892F-4F4A-ACB6-6E1617EA20C5}"/>
    <dgm:cxn modelId="{3167CC16-7796-45F1-B1E7-6E2EBB686B5B}" type="presParOf" srcId="{17A74410-1C89-4019-B07D-48B8B469A4CE}" destId="{B815972F-BA61-4334-9CC7-91A3CD187902}" srcOrd="0" destOrd="0" presId="urn:microsoft.com/office/officeart/2005/8/layout/target2"/>
    <dgm:cxn modelId="{6CB56B5F-4E76-4EEA-BE7C-712031046F4E}" type="presParOf" srcId="{B815972F-BA61-4334-9CC7-91A3CD187902}" destId="{1C44F4AE-C909-4722-954E-98FCC514E6EF}" srcOrd="0" destOrd="0" presId="urn:microsoft.com/office/officeart/2005/8/layout/target2"/>
    <dgm:cxn modelId="{2AADF46B-5DBF-4C79-BF2A-4EEF7998A4E5}" type="presParOf" srcId="{B815972F-BA61-4334-9CC7-91A3CD187902}" destId="{2B092D57-2FA2-4AB0-A76D-AD8BA3A0E2B8}" srcOrd="1" destOrd="0" presId="urn:microsoft.com/office/officeart/2005/8/layout/target2"/>
    <dgm:cxn modelId="{3E8D2AF6-39E0-4D7D-8DAA-126881EC82C1}" type="presParOf" srcId="{2B092D57-2FA2-4AB0-A76D-AD8BA3A0E2B8}" destId="{A11E9512-41AC-4972-94A6-374FE83E2B15}" srcOrd="0" destOrd="0" presId="urn:microsoft.com/office/officeart/2005/8/layout/target2"/>
    <dgm:cxn modelId="{91E69395-78F5-4C2D-9800-E7E3848EC9A1}" type="presParOf" srcId="{2B092D57-2FA2-4AB0-A76D-AD8BA3A0E2B8}" destId="{81C41B8D-C0A7-4156-A169-463208ACB2CF}" srcOrd="1" destOrd="0" presId="urn:microsoft.com/office/officeart/2005/8/layout/target2"/>
    <dgm:cxn modelId="{A97F20D6-93DA-48FE-8CDC-85C28BD0F4EC}" type="presParOf" srcId="{2B092D57-2FA2-4AB0-A76D-AD8BA3A0E2B8}" destId="{40BD6186-8000-4575-A505-E941C75E6DFE}" srcOrd="2" destOrd="0" presId="urn:microsoft.com/office/officeart/2005/8/layout/target2"/>
    <dgm:cxn modelId="{84BC1BB9-F7B2-4710-AC4B-B7BA952BAD29}" type="presParOf" srcId="{17A74410-1C89-4019-B07D-48B8B469A4CE}" destId="{FFECF902-FE22-4773-855A-E6AC6EEB38FE}" srcOrd="1" destOrd="0" presId="urn:microsoft.com/office/officeart/2005/8/layout/target2"/>
    <dgm:cxn modelId="{0B18120A-3EE3-46BF-B89E-F7A57CF77121}" type="presParOf" srcId="{FFECF902-FE22-4773-855A-E6AC6EEB38FE}" destId="{9E36413D-B2B2-47E8-BFBD-9C005717DF51}" srcOrd="0" destOrd="0" presId="urn:microsoft.com/office/officeart/2005/8/layout/target2"/>
    <dgm:cxn modelId="{B53A81E2-0C1C-41DC-902B-1A8C4E802FE9}" type="presParOf" srcId="{FFECF902-FE22-4773-855A-E6AC6EEB38FE}" destId="{E3DD66A1-BC06-43FE-AAAE-17E8BBEEB045}" srcOrd="1" destOrd="0" presId="urn:microsoft.com/office/officeart/2005/8/layout/target2"/>
    <dgm:cxn modelId="{101AF29B-10CD-4AA6-AAB8-14F133701BBC}" type="presParOf" srcId="{E3DD66A1-BC06-43FE-AAAE-17E8BBEEB045}" destId="{0F427192-5082-4222-8E40-20C8A6861AED}" srcOrd="0" destOrd="0" presId="urn:microsoft.com/office/officeart/2005/8/layout/target2"/>
    <dgm:cxn modelId="{6ABE6F10-788A-4006-942D-63C33DE0CECA}" type="presParOf" srcId="{17A74410-1C89-4019-B07D-48B8B469A4CE}" destId="{4A669997-0A36-4637-94ED-F339EDD6DF3C}" srcOrd="2" destOrd="0" presId="urn:microsoft.com/office/officeart/2005/8/layout/target2"/>
    <dgm:cxn modelId="{676F7167-FC09-4156-B734-D1E5C5C2B5DC}" type="presParOf" srcId="{4A669997-0A36-4637-94ED-F339EDD6DF3C}" destId="{4081B590-9C1C-49A3-8DC4-FD741ADE2021}" srcOrd="0" destOrd="0" presId="urn:microsoft.com/office/officeart/2005/8/layout/target2"/>
    <dgm:cxn modelId="{C43D30DC-BF71-4828-A23E-3B141083D9DD}" type="presParOf" srcId="{4A669997-0A36-4637-94ED-F339EDD6DF3C}" destId="{C0ABD2B2-783A-49F5-A292-FB7B4B74EA13}" srcOrd="1" destOrd="0" presId="urn:microsoft.com/office/officeart/2005/8/layout/target2"/>
    <dgm:cxn modelId="{7CB905B0-6624-48EA-9D15-DCD13D84A55F}" type="presParOf" srcId="{C0ABD2B2-783A-49F5-A292-FB7B4B74EA13}" destId="{BCDD4306-97EB-48DB-BC56-0BD32B5748EF}" srcOrd="0" destOrd="0" presId="urn:microsoft.com/office/officeart/2005/8/layout/target2"/>
    <dgm:cxn modelId="{C7B42CEA-E0B7-4274-8CB9-9FFF6244996B}" type="presParOf" srcId="{C0ABD2B2-783A-49F5-A292-FB7B4B74EA13}" destId="{96975AE8-87B0-471C-B366-06837874B973}" srcOrd="1" destOrd="0" presId="urn:microsoft.com/office/officeart/2005/8/layout/target2"/>
    <dgm:cxn modelId="{618EB99F-E24B-45C3-AB5A-31802CCFD330}" type="presParOf" srcId="{C0ABD2B2-783A-49F5-A292-FB7B4B74EA13}" destId="{4FBC7678-4376-4FA6-A9F4-CDC92DC2AF2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4F4AE-C909-4722-954E-98FCC514E6EF}">
      <dsp:nvSpPr>
        <dsp:cNvPr id="0" name=""/>
        <dsp:cNvSpPr/>
      </dsp:nvSpPr>
      <dsp:spPr>
        <a:xfrm>
          <a:off x="0" y="0"/>
          <a:ext cx="8575898" cy="6028862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4679068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eCitros</a:t>
          </a:r>
          <a:r>
            <a:rPr lang="pt-BR" sz="3800" kern="1200" dirty="0" smtClean="0"/>
            <a:t> (POM)</a:t>
          </a:r>
          <a:endParaRPr lang="pt-BR" sz="3800" kern="1200" dirty="0"/>
        </a:p>
      </dsp:txBody>
      <dsp:txXfrm>
        <a:off x="150092" y="150092"/>
        <a:ext cx="8275714" cy="5728678"/>
      </dsp:txXfrm>
    </dsp:sp>
    <dsp:sp modelId="{A11E9512-41AC-4972-94A6-374FE83E2B15}">
      <dsp:nvSpPr>
        <dsp:cNvPr id="0" name=""/>
        <dsp:cNvSpPr/>
      </dsp:nvSpPr>
      <dsp:spPr>
        <a:xfrm>
          <a:off x="214397" y="1507215"/>
          <a:ext cx="1286384" cy="207713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err="1" smtClean="0"/>
            <a:t>eCitros</a:t>
          </a:r>
          <a:r>
            <a:rPr lang="pt-BR" sz="1900" kern="1200" dirty="0" smtClean="0"/>
            <a:t>-web</a:t>
          </a:r>
          <a:endParaRPr lang="pt-B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Angular.io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Node.js</a:t>
          </a:r>
          <a:endParaRPr lang="pt-BR" sz="1500" kern="1200" dirty="0"/>
        </a:p>
      </dsp:txBody>
      <dsp:txXfrm>
        <a:off x="253958" y="1546776"/>
        <a:ext cx="1207262" cy="1998009"/>
      </dsp:txXfrm>
    </dsp:sp>
    <dsp:sp modelId="{40BD6186-8000-4575-A505-E941C75E6DFE}">
      <dsp:nvSpPr>
        <dsp:cNvPr id="0" name=""/>
        <dsp:cNvSpPr/>
      </dsp:nvSpPr>
      <dsp:spPr>
        <a:xfrm>
          <a:off x="214397" y="3647661"/>
          <a:ext cx="1286384" cy="207713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44605"/>
              <a:satOff val="3614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err="1" smtClean="0"/>
            <a:t>eCitros-app</a:t>
          </a:r>
          <a:endParaRPr lang="pt-B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Angular.io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/>
            <a:t>Node.js</a:t>
          </a:r>
          <a:endParaRPr lang="pt-BR" sz="1500" kern="1200" dirty="0"/>
        </a:p>
      </dsp:txBody>
      <dsp:txXfrm>
        <a:off x="253958" y="3687222"/>
        <a:ext cx="1207262" cy="1998009"/>
      </dsp:txXfrm>
    </dsp:sp>
    <dsp:sp modelId="{9E36413D-B2B2-47E8-BFBD-9C005717DF51}">
      <dsp:nvSpPr>
        <dsp:cNvPr id="0" name=""/>
        <dsp:cNvSpPr/>
      </dsp:nvSpPr>
      <dsp:spPr>
        <a:xfrm>
          <a:off x="1715179" y="1507215"/>
          <a:ext cx="6646320" cy="4220204"/>
        </a:xfrm>
        <a:prstGeom prst="roundRect">
          <a:avLst>
            <a:gd name="adj" fmla="val 10500"/>
          </a:avLst>
        </a:prstGeom>
        <a:solidFill>
          <a:schemeClr val="accent5">
            <a:hueOff val="689210"/>
            <a:satOff val="7227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267983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eCitros-api</a:t>
          </a:r>
          <a:r>
            <a:rPr lang="pt-BR" sz="3800" kern="1200" dirty="0" smtClean="0"/>
            <a:t> (WAR)</a:t>
          </a:r>
          <a:endParaRPr lang="pt-BR" sz="3800" kern="1200" dirty="0"/>
        </a:p>
      </dsp:txBody>
      <dsp:txXfrm>
        <a:off x="1844965" y="1637001"/>
        <a:ext cx="6386748" cy="3960632"/>
      </dsp:txXfrm>
    </dsp:sp>
    <dsp:sp modelId="{0F427192-5082-4222-8E40-20C8A6861AED}">
      <dsp:nvSpPr>
        <dsp:cNvPr id="0" name=""/>
        <dsp:cNvSpPr/>
      </dsp:nvSpPr>
      <dsp:spPr>
        <a:xfrm>
          <a:off x="1881337" y="2984287"/>
          <a:ext cx="1329264" cy="242661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89210"/>
              <a:satOff val="72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Java EE</a:t>
          </a:r>
          <a:endParaRPr lang="pt-BR" sz="1900" kern="1200" dirty="0"/>
        </a:p>
      </dsp:txBody>
      <dsp:txXfrm>
        <a:off x="1922216" y="3025166"/>
        <a:ext cx="1247506" cy="2344859"/>
      </dsp:txXfrm>
    </dsp:sp>
    <dsp:sp modelId="{4081B590-9C1C-49A3-8DC4-FD741ADE2021}">
      <dsp:nvSpPr>
        <dsp:cNvPr id="0" name=""/>
        <dsp:cNvSpPr/>
      </dsp:nvSpPr>
      <dsp:spPr>
        <a:xfrm>
          <a:off x="3387479" y="3014431"/>
          <a:ext cx="4759623" cy="2411545"/>
        </a:xfrm>
        <a:prstGeom prst="roundRect">
          <a:avLst>
            <a:gd name="adj" fmla="val 10500"/>
          </a:avLst>
        </a:prstGeom>
        <a:solidFill>
          <a:schemeClr val="accent5">
            <a:hueOff val="1378421"/>
            <a:satOff val="14455"/>
            <a:lumOff val="-11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361183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eCitros</a:t>
          </a:r>
          <a:r>
            <a:rPr lang="pt-BR" sz="3800" kern="1200" dirty="0" smtClean="0"/>
            <a:t>-core (JAR)</a:t>
          </a:r>
          <a:endParaRPr lang="pt-BR" sz="3800" kern="1200" dirty="0"/>
        </a:p>
      </dsp:txBody>
      <dsp:txXfrm>
        <a:off x="3461642" y="3088594"/>
        <a:ext cx="4611297" cy="2263219"/>
      </dsp:txXfrm>
    </dsp:sp>
    <dsp:sp modelId="{BCDD4306-97EB-48DB-BC56-0BD32B5748EF}">
      <dsp:nvSpPr>
        <dsp:cNvPr id="0" name=""/>
        <dsp:cNvSpPr/>
      </dsp:nvSpPr>
      <dsp:spPr>
        <a:xfrm>
          <a:off x="3506470" y="4099626"/>
          <a:ext cx="2227703" cy="108519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033816"/>
              <a:satOff val="10841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Java SE</a:t>
          </a:r>
          <a:endParaRPr lang="pt-BR" sz="1900" kern="1200" dirty="0"/>
        </a:p>
      </dsp:txBody>
      <dsp:txXfrm>
        <a:off x="3539843" y="4132999"/>
        <a:ext cx="2160957" cy="1018449"/>
      </dsp:txXfrm>
    </dsp:sp>
    <dsp:sp modelId="{4FBC7678-4376-4FA6-A9F4-CDC92DC2AF2A}">
      <dsp:nvSpPr>
        <dsp:cNvPr id="0" name=""/>
        <dsp:cNvSpPr/>
      </dsp:nvSpPr>
      <dsp:spPr>
        <a:xfrm>
          <a:off x="5797550" y="4099626"/>
          <a:ext cx="2227703" cy="108519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378421"/>
              <a:satOff val="14455"/>
              <a:lumOff val="-11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JPA</a:t>
          </a:r>
          <a:endParaRPr lang="pt-BR" sz="1900" kern="1200" dirty="0"/>
        </a:p>
      </dsp:txBody>
      <dsp:txXfrm>
        <a:off x="5830923" y="4132999"/>
        <a:ext cx="2160957" cy="1018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52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44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3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50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704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43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1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4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1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5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2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8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AA0950F-4DB1-4E4B-A0A4-4D011826665C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8A9E75-6283-4E3C-B0FF-D5EFD9AD5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18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356456246"/>
              </p:ext>
            </p:extLst>
          </p:nvPr>
        </p:nvGraphicFramePr>
        <p:xfrm>
          <a:off x="3374265" y="152996"/>
          <a:ext cx="8575898" cy="602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28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29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Malha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Carlstrom</dc:creator>
  <cp:lastModifiedBy>Rodrigo Carlstrom</cp:lastModifiedBy>
  <cp:revision>3</cp:revision>
  <dcterms:created xsi:type="dcterms:W3CDTF">2018-10-17T13:19:19Z</dcterms:created>
  <dcterms:modified xsi:type="dcterms:W3CDTF">2018-10-17T13:48:48Z</dcterms:modified>
</cp:coreProperties>
</file>