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486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12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542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197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957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479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689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76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501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811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384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Github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Par Félix Giffard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57" y="4007057"/>
            <a:ext cx="2501486" cy="2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3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5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0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Pull </a:t>
            </a:r>
            <a:r>
              <a:rPr lang="fr-CA" dirty="0" err="1" smtClean="0"/>
              <a:t>request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Modifier un document existant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48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680"/>
          <a:stretch/>
        </p:blipFill>
        <p:spPr>
          <a:xfrm>
            <a:off x="1809750" y="3407079"/>
            <a:ext cx="8572499" cy="34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À quoi ça sert?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Programmer en collaboration</a:t>
            </a:r>
          </a:p>
          <a:p>
            <a:r>
              <a:rPr lang="fr-CA" dirty="0" smtClean="0"/>
              <a:t>Laisser des traces de tout ce que l’on fait</a:t>
            </a:r>
          </a:p>
          <a:p>
            <a:r>
              <a:rPr lang="fr-CA" dirty="0" smtClean="0"/>
              <a:t>Voir qui a fait des modifications au code et qu’elles étaient ces modifications</a:t>
            </a:r>
          </a:p>
          <a:p>
            <a:r>
              <a:rPr lang="fr-CA" dirty="0" smtClean="0"/>
              <a:t>S’organiser en se donnant chacun des tâches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0198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65847" y="2649441"/>
            <a:ext cx="488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Suivi des discussions et des changement au codes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0674" y="3018773"/>
            <a:ext cx="4359058" cy="3532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7189940" y="4221271"/>
            <a:ext cx="2211734" cy="17912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92D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189940" y="3440003"/>
            <a:ext cx="241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Liste des projets que nous participons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CA" dirty="0" smtClean="0"/>
              <a:t>Github.com/Evolution2626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84" y="887574"/>
            <a:ext cx="7463032" cy="59704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8773" y="2718148"/>
            <a:ext cx="4121063" cy="39832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3182406" y="2348816"/>
            <a:ext cx="379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Liste des </a:t>
            </a:r>
            <a:r>
              <a:rPr lang="fr-CA" dirty="0" err="1" smtClean="0">
                <a:solidFill>
                  <a:srgbClr val="FF0000"/>
                </a:solidFill>
              </a:rPr>
              <a:t>repositories</a:t>
            </a:r>
            <a:r>
              <a:rPr lang="fr-CA" dirty="0" smtClean="0">
                <a:solidFill>
                  <a:srgbClr val="FF0000"/>
                </a:solidFill>
              </a:rPr>
              <a:t> créés de l’équipe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03469" y="2348817"/>
            <a:ext cx="1665167" cy="20102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/>
          <p:cNvSpPr txBox="1"/>
          <p:nvPr/>
        </p:nvSpPr>
        <p:spPr>
          <a:xfrm>
            <a:off x="7059211" y="1694895"/>
            <a:ext cx="215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rgbClr val="FF0000"/>
                </a:solidFill>
              </a:rPr>
              <a:t>Membres de l’équipe de </a:t>
            </a:r>
            <a:r>
              <a:rPr lang="fr-CA" dirty="0" err="1" smtClean="0">
                <a:solidFill>
                  <a:srgbClr val="FF0000"/>
                </a:solidFill>
              </a:rPr>
              <a:t>prog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Live </a:t>
            </a:r>
            <a:r>
              <a:rPr lang="fr-CA" dirty="0" err="1" smtClean="0"/>
              <a:t>demo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Section Code</a:t>
            </a:r>
          </a:p>
          <a:p>
            <a:r>
              <a:rPr lang="fr-CA" dirty="0" smtClean="0"/>
              <a:t>Section Issues</a:t>
            </a:r>
          </a:p>
          <a:p>
            <a:r>
              <a:rPr lang="fr-CA" dirty="0" smtClean="0"/>
              <a:t>Section </a:t>
            </a:r>
            <a:r>
              <a:rPr lang="fr-CA" dirty="0" err="1" smtClean="0"/>
              <a:t>Projects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Explication Pull </a:t>
            </a:r>
            <a:r>
              <a:rPr lang="fr-CA" dirty="0" err="1" smtClean="0"/>
              <a:t>Requests</a:t>
            </a:r>
            <a:r>
              <a:rPr lang="fr-CA" dirty="0" smtClean="0"/>
              <a:t> (Comment en faire un)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875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Pull </a:t>
            </a:r>
            <a:r>
              <a:rPr lang="fr-CA" dirty="0" err="1" smtClean="0"/>
              <a:t>request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Créer un nouveau document.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5626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0726" y="0"/>
            <a:ext cx="10515600" cy="1325563"/>
          </a:xfrm>
        </p:spPr>
        <p:txBody>
          <a:bodyPr/>
          <a:lstStyle/>
          <a:p>
            <a:r>
              <a:rPr lang="fr-CA" dirty="0" smtClean="0"/>
              <a:t>Rejoindre le groupe evolution2626 sur </a:t>
            </a:r>
            <a:r>
              <a:rPr lang="fr-CA" dirty="0" err="1"/>
              <a:t>G</a:t>
            </a:r>
            <a:r>
              <a:rPr lang="fr-CA" dirty="0" err="1" smtClean="0"/>
              <a:t>ithub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8" y="960899"/>
            <a:ext cx="7371376" cy="5897101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6212910" y="1966586"/>
            <a:ext cx="1954060" cy="926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54209"/>
          <a:stretch/>
        </p:blipFill>
        <p:spPr>
          <a:xfrm>
            <a:off x="2097218" y="651353"/>
            <a:ext cx="8001237" cy="29310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51296"/>
          <a:stretch/>
        </p:blipFill>
        <p:spPr>
          <a:xfrm>
            <a:off x="2093545" y="3582443"/>
            <a:ext cx="8004910" cy="3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2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104</Words>
  <Application>Microsoft Office PowerPoint</Application>
  <PresentationFormat>Grand écran</PresentationFormat>
  <Paragraphs>23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Formation Github</vt:lpstr>
      <vt:lpstr>À quoi ça sert?</vt:lpstr>
      <vt:lpstr>Présentation PowerPoint</vt:lpstr>
      <vt:lpstr>Github.com/Evolution2626</vt:lpstr>
      <vt:lpstr>Live demo</vt:lpstr>
      <vt:lpstr>Pull request</vt:lpstr>
      <vt:lpstr>Rejoindre le groupe evolution2626 sur Github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Pull request</vt:lpstr>
      <vt:lpstr>Présentation PowerPoint</vt:lpstr>
      <vt:lpstr>Présentation PowerPoint</vt:lpstr>
    </vt:vector>
  </TitlesOfParts>
  <Company>Séminaire de Sherbrooke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Github</dc:title>
  <dc:creator>Félix Giffard</dc:creator>
  <cp:lastModifiedBy>Félix Giffard</cp:lastModifiedBy>
  <cp:revision>8</cp:revision>
  <dcterms:created xsi:type="dcterms:W3CDTF">2016-10-27T17:00:33Z</dcterms:created>
  <dcterms:modified xsi:type="dcterms:W3CDTF">2016-10-27T19:37:37Z</dcterms:modified>
</cp:coreProperties>
</file>