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1d6030a30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1d6030a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1d6030a3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1d6030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libaba-cloud.medium.com/getting-started-with-kubernetes-scheduling-and-resource-management-4d819c901b8c" TargetMode="External"/><Relationship Id="rId4" Type="http://schemas.openxmlformats.org/officeDocument/2006/relationships/hyperlink" Target="https://medium.com/the-programmer/working-with-node-selector-node-affinity-in-kubernetes-7943d6ba6018" TargetMode="External"/><Relationship Id="rId5" Type="http://schemas.openxmlformats.org/officeDocument/2006/relationships/hyperlink" Target="https://ishanul.medium.com/kubernetes-taints-and-toleration-180032ea73c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Affinity &amp; Taints and Tolerations</a:t>
            </a:r>
            <a:endParaRPr sz="45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950" y="251951"/>
            <a:ext cx="2329875" cy="10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Affinity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Generally, the scheduler is intelligent enough to automatically do a reasonable placement to avoid placing the pod on a node with insufficient free resources.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But, in special scenarios, a POD may be needed to run on a particular NODE. For example a POD may be suitable to run on a NODE with SSD attached to it, or having a particular GPU attached to it.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this case, we will label the NODE with a key value pair, “storage=ssd” or “processor=GPU”. And, in the yaml of the POD, add: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nodeSelector: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storage: ssd or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processor: GPU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Taints and Tolerations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T&amp;T and a mechanism to create likeliness or otherwise of a POD being scheduled to run on a particular NODE based upon certain characteristics of both of them. This helps to reduce the failure rate, reduce network communication and overall better synchronize the system.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Let’s understand Taints as a </a:t>
            </a:r>
            <a:r>
              <a:rPr lang="en" sz="1500"/>
              <a:t>repellent</a:t>
            </a:r>
            <a:r>
              <a:rPr lang="en" sz="1500"/>
              <a:t> applied to a NODE, and Toleration as a toleration for that repellent. If a POD has a toleration for the repellent applied on a NODE, it can be scheduled on that NODE.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helps to assign PODS to particular NODES, and avoid </a:t>
            </a:r>
            <a:r>
              <a:rPr lang="en" sz="1500"/>
              <a:t>them on others.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Links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scheduling: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https://alibaba-cloud.medium.com/getting-started-with-kubernetes-scheduling-and-resource-management-4d819c901b8c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Affinity: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https://medium.com/the-programmer/working-with-node-selector-node-affinity-in-kubernetes-7943d6ba6018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Taint and Tolerations: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https://ishanul.medium.com/kubernetes-taints-and-toleration-180032ea73c4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