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c0255349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c02553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2c0255349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2c02553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c025534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c02553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e399dc8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e399dc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c025534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c02553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c025534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c0255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c025534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c02553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c025534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c02553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engine/instal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101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950" y="251951"/>
            <a:ext cx="2329875" cy="10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r>
              <a:rPr lang="en"/>
              <a:t> Volumes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a container is killed or goes out of order, all the data associated within that container is lost.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Hence, it is a safe practice to persist the data on the host operating system using Volumes.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Volumes map a location on the host system with a location on the containers file system. Whenever data is stored on the </a:t>
            </a:r>
            <a:r>
              <a:rPr lang="en" sz="1600"/>
              <a:t>container’s file system, it in turn gets stored on the host operation system, thereby persisting it beyond the life time of the container.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location can be shared with other containers of other applications on the same / different host machine as any normal data.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 - how to  create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docker run -it --name container1 -v d:\dockerVol\Users:/datavol busybox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docker exec -it container1 bash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cd /datavol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Touch file1.txt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Touch file2.txt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is an open platform for developing, shipping, and running applications.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enables you to separate your applications from your infrastructure so you can deliver software quickly.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Docker, you can manage your infrastructure </a:t>
            </a:r>
            <a:r>
              <a:rPr b="1" lang="en"/>
              <a:t>AS CODE</a:t>
            </a:r>
            <a:r>
              <a:rPr lang="en"/>
              <a:t>, in the same ways you manage your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diving deep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is a </a:t>
            </a:r>
            <a:r>
              <a:rPr lang="en"/>
              <a:t>containerization</a:t>
            </a:r>
            <a:r>
              <a:rPr lang="en"/>
              <a:t> tool that uses the idea of the isolated resources to create a set of tools that allows applications to be packaged with all the dependencies installed and can be run wherever wanted.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arrived on the scene round 2013-14.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has changed the complete landscape of how applications are build and deployed.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Docker enables Agile.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Docker?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748000"/>
            <a:ext cx="82221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</a:t>
            </a:r>
            <a:r>
              <a:rPr b="1" lang="en" sz="1900"/>
              <a:t>ewer resources = Less cost = Less maintenance = Happy people.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Light weight</a:t>
            </a:r>
            <a:r>
              <a:rPr lang="en" sz="1600"/>
              <a:t> - A machine where you can run 2 VMs, you can run tens of Docker containers without any trouble.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Multiple workloads -</a:t>
            </a:r>
            <a:r>
              <a:rPr lang="en" sz="1600"/>
              <a:t> on the same OS, which allows efficient use of resources.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Only minimum required components of OS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Docker containers share the same system resources, they don’t have separate, dedicated hardware-level resources for them to behave like completely independent machines.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Docker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the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https://docs.docker.com/engine/install/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the process for specific OS - Windows or Mac or 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the process as indicated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Images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docker image is a template of the container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docker image is contained in a Dockerfile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Dockerfile is a </a:t>
            </a:r>
            <a:r>
              <a:rPr lang="en"/>
              <a:t>simple</a:t>
            </a:r>
            <a:r>
              <a:rPr lang="en"/>
              <a:t> text file containing </a:t>
            </a:r>
            <a:r>
              <a:rPr lang="en"/>
              <a:t>code</a:t>
            </a:r>
            <a:r>
              <a:rPr lang="en"/>
              <a:t> about what the image / container should be built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build command is used to create an image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docker images command is used to list all the images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 - Build a first image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new folder and a file inside it -&gt; DockerTraining -&gt; Dockerfile. Paste the following code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python:3.8-alpine3.11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update apk repo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echo "http://dl-4.alpinelinux.org/alpine/v3.11/main" &gt;&gt; /etc/apk/repositories &amp;&amp; \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echo "http://dl-4.alpinelinux.org/alpine/v3.11/community" &gt;&gt; /etc/apk/repositories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install chromedriver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apk --no-cache add chromium chromium-chromedriver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install selenium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pip install selenium pytest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Diving deeper in the Dockerfile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Dockerfile is created from an </a:t>
            </a:r>
            <a:r>
              <a:rPr lang="en" sz="1600"/>
              <a:t>existing parent</a:t>
            </a:r>
            <a:r>
              <a:rPr lang="en" sz="1600"/>
              <a:t> image.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Here the p</a:t>
            </a:r>
            <a:r>
              <a:rPr lang="en" sz="1600"/>
              <a:t>arent image is a python base image with the tag 3.8-alpine3.11. This  is a specific version of Python along with specific version of Alpine.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Add the community repository definitions and updates the repository indexes.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Then it uses apk, the package manager of Alpine Linux, to install chromium and chromium-chromedriver.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Lastly, it uses pip to install selenium and pytest.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