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6f0ca0d1e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6f0ca0d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6f0ca0d1e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6f0ca0d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edium.com/swlh/im-so-sorry-openshift-i-ve-taken-you-for-granted-f36fb47ea4d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Ingress vs OCP Routes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Chetan Shah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950" y="251951"/>
            <a:ext cx="2329875" cy="10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Kubernetes, an Ingress is an object that allows access to your Kubernetes services from outside the Kubernetes cluster.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configure access by creating a collection of rules that define which inbound connections reach which services. This lets you consolidate your routing rules into a single resource.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Routes are like Ingress, to expose any service to the external world.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But it is much simpler to use. There are just 2 commands that need to be executed to get the service exposed to the </a:t>
            </a:r>
            <a:r>
              <a:rPr lang="en"/>
              <a:t>outside</a:t>
            </a:r>
            <a:r>
              <a:rPr lang="en"/>
              <a:t> world.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Links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https://medium.com/swlh/im-so-sorry-openshift-i-ve-taken-you-for-granted-f36fb47ea4d9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