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.do.co/c/7808dfe9f2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Ocean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Ocean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Account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Visit: digitalocean.com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your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my referral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https://m.do.co/c/7808dfe9f261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Droplets for CentOS or Ubuntu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 snapshots if you need to reue the machines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reduces cost to minimum amount and save money for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