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bfa6dc159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bfa6dc1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bfa6dc159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bfa6dc1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fa6dc159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fa6dc1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fa6dc159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fa6dc1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fa6dc159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fa6dc15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2c025534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2c02553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bfa6dc159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bfa6dc15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bfa6dc159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bfa6dc1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bfa6dc159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bfa6dc15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bfa6dc159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bfa6dc15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bfa6dc159_0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bfa6dc15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bfa6dc159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bfa6dc15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bfa6dc15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bfa6dc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fa6dc15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bfa6dc1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fa6dc159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fa6dc1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bfa6dc159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bfa6dc15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bfa6dc15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bfa6dc1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fa6dc15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bfa6dc15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fa6dc159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bfa6dc1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Docker File and Docker Compose 101</a:t>
            </a:r>
            <a:endParaRPr sz="38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Command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1766675"/>
            <a:ext cx="82221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RUN instruction allows you to install your application and packages </a:t>
            </a:r>
            <a:r>
              <a:rPr lang="en" sz="1300"/>
              <a:t>required</a:t>
            </a:r>
            <a:r>
              <a:rPr lang="en" sz="1300"/>
              <a:t> for it.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 executes any commands on top of the current image and creates a new layer by committing the results. Often you will find multiple RUN instructions in a Dockerfile.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RUN has two forms: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RUN &lt;command&gt; (shell form)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RUN ["executable", "param1", "param2"] (exec form)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RUN apt-get update &amp;&amp; apt-get install -y \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bzr \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cvs \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git \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mercurial \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subversion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Command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766675"/>
            <a:ext cx="82221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Note that apt-get update and apt-get install are executed in a single RUN instruction.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is done to make sure that the latest packages will be installed.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apt-get install were in a separate RUN instruction, then it would reuse a layer added by apt-get update, which could had been created a long time ago.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these 3 commands?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766675"/>
            <a:ext cx="82221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RUN instructions to build your image by adding layers on top of initial image.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Prefer ENTRYPOINT to CMD when building executable Docker image and you need a command always to be executed.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Additionally use CMD if you need to provide extra default arguments that could be overwritten from command line when docker container runs.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Choose CMD if you need to provide a default command and/or arguments that can be overwritten from command line when docker container runs.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simpler Dockerfile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The latest version of Ubuntu is used as the base image for this Dockerfile.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ubuntu:latest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Set the author field for the generated image.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MAINTAINER docker@docker.com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Run some commands.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RUN apt-get update &amp;&amp; apt-get install -yq curl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RUN apt-get clean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Run the image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build -t my_image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 - the name of the image with the tag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container from the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-it --rm my_image /bin/bash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#The -rm above specifies that the container should be deleted after it exits.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Compose?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</a:t>
            </a:r>
            <a:r>
              <a:rPr lang="en"/>
              <a:t>Compose is a tool that is used for defining and running multi-container Docker applications.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Compose, you use a YAML file to configure your application’s services. Then, with a single command, you create and start all the services from your configuration.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Compose works in all environments: production, staging, development, testing, as well as CI workflows.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- diving deep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Docker Compose is a three-step process: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app’s environment with a Dockerfile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the services that make up your app in docker-compose.yml so they can be run together in an isolated environment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docker-compose up and Compose starts and runs your entire app.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#check if docker-compose is installed: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docker-compose --version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- build our first Compose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471900" y="1748000"/>
            <a:ext cx="4100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mkdir appTrain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#app.py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import time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import redis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flask import Flask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app = Flask(__name__)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cache = redis.Redis(host='redis', port=6379)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 get_hit_count():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retries = 5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while True: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try: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return cache.incr('hits')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except redis.exceptions.ConnectionError as exc: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if retries == 0: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raise exc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retries -= 1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time.sleep(0.5)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@app.route('/')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 hello():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count = get_hit_count()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return 'Hello World! I have been seen {} times.\n'.format(count)</a:t>
            </a:r>
            <a:endParaRPr sz="9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739100" y="1748000"/>
            <a:ext cx="4100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#requirements.txt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echo '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flask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redis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- Build the docker image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121250" y="1748000"/>
            <a:ext cx="88419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image contains all the dependencies for the application, including Python itself.: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Build an image starting with the Python 3.7 image.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Set the working directory to `/code`.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Set environment variables used by the flask command.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Install gcc and other dependencies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Copy `requirements.txt` and install the Python dependencies.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Add metadata to the image to describe that the container is listening on port 5000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Copy the current directory `.` in the project to the workdir `.` in the image.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Set the default command for the container to flask run.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- The Dockerfile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121250" y="1748000"/>
            <a:ext cx="88419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python:3.7-alpine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WORKDIR /code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FLASK_APP app.py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FLASK_RUN_HOST 0.0.0.0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apk add --no-cache gcc musl-dev linux-headers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requirements.txt requirements.txt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pip install -r requirements.txt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EXPOSE 5000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.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["flask", "run"]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File and Docker Compose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- The docker-compose.yml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21250" y="1748000"/>
            <a:ext cx="88419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echo 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version: "3"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build: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"5000:5000"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"redis:alpine"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Up / Down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121250" y="1748000"/>
            <a:ext cx="88419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#bring up the containers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up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#bring down the containers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down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- other commands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121250" y="1748000"/>
            <a:ext cx="88419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 version # display the version of docker-compose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 ps # print list of containers running from current yaml file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 up -d # run in detached mode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DockerFile?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build our own Docker images using the docker build command.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can build images automatically by reading the instructions from a Dockerfile.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Dockerfile is a text document that contains all the commands a user could call on the command line to assemble an image. Using docker build users can create an automated build that executes several command-line instructions in succession.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r>
              <a:rPr lang="en"/>
              <a:t> our first </a:t>
            </a:r>
            <a:r>
              <a:rPr lang="en"/>
              <a:t>DockerFile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43575" y="1717875"/>
            <a:ext cx="41634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#Dockerfile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The latest version of Ubuntu is used as the base image for this Dockerfile.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ubuntu:latest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Set the author field for the generated image.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MAINTAINER docker@docker.com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R</a:t>
            </a:r>
            <a:r>
              <a:rPr lang="en" sz="1200"/>
              <a:t>un some commands.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 apt-get update &amp;&amp; apt-get install -yq curl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 apt-get clean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Commands to run when the generated image gets launched.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CMD ["top"]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CMD ["ls", "-l"]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Set working directory and environment variables.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WORKDIR /root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86975" y="1717875"/>
            <a:ext cx="4163400" cy="17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ENV VAR1 version1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Add a shell script to the generated image.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ADD run.sh /root/run.sh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RUN chmod +x run.sh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Set entry point and argments for the generated image.	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ENTRYPOINT ["./run.sh"]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CMD ["arg1"]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86975" y="3546675"/>
            <a:ext cx="41634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7B7B7"/>
                </a:highlight>
              </a:rPr>
              <a:t>#run.sh</a:t>
            </a:r>
            <a:endParaRPr sz="1300"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7B7B7"/>
                </a:highlight>
              </a:rPr>
              <a:t>#!/bin/sh</a:t>
            </a:r>
            <a:endParaRPr sz="1300"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7B7B7"/>
                </a:highlight>
              </a:rPr>
              <a:t>echo "The current directory : $(pwd)"</a:t>
            </a:r>
            <a:endParaRPr sz="1300"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7B7B7"/>
                </a:highlight>
              </a:rPr>
              <a:t>echo "The VAR1 variable : $VAR1"</a:t>
            </a:r>
            <a:endParaRPr sz="1300"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B7B7B7"/>
                </a:highlight>
              </a:rPr>
              <a:t>echo "There are $# arguments: $@"</a:t>
            </a:r>
            <a:endParaRPr sz="1300"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B7B7B7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Context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Context is where the Dockerfile is present.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Mostly it will be the present working directory.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Build is actually run by the Docker Daemon and not the CLI.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Normally, a new directory is created for the Dockerfile and it is not run from a root folder.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 image is build from the Dockerfile, Docker executes the stops in the Dockerfile.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container is created for each step and the instruction is run inside the container. Once the instruction succeeds, the container is stored as a layer.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Similarly, the </a:t>
            </a:r>
            <a:r>
              <a:rPr lang="en"/>
              <a:t>next instruction creates another container on top of the previous one.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Command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CMD instruction has three forms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CMD ["executable","param1","param2"] (exec form, this is the preferred form)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CMD ["param1","param2"] (as default parameters to ENTRYPOINT)</a:t>
            </a:r>
            <a:endParaRPr sz="13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CMD command param1 param2 (shell form)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Only the last one CMD instruction takes effect in a Dockerfile.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CMD provides the default arguments for ENTRYPOINT, both CMD and ENTRYPOINT must be JSON array formatted.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 JSON array format, double-quote (") must be used.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Exec format does not invoke a command shell.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example, CMD ["echo", "$HOME"] outputs $HOME exactly instead of the environment value of $HOME. To echo the value, do this: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CMD echo $HOME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CMD ["sh", "-c", "echo $HOME"]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ENTRYPOINT </a:t>
            </a:r>
            <a:r>
              <a:rPr lang="en"/>
              <a:t>Command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ENTRYPOINT specifies an executable as an entrypoint of a container.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the container is launched, the command specified by ENTRYPOINT will be run first.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For ENTRYPOINT instruction, there are two forms: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exec form (preferred):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ENTRYPOINT ["executable", "param1", "param2"]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shell form: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ENTRYPOINT command param1 param2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Some notes for ENTRYPOINT: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Any command arguments passed to docker run will be appended to the ENTRYPOINT command.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command arguments passed to docker run will override the ones provided by CMD.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ENTRYPOINT could be overridden by running docker run —entrypoint &lt;command and arguments&gt;.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ENTRYPOINT vs CMD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arguments of the CMD are overwritten by those specified on the command line. But the ones in Entrypoint are not.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ENTRYPOINT ["/bin/echo", "Hello"]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CMD ["world"]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when container runs as docker run -it &lt;image&gt; will produce output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Hello world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but when container runs as docker run -it &lt;image&gt; John will result in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Hello John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