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1d0a54a8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1d0a54a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1d0a54a8c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1d0a54a8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1d0a54a8c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1d0a54a8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1d0a54a8c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1d0a54a8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1d0a54a8c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1d0a54a8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1d0a54a8c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1d0a54a8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1d0a54a8c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1d0a54a8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medium.com/bb-tutorials-and-thoughts/kubernetes-learn-init-container-pattern-7a757742de6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kubernetes.io/docs/concepts/workloads/pods/pod-lifecycle/#:~:text=There%20are%20three%20possible%20container,name%2Dof%2Dpod%3E%20" TargetMode="External"/><Relationship Id="rId4" Type="http://schemas.openxmlformats.org/officeDocument/2006/relationships/hyperlink" Target="https://devops4solutions.medium.com/kubernetes-pods-explained-with-examples-1478288e07a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evtron.ai/blog/troubleshoot_crashloopbackoff_pod/" TargetMode="External"/><Relationship Id="rId4" Type="http://schemas.openxmlformats.org/officeDocument/2006/relationships/hyperlink" Target="https://www.tutorialworks.com/kubernetes-imagepullbackof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POD Lifecycle</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Chetan Shah</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Init Container</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 POD has a default init container that it runs when the POD is initialized. It run once.</a:t>
            </a:r>
            <a:endParaRPr/>
          </a:p>
          <a:p>
            <a:pPr indent="0" lvl="0" marL="0" rtl="0" algn="l">
              <a:spcBef>
                <a:spcPts val="1600"/>
              </a:spcBef>
              <a:spcAft>
                <a:spcPts val="0"/>
              </a:spcAft>
              <a:buNone/>
            </a:pPr>
            <a:r>
              <a:rPr lang="en"/>
              <a:t>Any setup task for the POD that needs to be done will be done in teh init container.</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 links</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 Container: </a:t>
            </a:r>
            <a:r>
              <a:rPr lang="en" u="sng">
                <a:solidFill>
                  <a:schemeClr val="hlink"/>
                </a:solidFill>
                <a:hlinkClick r:id="rId3"/>
              </a:rPr>
              <a:t>https://medium.com/bb-tutorials-and-thoughts/kubernetes-learn-init-container-pattern-7a757742de6b</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POD Lifecycle</a:t>
            </a:r>
            <a:endParaRPr/>
          </a:p>
        </p:txBody>
      </p:sp>
      <p:sp>
        <p:nvSpPr>
          <p:cNvPr id="86" name="Google Shape;86;p16"/>
          <p:cNvSpPr txBox="1"/>
          <p:nvPr>
            <p:ph idx="1" type="body"/>
          </p:nvPr>
        </p:nvSpPr>
        <p:spPr>
          <a:xfrm>
            <a:off x="460950" y="172562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Pods has different States as described below:</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a:t>Pending:</a:t>
            </a:r>
            <a:r>
              <a:rPr lang="en"/>
              <a:t> This means that the pod has been submitted to the cluster, but the controller hasn’t created all its containers yet. It may be downloading images or waiting for the pod to be scheduled on one of the cluster nodes.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a:t>Running:</a:t>
            </a:r>
            <a:r>
              <a:rPr lang="en"/>
              <a:t> This state means that the pod has been assigned to one of the cluster nodes and at least one of the containers is either running or is in the process of starting up.</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POD Lifecycle</a:t>
            </a:r>
            <a:endParaRPr/>
          </a:p>
        </p:txBody>
      </p:sp>
      <p:sp>
        <p:nvSpPr>
          <p:cNvPr id="92" name="Google Shape;92;p17"/>
          <p:cNvSpPr txBox="1"/>
          <p:nvPr>
            <p:ph idx="1" type="body"/>
          </p:nvPr>
        </p:nvSpPr>
        <p:spPr>
          <a:xfrm>
            <a:off x="460950" y="172562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Succeeded:</a:t>
            </a:r>
            <a:r>
              <a:rPr lang="en"/>
              <a:t> This state means that the pod has run, and all of its containers have been terminated with success.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a:t>Failed:</a:t>
            </a:r>
            <a:r>
              <a:rPr lang="en"/>
              <a:t> This state means the pod has run and at least one of the containers has terminated with a non-zero exit code, that is, it has failed to execute its commands.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a:t>Unknown:</a:t>
            </a:r>
            <a:r>
              <a:rPr lang="en"/>
              <a:t> This means that the state of the pod could not be found. This may be because of the inability of the controller to connect with the node that the pod was assigned to.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 Links</a:t>
            </a:r>
            <a:endParaRPr/>
          </a:p>
        </p:txBody>
      </p:sp>
      <p:sp>
        <p:nvSpPr>
          <p:cNvPr id="98" name="Google Shape;98;p18"/>
          <p:cNvSpPr txBox="1"/>
          <p:nvPr>
            <p:ph idx="1" type="body"/>
          </p:nvPr>
        </p:nvSpPr>
        <p:spPr>
          <a:xfrm>
            <a:off x="460950" y="172562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POD Lifecycle:</a:t>
            </a:r>
            <a:endParaRPr b="1"/>
          </a:p>
          <a:p>
            <a:pPr indent="0" lvl="0" marL="0" rtl="0" algn="l">
              <a:lnSpc>
                <a:spcPct val="100000"/>
              </a:lnSpc>
              <a:spcBef>
                <a:spcPts val="0"/>
              </a:spcBef>
              <a:spcAft>
                <a:spcPts val="0"/>
              </a:spcAft>
              <a:buNone/>
            </a:pPr>
            <a:r>
              <a:rPr b="1" lang="en" u="sng">
                <a:solidFill>
                  <a:schemeClr val="hlink"/>
                </a:solidFill>
                <a:hlinkClick r:id="rId3"/>
              </a:rPr>
              <a:t>https://kubernetes.io/docs/concepts/workloads/pods/pod-lifecycle/#:~:text=There%20are%20three%20possible%20container,name%2Dof%2Dpod%3E%20</a:t>
            </a:r>
            <a:r>
              <a:rPr b="1" lang="en"/>
              <a:t>.</a:t>
            </a:r>
            <a:endParaRPr b="1"/>
          </a:p>
          <a:p>
            <a:pPr indent="0" lvl="0" marL="0" rtl="0" algn="l">
              <a:lnSpc>
                <a:spcPct val="100000"/>
              </a:lnSpc>
              <a:spcBef>
                <a:spcPts val="0"/>
              </a:spcBef>
              <a:spcAft>
                <a:spcPts val="0"/>
              </a:spcAft>
              <a:buNone/>
            </a:pPr>
            <a:r>
              <a:rPr lang="en" u="sng">
                <a:solidFill>
                  <a:schemeClr val="hlink"/>
                </a:solidFill>
                <a:hlinkClick r:id="rId4"/>
              </a:rPr>
              <a:t>https://devops4solutions.medium.com/kubernetes-pods-explained-with-examples-1478288e07a4</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POD Error States</a:t>
            </a:r>
            <a:endParaRPr/>
          </a:p>
        </p:txBody>
      </p:sp>
      <p:sp>
        <p:nvSpPr>
          <p:cNvPr id="104" name="Google Shape;104;p19"/>
          <p:cNvSpPr txBox="1"/>
          <p:nvPr>
            <p:ph idx="1" type="body"/>
          </p:nvPr>
        </p:nvSpPr>
        <p:spPr>
          <a:xfrm>
            <a:off x="460950" y="172562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When a get pods command is run, it may show these errors for some or all pods. Here are the most common errors that may be seen:</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a:t>Crashloopbackoff</a:t>
            </a:r>
            <a:endParaRPr b="1"/>
          </a:p>
          <a:p>
            <a:pPr indent="0" lvl="0" marL="0" rtl="0" algn="l">
              <a:lnSpc>
                <a:spcPct val="100000"/>
              </a:lnSpc>
              <a:spcBef>
                <a:spcPts val="0"/>
              </a:spcBef>
              <a:spcAft>
                <a:spcPts val="0"/>
              </a:spcAft>
              <a:buNone/>
            </a:pPr>
            <a:r>
              <a:rPr lang="en"/>
              <a:t>This error commonly occurs because of some misconfiguration in the POD yaml file. It may also indicate other types of issues like OOM.</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To fix this, first go through the log of the POD to see the reason.</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kubectl logs -n &lt;namespace&gt;  &lt;podname&gt;  -c &lt;container name&gt;</a:t>
            </a:r>
            <a:endParaRPr/>
          </a:p>
          <a:p>
            <a:pPr indent="0" lvl="0" marL="0" rtl="0" algn="l">
              <a:lnSpc>
                <a:spcPct val="100000"/>
              </a:lnSpc>
              <a:spcBef>
                <a:spcPts val="0"/>
              </a:spcBef>
              <a:spcAft>
                <a:spcPts val="0"/>
              </a:spcAft>
              <a:buNone/>
            </a:pP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POD Error States</a:t>
            </a:r>
            <a:endParaRPr/>
          </a:p>
        </p:txBody>
      </p:sp>
      <p:sp>
        <p:nvSpPr>
          <p:cNvPr id="110" name="Google Shape;110;p20"/>
          <p:cNvSpPr txBox="1"/>
          <p:nvPr>
            <p:ph idx="1" type="body"/>
          </p:nvPr>
        </p:nvSpPr>
        <p:spPr>
          <a:xfrm>
            <a:off x="460950" y="172562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When a get pods command is run, it may show these errors for some or all pods. Here are the most common errors that may be seen:</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a:t>ImagePullBackOff</a:t>
            </a:r>
            <a:endParaRPr b="1"/>
          </a:p>
          <a:p>
            <a:pPr indent="0" lvl="0" marL="0" rtl="0" algn="l">
              <a:lnSpc>
                <a:spcPct val="100000"/>
              </a:lnSpc>
              <a:spcBef>
                <a:spcPts val="0"/>
              </a:spcBef>
              <a:spcAft>
                <a:spcPts val="0"/>
              </a:spcAft>
              <a:buNone/>
            </a:pPr>
            <a:r>
              <a:rPr lang="en"/>
              <a:t>This error commonly occurs because Kubernetes could not pull the container image.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To fix this, first go through the log of the POD to see the reason. Then correct the yaml file to pull the right image.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kubectl logs -n &lt;namespace&gt;  &lt;podname&gt;  -c &lt;container name&gt;</a:t>
            </a:r>
            <a:endParaRPr/>
          </a:p>
          <a:p>
            <a:pPr indent="0" lvl="0" marL="0" rtl="0" algn="l">
              <a:lnSpc>
                <a:spcPct val="100000"/>
              </a:lnSpc>
              <a:spcBef>
                <a:spcPts val="0"/>
              </a:spcBef>
              <a:spcAft>
                <a:spcPts val="0"/>
              </a:spcAft>
              <a:buNone/>
            </a:pP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 Links</a:t>
            </a:r>
            <a:endParaRPr/>
          </a:p>
        </p:txBody>
      </p:sp>
      <p:sp>
        <p:nvSpPr>
          <p:cNvPr id="116" name="Google Shape;116;p21"/>
          <p:cNvSpPr txBox="1"/>
          <p:nvPr>
            <p:ph idx="1" type="body"/>
          </p:nvPr>
        </p:nvSpPr>
        <p:spPr>
          <a:xfrm>
            <a:off x="460950" y="172562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CrashLoopBackOff</a:t>
            </a:r>
            <a:endParaRPr b="1"/>
          </a:p>
          <a:p>
            <a:pPr indent="0" lvl="0" marL="0" rtl="0" algn="l">
              <a:lnSpc>
                <a:spcPct val="100000"/>
              </a:lnSpc>
              <a:spcBef>
                <a:spcPts val="0"/>
              </a:spcBef>
              <a:spcAft>
                <a:spcPts val="0"/>
              </a:spcAft>
              <a:buNone/>
            </a:pPr>
            <a:r>
              <a:rPr lang="en" u="sng">
                <a:solidFill>
                  <a:schemeClr val="hlink"/>
                </a:solidFill>
                <a:hlinkClick r:id="rId3"/>
              </a:rPr>
              <a:t>https://devtron.ai/blog/troubleshoot_crashloopbackoff_pod/</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a:t>ImagePullBackOff</a:t>
            </a:r>
            <a:endParaRPr b="1"/>
          </a:p>
          <a:p>
            <a:pPr indent="0" lvl="0" marL="0" rtl="0" algn="l">
              <a:lnSpc>
                <a:spcPct val="100000"/>
              </a:lnSpc>
              <a:spcBef>
                <a:spcPts val="0"/>
              </a:spcBef>
              <a:spcAft>
                <a:spcPts val="0"/>
              </a:spcAft>
              <a:buNone/>
            </a:pPr>
            <a:r>
              <a:rPr lang="en" u="sng">
                <a:solidFill>
                  <a:schemeClr val="hlink"/>
                </a:solidFill>
                <a:hlinkClick r:id="rId4"/>
              </a:rPr>
              <a:t>https://www.tutorialworks.com/kubernetes-imagepullbackoff/</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