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e879e9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e879e9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e879e9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e879e9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e879e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be879e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e879e9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be879e9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be879e9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be879e9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e879e9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be879e9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be879e95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be879e9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be879e9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be879e9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0" TargetMode="External"/><Relationship Id="rId4" Type="http://schemas.openxmlformats.org/officeDocument/2006/relationships/hyperlink" Target="http://localhost:8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6 - some hands on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Linux installations, prefix sudo to the commands below)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Host Machine: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mkdir html / cd 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Edit file index.html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391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&lt;!DOCTYPE html&gt;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&lt;html&gt;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&lt;head&gt;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&lt;meta charset="utf-8"&gt;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&lt;meta http-equiv="X-UA-Compatible" content="IE=edge"&gt;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&lt;title&gt;Welcome&lt;/title&gt;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&lt;meta name="viewport" content="width=device-width, initial-scale=1"&gt;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&lt;/head&gt;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&lt;body&gt;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&lt;h1&gt;Welcome!&lt;/h1&gt;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&lt;p&gt;This file has been created on the host machine and has been mounted into the Nginx Docker Container!&lt;/p&gt;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&lt;/body&gt;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&lt;/html&gt;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7 - some hands on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309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-d -p 80:80 -v ~</a:t>
            </a:r>
            <a:r>
              <a:rPr i="1" lang="en"/>
              <a:t>pathOnHostMachine</a:t>
            </a:r>
            <a:r>
              <a:rPr lang="en"/>
              <a:t>/html:/usr/share/nginx/html --name nginx-with-custom-content nginx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Localhost:80 (you will see the new HTML page displayed in the browser)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 run -d -p 80:80 -v ~/</a:t>
            </a:r>
            <a:r>
              <a:rPr i="1" lang="en"/>
              <a:t>pathOnHostMachine</a:t>
            </a:r>
            <a:r>
              <a:rPr lang="en"/>
              <a:t>/html:/usr/share/nginx/html -v ~/</a:t>
            </a:r>
            <a:r>
              <a:rPr i="1" lang="en"/>
              <a:t>pathOnHostMachine</a:t>
            </a:r>
            <a:r>
              <a:rPr lang="en"/>
              <a:t>/logs:/var/log/nginx --name nginx-with-custom-content nginx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provides a set of commands on the command lines, which are similar on all OSs.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</a:t>
            </a:r>
            <a:r>
              <a:rPr lang="en"/>
              <a:t> </a:t>
            </a:r>
            <a:r>
              <a:rPr lang="en"/>
              <a:t>command</a:t>
            </a:r>
            <a:r>
              <a:rPr lang="en"/>
              <a:t> help us manage the images, containers, network and storage resources and </a:t>
            </a:r>
            <a:r>
              <a:rPr lang="en"/>
              <a:t>similar</a:t>
            </a:r>
            <a:r>
              <a:rPr lang="en"/>
              <a:t> tasks related to containers.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look at the common commands used while working with Docker.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the commands will start with the </a:t>
            </a:r>
            <a:r>
              <a:rPr lang="en"/>
              <a:t>world</a:t>
            </a:r>
            <a:r>
              <a:rPr lang="en"/>
              <a:t> ‘docker’.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1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Linux installations, prefix sudo to the commands below)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info - gives information about the docker installation and usage.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pull &lt;IMAGE NAME&gt; - pulls the docker image from the docker 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images - will show a list of images </a:t>
            </a:r>
            <a:r>
              <a:rPr lang="en"/>
              <a:t>downloaded on this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ps - will show the list of running containers on this 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system df - shows </a:t>
            </a:r>
            <a:r>
              <a:rPr lang="en"/>
              <a:t>information about resource created by 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2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Linux installations, prefix sudo to the commands below)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Prune - the Prune commands removes the resources from docker.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image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volume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</a:t>
            </a:r>
            <a:r>
              <a:rPr lang="en"/>
              <a:t>network</a:t>
            </a:r>
            <a:r>
              <a:rPr lang="en"/>
              <a:t>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system prune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3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Linux installations, prefix sudo to the commands below)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Prune - the Prune commands removes the resources from docker.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image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volume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network prune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system prune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4 - some hands on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Linux installations, prefix sudo to the commands below)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an NGINX container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run -it -p 80:80 nginx (interactive mode)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run -it -p 8080:80 nginx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4 - some hands on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Linux installations, prefix sudo to the commands below)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rm -f &lt;container id&gt; (-f </a:t>
            </a:r>
            <a:r>
              <a:rPr lang="en"/>
              <a:t>because</a:t>
            </a:r>
            <a:r>
              <a:rPr lang="en"/>
              <a:t> you can’t remove a running container)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 images rm &lt;image id&gt;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pull nginx (docker pull nginx:[tag])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run -d -p 80:80 nginx (detached mode)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 stop &lt;container id&gt;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Commands 5 - some hands on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Linux installations, prefix sudo to the commands below)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run -d -p 80:80 --name trainingContainer01 nginx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ps -a (to see the named container)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exec -it trainingContainer01 bash (the prompt should change)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 usr/share/nginx/html/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cat index.html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