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Roboto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bold.fntdata"/><Relationship Id="rId10" Type="http://schemas.openxmlformats.org/officeDocument/2006/relationships/font" Target="fonts/Roboto-regular.fntdata"/><Relationship Id="rId13" Type="http://schemas.openxmlformats.org/officeDocument/2006/relationships/font" Target="fonts/Roboto-boldItalic.fntdata"/><Relationship Id="rId12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73a04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73a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c6f73a04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c6f73a04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b6f0ca0d1e_0_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b6f0ca0d1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b6f0ca0d1e_0_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b6f0ca0d1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medium.com/swlh/im-so-sorry-openshift-i-ve-taken-you-for-granted-f36fb47ea4d9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K8S Ingress vs OCP Routes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By Chetan Shah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Ingress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Kubernetes, an Ingress is an object that allows access to your Kubernetes services from outside the Kubernetes cluster.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You configure access by creating a collection of rules that define which inbound connections reach which services. This lets you consolidate your routing rules into a single resource.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Routes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Routes are like Ingress, to expose any service to the external world.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But it is much simpler to use. There are just 2 commands that need to be executed to get the service exposed to the </a:t>
            </a:r>
            <a:r>
              <a:rPr lang="en"/>
              <a:t>outside</a:t>
            </a:r>
            <a:r>
              <a:rPr lang="en"/>
              <a:t> world.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 Links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https://medium.com/swlh/im-so-sorry-openshift-i-ve-taken-you-for-granted-f36fb47ea4d9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