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693ede99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693ede9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693ede993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693ede9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693ede99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693ede9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693ede993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693ede9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10c47f04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10c47f0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tthewpalmer.net/kubernetes-app-developer/articles/kubernetes-networking-guide-beginners.html" TargetMode="External"/><Relationship Id="rId4" Type="http://schemas.openxmlformats.org/officeDocument/2006/relationships/hyperlink" Target="https://kubernetes.io/docs/tasks/access-application-cluster/communicate-containers-same-pod-shared-volume/" TargetMode="External"/><Relationship Id="rId5" Type="http://schemas.openxmlformats.org/officeDocument/2006/relationships/hyperlink" Target="https://superuser.openstack.org/articles/review-of-pod-to-pod-communications-in-kubernete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Kubernetes Networking </a:t>
            </a:r>
            <a:r>
              <a:rPr lang="en" sz="4200"/>
              <a:t>101</a:t>
            </a:r>
            <a:endParaRPr sz="42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Chetan Shah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Networking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Networking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creates a multiple nodes, pods, volumes etc.  which need to interact with each other and with the outside world.  All these components of kubernetes are on a network, public or private.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need to be configured and setup in a way that they are able to communicate with each other.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Kubernetes follows a flat model that does not need to map ports between hosts and containers.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Networking Model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Pod gets its own IP address.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means you do not need to explicitly create links between Pods and you almost never need to deal with mapping container ports to host ports.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creates a clean, backwards-compatible model where Pods can be treated much like VMs or physical hosts from the perspectives of port allocation, naming, service discovery, load balancing, application configuration, and migration.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Networking Variations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Container to 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Pod to Pod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Pod to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Internet to Service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Networking Variations - C2C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30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ontainers are grouped into pods, each with a shared namespace.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Within this pod, all containers have the same port and IP address and port space.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communicate, the containers within a pod can use localhost since all operate in the same namespace.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</a:t>
            </a:r>
            <a:r>
              <a:rPr lang="en"/>
              <a:t>ttps://kubernetes.io/docs/tasks/access-application-cluster/communicate-containers-same-pod-shared-volume/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Networking Variations - C2C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71900" y="1706850"/>
            <a:ext cx="8222100" cy="30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 are grouped into pods, each with a shared namespace.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Within this pod, all containers have the same port and IP address and port space.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communicate, the containers within a pod can use localhost since all operate in the same namespace.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https://matthewpalmer.net/kubernetes-app-developer/articles/kubernetes-networking-guide-beginners.html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https://kubernetes.io/docs/tasks/access-application-cluster/communicate-containers-same-pod-shared-volume/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https://superuser.openstack.org/articles/review-of-pod-to-pod-communications-in-kubernetes/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Toos for Networking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Flanner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Calico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Weave Net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