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58e98d409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58e98d4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58e98d409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58e98d4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58e98d409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58e98d40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58e98d409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58e98d40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58e98d409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58e98d40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8e98d409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8e98d4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8e98d409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58e98d4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8e98d40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8e98d40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58e98d409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58e98d4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58e98d409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58e98d40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58e98d409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58e98d4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ubernetes.io/docs/concepts/services-networking/servic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ubernetes.io/docs/concepts/services-networking/servic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ubernetes.io/docs/concepts/workloads/controllers/deploymen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ubernetes.io/docs/concepts/workloads/pod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Objects 101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Chetan Shah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Service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abstract way to expose an application running on a set of Pods as a network service.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Kubernetes you don't need to modify your application to use an unfamiliar service discovery mechanism. Kubernetes gives Pods their own IP addresses and a single DNS name for a set of Pods, and can load-balance across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https://kubernetes.io/docs/concepts/services-networking/service/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Service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abstract way to expose an application running on a set of Pods as a network service.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Kubernetes you don't need to modify your application to use an unfamiliar service discovery mechanism. Kubernetes gives Pods their own IP addresses and a single DNS name for a set of Pods, and can load-balance across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https://kubernetes.io/docs/concepts/services-networking/service/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Deployment Object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71900" y="1919075"/>
            <a:ext cx="82221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Deployment provides declarative updates for Pods and ReplicatSets.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describe a desired state in a Deployment, and the Deployment Controller changes the actual state to the desired state at a controlled rate. You can define Deployments to create new ReplicaSets, or to remove existing Deployments and adopt all their resources with new Deployments.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https://kubernetes.io/docs/concepts/workloads/controllers/deployment/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Volumes Object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71900" y="1766675"/>
            <a:ext cx="82221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On-disk files in a container are ephemeral, which presents some problems for non-trivial applications when running in containers. One problem is the loss of files when a container crashes. The kubelet restarts the container but with a clean state. A second problem occurs when sharing files between containers running together in a Pod. The Kubernetes volume abstraction solves both of these problems.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Kubernetes supports many types of volumes. A Pod can use any number of volume types simultaneously. Ephemeral volume types have a lifetime of a pod, but persistent volumes exist beyond the lifetime of a pod. When a pod ceases to exist, Kubernetes destroys ephemeral volumes; however, Kubernetes does not destroy persistent volumes. For any kind of volume in a given pod, data is preserved across container restarts.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https://kubernetes.io/docs/concepts/storage/volumes/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Namespace Object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71900" y="1766675"/>
            <a:ext cx="82221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Kubernetes namespace provides the scope for Pods, Services, and Deployments in the cluster.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Kubernetes namespaces help different projects, teams, or customers to share a Kubernetes cluster.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It does this by providing the following: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scope for Names.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mechanism to attach authorization and policy to a subsection of the cluster.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Use of multiple namespaces is optional.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https://kubernetes.io/docs/tasks/administer-cluster/namespaces-walkthrough/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Kubernetes Objects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Objects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Kubernetes O</a:t>
            </a:r>
            <a:r>
              <a:rPr lang="en"/>
              <a:t>bject is a “record of intent”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Once we create the object, the cluster system will continuously work to ensure that object exists.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object consists of two parts: the object spec and the object status.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spec describes the desired state for the object.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status describes the actual state of the object and is supplied and updated by the cluster.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Objects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objects are persistent entities in the Kubernetes system.These can describe: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containerized applications are running (and on which nodes)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resources available to those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policies around how those applications behave, such as replicas, restart policies, upgrades, and fault-tolerance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Objects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ways to work with Kubernetes Objects: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Imperative - The command line tools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Declarative - Using YAML Files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API - Kubernetes exposes its entire functionality as APIs. Hence can be </a:t>
            </a:r>
            <a:r>
              <a:rPr lang="en"/>
              <a:t>programmatically</a:t>
            </a:r>
            <a:r>
              <a:rPr lang="en"/>
              <a:t> used.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Basic Objects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objects of Kubernetes </a:t>
            </a:r>
            <a:r>
              <a:rPr lang="en"/>
              <a:t>include</a:t>
            </a:r>
            <a:r>
              <a:rPr lang="en"/>
              <a:t> the following: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Volumes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0950" y="1807950"/>
            <a:ext cx="82221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are the smallest deployable units of computing that you can create and manage in Kubernetes.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Pod (as in a pod of whales or pea pod) is a group of one or more containers, with shared storage and network resources, and a specification for how to run the containers. A Pod's contents are always co-located and co-scheduled, and run in a shared context. A Pod models an application-specific "logical host": it contains one or more application containers which are relatively tightly coupled.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https://kubernetes.io/docs/concepts/workloads/pods/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are the smallest deployable units of computing that you can create and manage in Kubernetes.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Pod (as in a pod of whales or pea pod) is a group of one or more containers, with shared storage and network resources, and a specification for how to run the containers. A Pod's contents are always co-located and co-scheduled, and run in a shared context. A Pod models an application-specific "logical host": it contains one or more application containers which are relatively tightly coupled.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https://kubernetes.io/docs/concepts/workloads/pods/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Pods Template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60950" y="1757375"/>
            <a:ext cx="82221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apiVersion: batch/v1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kind: Job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metadata: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name: hello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spec: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template: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# This is the pod template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spec: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containers: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- name: hello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image: busybox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command: ['sh', '-c', 'echo "Hello, Kubernetes!" &amp;&amp; sleep 3600']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restartPolicy: OnFailure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# The pod template ends here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