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847e0f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847e0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847e0f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847e0f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cess.redhat.com/documentation/en-us/openshift_container_platform/3.11/pdf/architecture/OpenShift_Container_Platform-3.11-Architecture-en-U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Chetan Shah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 in OpenShift Container Platform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types of users: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Regular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 in OpenShift Container Platform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12346" r="13546" t="7689"/>
          <a:stretch/>
        </p:blipFill>
        <p:spPr>
          <a:xfrm>
            <a:off x="2264525" y="1706925"/>
            <a:ext cx="4907502" cy="3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https://access.redhat.com/documentation/en-us/openshift_container_platform/3.11/pdf/architecture/OpenShift_Container_Platform-3.11-Architecture-en-US.pdf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