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06" r:id="rId3"/>
    <p:sldId id="299" r:id="rId4"/>
    <p:sldId id="316" r:id="rId5"/>
    <p:sldId id="317" r:id="rId6"/>
    <p:sldId id="315" r:id="rId7"/>
    <p:sldId id="320" r:id="rId8"/>
    <p:sldId id="319" r:id="rId9"/>
    <p:sldId id="311" r:id="rId10"/>
    <p:sldId id="321" r:id="rId11"/>
    <p:sldId id="322" r:id="rId12"/>
    <p:sldId id="328" r:id="rId13"/>
    <p:sldId id="323" r:id="rId14"/>
    <p:sldId id="318" r:id="rId15"/>
    <p:sldId id="324" r:id="rId16"/>
    <p:sldId id="326" r:id="rId17"/>
    <p:sldId id="32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42B"/>
    <a:srgbClr val="188FA4"/>
    <a:srgbClr val="E8EBED"/>
    <a:srgbClr val="7030A0"/>
    <a:srgbClr val="67D5E9"/>
    <a:srgbClr val="DC7F2F"/>
    <a:srgbClr val="6BA642"/>
    <a:srgbClr val="F2F2F3"/>
    <a:srgbClr val="2C6B81"/>
    <a:srgbClr val="8182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94660"/>
  </p:normalViewPr>
  <p:slideViewPr>
    <p:cSldViewPr snapToGrid="0">
      <p:cViewPr varScale="1">
        <p:scale>
          <a:sx n="124" d="100"/>
          <a:sy n="124" d="100"/>
        </p:scale>
        <p:origin x="108" y="234"/>
      </p:cViewPr>
      <p:guideLst/>
    </p:cSldViewPr>
  </p:slideViewPr>
  <p:notesTextViewPr>
    <p:cViewPr>
      <p:scale>
        <a:sx n="1" d="1"/>
        <a:sy n="1" d="1"/>
      </p:scale>
      <p:origin x="0" y="0"/>
    </p:cViewPr>
  </p:notesTextViewPr>
  <p:notesViewPr>
    <p:cSldViewPr snapToGrid="0">
      <p:cViewPr varScale="1">
        <p:scale>
          <a:sx n="81" d="100"/>
          <a:sy n="81" d="100"/>
        </p:scale>
        <p:origin x="2813"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801D53-E03A-4120-A880-86E75C6657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9E71D90-B62B-427F-983B-D788682F90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1097C-F71D-43CB-9070-8EE1A1D0462E}" type="datetimeFigureOut">
              <a:rPr lang="en-US" smtClean="0"/>
              <a:t>11/2/2022</a:t>
            </a:fld>
            <a:endParaRPr lang="en-US" dirty="0"/>
          </a:p>
        </p:txBody>
      </p:sp>
      <p:sp>
        <p:nvSpPr>
          <p:cNvPr id="4" name="Footer Placeholder 3">
            <a:extLst>
              <a:ext uri="{FF2B5EF4-FFF2-40B4-BE49-F238E27FC236}">
                <a16:creationId xmlns:a16="http://schemas.microsoft.com/office/drawing/2014/main" id="{4302569E-6248-4778-80E2-55C3541839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evolved.energy</a:t>
            </a:r>
            <a:endParaRPr lang="en-US" dirty="0"/>
          </a:p>
        </p:txBody>
      </p:sp>
      <p:sp>
        <p:nvSpPr>
          <p:cNvPr id="5" name="Slide Number Placeholder 4">
            <a:extLst>
              <a:ext uri="{FF2B5EF4-FFF2-40B4-BE49-F238E27FC236}">
                <a16:creationId xmlns:a16="http://schemas.microsoft.com/office/drawing/2014/main" id="{032931A2-1F06-40FB-94BC-B26297709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E555F-EC0C-4A96-8783-E80EECFF101D}" type="slidenum">
              <a:rPr lang="en-US" smtClean="0"/>
              <a:t>‹#›</a:t>
            </a:fld>
            <a:endParaRPr lang="en-US" dirty="0"/>
          </a:p>
        </p:txBody>
      </p:sp>
    </p:spTree>
    <p:extLst>
      <p:ext uri="{BB962C8B-B14F-4D97-AF65-F5344CB8AC3E}">
        <p14:creationId xmlns:p14="http://schemas.microsoft.com/office/powerpoint/2010/main" val="24177880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EC5D9-EFA4-4E3E-BD61-A97DCDA14ADD}"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evolved.energy</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58C17-AA20-4BDA-8BD6-8888F5AB45BB}" type="slidenum">
              <a:rPr lang="en-US" smtClean="0"/>
              <a:t>‹#›</a:t>
            </a:fld>
            <a:endParaRPr lang="en-US" dirty="0"/>
          </a:p>
        </p:txBody>
      </p:sp>
    </p:spTree>
    <p:extLst>
      <p:ext uri="{BB962C8B-B14F-4D97-AF65-F5344CB8AC3E}">
        <p14:creationId xmlns:p14="http://schemas.microsoft.com/office/powerpoint/2010/main" val="21336106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1FBD2F3-11B9-447C-B710-8B4335F04B89}"/>
              </a:ext>
            </a:extLst>
          </p:cNvPr>
          <p:cNvGrpSpPr>
            <a:grpSpLocks noChangeAspect="1"/>
          </p:cNvGrpSpPr>
          <p:nvPr userDrawn="1"/>
        </p:nvGrpSpPr>
        <p:grpSpPr>
          <a:xfrm>
            <a:off x="9264490" y="5260760"/>
            <a:ext cx="2286000" cy="1189484"/>
            <a:chOff x="4230167" y="2457450"/>
            <a:chExt cx="3734330" cy="1943100"/>
          </a:xfrm>
        </p:grpSpPr>
        <p:pic>
          <p:nvPicPr>
            <p:cNvPr id="38" name="Graphic 37">
              <a:extLst>
                <a:ext uri="{FF2B5EF4-FFF2-40B4-BE49-F238E27FC236}">
                  <a16:creationId xmlns:a16="http://schemas.microsoft.com/office/drawing/2014/main" id="{844BBFAC-68A4-448F-B25C-E016161A8B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0167" y="2720625"/>
              <a:ext cx="1419225" cy="1419225"/>
            </a:xfrm>
            <a:prstGeom prst="rect">
              <a:avLst/>
            </a:prstGeom>
          </p:spPr>
        </p:pic>
        <p:grpSp>
          <p:nvGrpSpPr>
            <p:cNvPr id="39" name="Graphic 57">
              <a:extLst>
                <a:ext uri="{FF2B5EF4-FFF2-40B4-BE49-F238E27FC236}">
                  <a16:creationId xmlns:a16="http://schemas.microsoft.com/office/drawing/2014/main" id="{BC171E3B-EE13-47FB-BBB9-7AF14E57767A}"/>
                </a:ext>
              </a:extLst>
            </p:cNvPr>
            <p:cNvGrpSpPr/>
            <p:nvPr/>
          </p:nvGrpSpPr>
          <p:grpSpPr>
            <a:xfrm>
              <a:off x="6237329" y="2937890"/>
              <a:ext cx="1727168" cy="1053848"/>
              <a:chOff x="6237329" y="2937890"/>
              <a:chExt cx="1727168" cy="1053848"/>
            </a:xfrm>
            <a:solidFill>
              <a:srgbClr val="818285"/>
            </a:solidFill>
          </p:grpSpPr>
          <p:sp>
            <p:nvSpPr>
              <p:cNvPr id="41" name="Graphic 57">
                <a:extLst>
                  <a:ext uri="{FF2B5EF4-FFF2-40B4-BE49-F238E27FC236}">
                    <a16:creationId xmlns:a16="http://schemas.microsoft.com/office/drawing/2014/main" id="{B166D9BF-90FE-4520-8E95-7F03242A1520}"/>
                  </a:ext>
                </a:extLst>
              </p:cNvPr>
              <p:cNvSpPr/>
              <p:nvPr/>
            </p:nvSpPr>
            <p:spPr>
              <a:xfrm>
                <a:off x="6237329" y="2939605"/>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42" name="Graphic 57">
                <a:extLst>
                  <a:ext uri="{FF2B5EF4-FFF2-40B4-BE49-F238E27FC236}">
                    <a16:creationId xmlns:a16="http://schemas.microsoft.com/office/drawing/2014/main" id="{65412663-B475-4689-B849-9643C857CAEA}"/>
                  </a:ext>
                </a:extLst>
              </p:cNvPr>
              <p:cNvSpPr/>
              <p:nvPr/>
            </p:nvSpPr>
            <p:spPr>
              <a:xfrm>
                <a:off x="6417065"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3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3"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43" name="Graphic 57">
                <a:extLst>
                  <a:ext uri="{FF2B5EF4-FFF2-40B4-BE49-F238E27FC236}">
                    <a16:creationId xmlns:a16="http://schemas.microsoft.com/office/drawing/2014/main" id="{FB459F51-AA67-47C9-883B-4C9DF52E69F9}"/>
                  </a:ext>
                </a:extLst>
              </p:cNvPr>
              <p:cNvSpPr/>
              <p:nvPr/>
            </p:nvSpPr>
            <p:spPr>
              <a:xfrm>
                <a:off x="6676431" y="2937890"/>
                <a:ext cx="235934" cy="240125"/>
              </a:xfrm>
              <a:custGeom>
                <a:avLst/>
                <a:gdLst>
                  <a:gd name="connsiteX0" fmla="*/ 0 w 235934"/>
                  <a:gd name="connsiteY0" fmla="*/ 120396 h 240125"/>
                  <a:gd name="connsiteX1" fmla="*/ 118872 w 235934"/>
                  <a:gd name="connsiteY1" fmla="*/ 0 h 240125"/>
                  <a:gd name="connsiteX2" fmla="*/ 235934 w 235934"/>
                  <a:gd name="connsiteY2" fmla="*/ 120396 h 240125"/>
                  <a:gd name="connsiteX3" fmla="*/ 118872 w 235934"/>
                  <a:gd name="connsiteY3" fmla="*/ 240125 h 240125"/>
                  <a:gd name="connsiteX4" fmla="*/ 0 w 235934"/>
                  <a:gd name="connsiteY4" fmla="*/ 120396 h 240125"/>
                  <a:gd name="connsiteX5" fmla="*/ 118872 w 235934"/>
                  <a:gd name="connsiteY5" fmla="*/ 215265 h 240125"/>
                  <a:gd name="connsiteX6" fmla="*/ 203644 w 235934"/>
                  <a:gd name="connsiteY6" fmla="*/ 119444 h 240125"/>
                  <a:gd name="connsiteX7" fmla="*/ 118872 w 235934"/>
                  <a:gd name="connsiteY7" fmla="*/ 24956 h 240125"/>
                  <a:gd name="connsiteX8" fmla="*/ 32290 w 235934"/>
                  <a:gd name="connsiteY8" fmla="*/ 119444 h 240125"/>
                  <a:gd name="connsiteX9" fmla="*/ 118872 w 235934"/>
                  <a:gd name="connsiteY9" fmla="*/ 215265 h 24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934" h="240125">
                    <a:moveTo>
                      <a:pt x="0" y="120396"/>
                    </a:moveTo>
                    <a:cubicBezTo>
                      <a:pt x="0" y="40196"/>
                      <a:pt x="39624" y="0"/>
                      <a:pt x="118872" y="0"/>
                    </a:cubicBezTo>
                    <a:cubicBezTo>
                      <a:pt x="196882" y="0"/>
                      <a:pt x="235934" y="40100"/>
                      <a:pt x="235934" y="120396"/>
                    </a:cubicBezTo>
                    <a:cubicBezTo>
                      <a:pt x="235934" y="200216"/>
                      <a:pt x="196882" y="240125"/>
                      <a:pt x="118872" y="240125"/>
                    </a:cubicBezTo>
                    <a:cubicBezTo>
                      <a:pt x="39624" y="240125"/>
                      <a:pt x="0" y="200216"/>
                      <a:pt x="0" y="120396"/>
                    </a:cubicBezTo>
                    <a:close/>
                    <a:moveTo>
                      <a:pt x="118872" y="215265"/>
                    </a:moveTo>
                    <a:cubicBezTo>
                      <a:pt x="175355" y="215265"/>
                      <a:pt x="203644" y="183356"/>
                      <a:pt x="203644" y="119444"/>
                    </a:cubicBezTo>
                    <a:cubicBezTo>
                      <a:pt x="203644" y="56388"/>
                      <a:pt x="175355" y="24956"/>
                      <a:pt x="118872" y="24956"/>
                    </a:cubicBezTo>
                    <a:cubicBezTo>
                      <a:pt x="61150" y="24956"/>
                      <a:pt x="32290" y="56483"/>
                      <a:pt x="32290" y="119444"/>
                    </a:cubicBezTo>
                    <a:cubicBezTo>
                      <a:pt x="32290" y="183356"/>
                      <a:pt x="61150" y="215265"/>
                      <a:pt x="118872" y="215265"/>
                    </a:cubicBezTo>
                    <a:close/>
                  </a:path>
                </a:pathLst>
              </a:custGeom>
              <a:grpFill/>
              <a:ln w="9525" cap="flat">
                <a:noFill/>
                <a:prstDash val="solid"/>
                <a:miter/>
              </a:ln>
            </p:spPr>
            <p:txBody>
              <a:bodyPr rtlCol="0" anchor="ctr"/>
              <a:lstStyle/>
              <a:p>
                <a:endParaRPr lang="en-US" dirty="0"/>
              </a:p>
            </p:txBody>
          </p:sp>
          <p:sp>
            <p:nvSpPr>
              <p:cNvPr id="44" name="Graphic 57">
                <a:extLst>
                  <a:ext uri="{FF2B5EF4-FFF2-40B4-BE49-F238E27FC236}">
                    <a16:creationId xmlns:a16="http://schemas.microsoft.com/office/drawing/2014/main" id="{85CF5EA1-9EF7-4AB0-8A99-EC16BD92F1B5}"/>
                  </a:ext>
                </a:extLst>
              </p:cNvPr>
              <p:cNvSpPr/>
              <p:nvPr/>
            </p:nvSpPr>
            <p:spPr>
              <a:xfrm>
                <a:off x="6960371" y="2939605"/>
                <a:ext cx="154495" cy="236791"/>
              </a:xfrm>
              <a:custGeom>
                <a:avLst/>
                <a:gdLst>
                  <a:gd name="connsiteX0" fmla="*/ 30671 w 154495"/>
                  <a:gd name="connsiteY0" fmla="*/ 0 h 236791"/>
                  <a:gd name="connsiteX1" fmla="*/ 30671 w 154495"/>
                  <a:gd name="connsiteY1" fmla="*/ 211931 h 236791"/>
                  <a:gd name="connsiteX2" fmla="*/ 154496 w 154495"/>
                  <a:gd name="connsiteY2" fmla="*/ 211931 h 236791"/>
                  <a:gd name="connsiteX3" fmla="*/ 154496 w 154495"/>
                  <a:gd name="connsiteY3" fmla="*/ 236792 h 236791"/>
                  <a:gd name="connsiteX4" fmla="*/ 0 w 154495"/>
                  <a:gd name="connsiteY4" fmla="*/ 236792 h 236791"/>
                  <a:gd name="connsiteX5" fmla="*/ 0 w 154495"/>
                  <a:gd name="connsiteY5" fmla="*/ 0 h 236791"/>
                  <a:gd name="connsiteX6" fmla="*/ 30671 w 154495"/>
                  <a:gd name="connsiteY6"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95" h="236791">
                    <a:moveTo>
                      <a:pt x="30671" y="0"/>
                    </a:moveTo>
                    <a:lnTo>
                      <a:pt x="30671" y="211931"/>
                    </a:lnTo>
                    <a:lnTo>
                      <a:pt x="154496" y="211931"/>
                    </a:lnTo>
                    <a:lnTo>
                      <a:pt x="154496" y="236792"/>
                    </a:lnTo>
                    <a:lnTo>
                      <a:pt x="0" y="236792"/>
                    </a:lnTo>
                    <a:lnTo>
                      <a:pt x="0" y="0"/>
                    </a:lnTo>
                    <a:lnTo>
                      <a:pt x="30671" y="0"/>
                    </a:lnTo>
                    <a:close/>
                  </a:path>
                </a:pathLst>
              </a:custGeom>
              <a:grpFill/>
              <a:ln w="9525" cap="flat">
                <a:noFill/>
                <a:prstDash val="solid"/>
                <a:miter/>
              </a:ln>
            </p:spPr>
            <p:txBody>
              <a:bodyPr rtlCol="0" anchor="ctr"/>
              <a:lstStyle/>
              <a:p>
                <a:endParaRPr lang="en-US" dirty="0"/>
              </a:p>
            </p:txBody>
          </p:sp>
          <p:sp>
            <p:nvSpPr>
              <p:cNvPr id="45" name="Graphic 57">
                <a:extLst>
                  <a:ext uri="{FF2B5EF4-FFF2-40B4-BE49-F238E27FC236}">
                    <a16:creationId xmlns:a16="http://schemas.microsoft.com/office/drawing/2014/main" id="{AA7F0DE2-5F95-4FEE-B569-A5708B9DE8E0}"/>
                  </a:ext>
                </a:extLst>
              </p:cNvPr>
              <p:cNvSpPr/>
              <p:nvPr/>
            </p:nvSpPr>
            <p:spPr>
              <a:xfrm>
                <a:off x="7094198"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2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2"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46" name="Graphic 57">
                <a:extLst>
                  <a:ext uri="{FF2B5EF4-FFF2-40B4-BE49-F238E27FC236}">
                    <a16:creationId xmlns:a16="http://schemas.microsoft.com/office/drawing/2014/main" id="{355A8685-4648-4A02-8C69-6BEC972D488E}"/>
                  </a:ext>
                </a:extLst>
              </p:cNvPr>
              <p:cNvSpPr/>
              <p:nvPr/>
            </p:nvSpPr>
            <p:spPr>
              <a:xfrm>
                <a:off x="7361945" y="2939605"/>
                <a:ext cx="157257" cy="236791"/>
              </a:xfrm>
              <a:custGeom>
                <a:avLst/>
                <a:gdLst>
                  <a:gd name="connsiteX0" fmla="*/ 154686 w 157257"/>
                  <a:gd name="connsiteY0" fmla="*/ 0 h 236791"/>
                  <a:gd name="connsiteX1" fmla="*/ 154686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686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686" y="0"/>
                    </a:moveTo>
                    <a:lnTo>
                      <a:pt x="154686"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686" y="0"/>
                    </a:lnTo>
                    <a:close/>
                  </a:path>
                </a:pathLst>
              </a:custGeom>
              <a:grpFill/>
              <a:ln w="9525" cap="flat">
                <a:noFill/>
                <a:prstDash val="solid"/>
                <a:miter/>
              </a:ln>
            </p:spPr>
            <p:txBody>
              <a:bodyPr rtlCol="0" anchor="ctr"/>
              <a:lstStyle/>
              <a:p>
                <a:endParaRPr lang="en-US" dirty="0"/>
              </a:p>
            </p:txBody>
          </p:sp>
          <p:sp>
            <p:nvSpPr>
              <p:cNvPr id="47" name="Graphic 57">
                <a:extLst>
                  <a:ext uri="{FF2B5EF4-FFF2-40B4-BE49-F238E27FC236}">
                    <a16:creationId xmlns:a16="http://schemas.microsoft.com/office/drawing/2014/main" id="{AE7E596C-E467-4007-AF9F-365200FCD71D}"/>
                  </a:ext>
                </a:extLst>
              </p:cNvPr>
              <p:cNvSpPr/>
              <p:nvPr/>
            </p:nvSpPr>
            <p:spPr>
              <a:xfrm>
                <a:off x="7565495" y="2939605"/>
                <a:ext cx="203644" cy="236791"/>
              </a:xfrm>
              <a:custGeom>
                <a:avLst/>
                <a:gdLst>
                  <a:gd name="connsiteX0" fmla="*/ 0 w 203644"/>
                  <a:gd name="connsiteY0" fmla="*/ 236792 h 236791"/>
                  <a:gd name="connsiteX1" fmla="*/ 0 w 203644"/>
                  <a:gd name="connsiteY1" fmla="*/ 0 h 236791"/>
                  <a:gd name="connsiteX2" fmla="*/ 86106 w 203644"/>
                  <a:gd name="connsiteY2" fmla="*/ 0 h 236791"/>
                  <a:gd name="connsiteX3" fmla="*/ 203644 w 203644"/>
                  <a:gd name="connsiteY3" fmla="*/ 111919 h 236791"/>
                  <a:gd name="connsiteX4" fmla="*/ 86106 w 203644"/>
                  <a:gd name="connsiteY4" fmla="*/ 236792 h 236791"/>
                  <a:gd name="connsiteX5" fmla="*/ 0 w 203644"/>
                  <a:gd name="connsiteY5" fmla="*/ 236792 h 236791"/>
                  <a:gd name="connsiteX6" fmla="*/ 86106 w 203644"/>
                  <a:gd name="connsiteY6" fmla="*/ 211931 h 236791"/>
                  <a:gd name="connsiteX7" fmla="*/ 173069 w 203644"/>
                  <a:gd name="connsiteY7" fmla="*/ 111919 h 236791"/>
                  <a:gd name="connsiteX8" fmla="*/ 86106 w 203644"/>
                  <a:gd name="connsiteY8" fmla="*/ 24860 h 236791"/>
                  <a:gd name="connsiteX9" fmla="*/ 30670 w 203644"/>
                  <a:gd name="connsiteY9" fmla="*/ 24860 h 236791"/>
                  <a:gd name="connsiteX10" fmla="*/ 30670 w 203644"/>
                  <a:gd name="connsiteY10" fmla="*/ 211931 h 236791"/>
                  <a:gd name="connsiteX11" fmla="*/ 86106 w 203644"/>
                  <a:gd name="connsiteY11" fmla="*/ 211931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644" h="236791">
                    <a:moveTo>
                      <a:pt x="0" y="236792"/>
                    </a:moveTo>
                    <a:lnTo>
                      <a:pt x="0" y="0"/>
                    </a:lnTo>
                    <a:lnTo>
                      <a:pt x="86106" y="0"/>
                    </a:lnTo>
                    <a:cubicBezTo>
                      <a:pt x="164497" y="0"/>
                      <a:pt x="203644" y="37338"/>
                      <a:pt x="203644" y="111919"/>
                    </a:cubicBezTo>
                    <a:cubicBezTo>
                      <a:pt x="203644" y="195167"/>
                      <a:pt x="164497" y="236792"/>
                      <a:pt x="86106" y="236792"/>
                    </a:cubicBezTo>
                    <a:lnTo>
                      <a:pt x="0" y="236792"/>
                    </a:lnTo>
                    <a:close/>
                    <a:moveTo>
                      <a:pt x="86106" y="211931"/>
                    </a:moveTo>
                    <a:cubicBezTo>
                      <a:pt x="144018" y="211931"/>
                      <a:pt x="173069" y="178594"/>
                      <a:pt x="173069" y="111919"/>
                    </a:cubicBezTo>
                    <a:cubicBezTo>
                      <a:pt x="173069" y="53912"/>
                      <a:pt x="144113" y="24860"/>
                      <a:pt x="86106" y="24860"/>
                    </a:cubicBezTo>
                    <a:lnTo>
                      <a:pt x="30670" y="24860"/>
                    </a:lnTo>
                    <a:lnTo>
                      <a:pt x="30670" y="211931"/>
                    </a:lnTo>
                    <a:lnTo>
                      <a:pt x="86106" y="211931"/>
                    </a:lnTo>
                    <a:close/>
                  </a:path>
                </a:pathLst>
              </a:custGeom>
              <a:grpFill/>
              <a:ln w="9525" cap="flat">
                <a:noFill/>
                <a:prstDash val="solid"/>
                <a:miter/>
              </a:ln>
            </p:spPr>
            <p:txBody>
              <a:bodyPr rtlCol="0" anchor="ctr"/>
              <a:lstStyle/>
              <a:p>
                <a:endParaRPr lang="en-US" dirty="0"/>
              </a:p>
            </p:txBody>
          </p:sp>
          <p:sp>
            <p:nvSpPr>
              <p:cNvPr id="48" name="Graphic 57">
                <a:extLst>
                  <a:ext uri="{FF2B5EF4-FFF2-40B4-BE49-F238E27FC236}">
                    <a16:creationId xmlns:a16="http://schemas.microsoft.com/office/drawing/2014/main" id="{3E4F38C4-AA5A-445B-B5EE-595319682847}"/>
                  </a:ext>
                </a:extLst>
              </p:cNvPr>
              <p:cNvSpPr/>
              <p:nvPr/>
            </p:nvSpPr>
            <p:spPr>
              <a:xfrm>
                <a:off x="6237329" y="3346513"/>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49" name="Graphic 57">
                <a:extLst>
                  <a:ext uri="{FF2B5EF4-FFF2-40B4-BE49-F238E27FC236}">
                    <a16:creationId xmlns:a16="http://schemas.microsoft.com/office/drawing/2014/main" id="{08D273E4-F597-419A-8C7C-54364CCE2845}"/>
                  </a:ext>
                </a:extLst>
              </p:cNvPr>
              <p:cNvSpPr/>
              <p:nvPr/>
            </p:nvSpPr>
            <p:spPr>
              <a:xfrm>
                <a:off x="6440973" y="3346513"/>
                <a:ext cx="204501" cy="236791"/>
              </a:xfrm>
              <a:custGeom>
                <a:avLst/>
                <a:gdLst>
                  <a:gd name="connsiteX0" fmla="*/ 0 w 204501"/>
                  <a:gd name="connsiteY0" fmla="*/ 236792 h 236791"/>
                  <a:gd name="connsiteX1" fmla="*/ 0 w 204501"/>
                  <a:gd name="connsiteY1" fmla="*/ 0 h 236791"/>
                  <a:gd name="connsiteX2" fmla="*/ 30670 w 204501"/>
                  <a:gd name="connsiteY2" fmla="*/ 0 h 236791"/>
                  <a:gd name="connsiteX3" fmla="*/ 175546 w 204501"/>
                  <a:gd name="connsiteY3" fmla="*/ 190691 h 236791"/>
                  <a:gd name="connsiteX4" fmla="*/ 175546 w 204501"/>
                  <a:gd name="connsiteY4" fmla="*/ 0 h 236791"/>
                  <a:gd name="connsiteX5" fmla="*/ 204502 w 204501"/>
                  <a:gd name="connsiteY5" fmla="*/ 0 h 236791"/>
                  <a:gd name="connsiteX6" fmla="*/ 204502 w 204501"/>
                  <a:gd name="connsiteY6" fmla="*/ 236792 h 236791"/>
                  <a:gd name="connsiteX7" fmla="*/ 173927 w 204501"/>
                  <a:gd name="connsiteY7" fmla="*/ 236792 h 236791"/>
                  <a:gd name="connsiteX8" fmla="*/ 29051 w 204501"/>
                  <a:gd name="connsiteY8" fmla="*/ 44387 h 236791"/>
                  <a:gd name="connsiteX9" fmla="*/ 29051 w 204501"/>
                  <a:gd name="connsiteY9" fmla="*/ 236792 h 236791"/>
                  <a:gd name="connsiteX10" fmla="*/ 0 w 204501"/>
                  <a:gd name="connsiteY10"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501" h="236791">
                    <a:moveTo>
                      <a:pt x="0" y="236792"/>
                    </a:moveTo>
                    <a:lnTo>
                      <a:pt x="0" y="0"/>
                    </a:lnTo>
                    <a:lnTo>
                      <a:pt x="30670" y="0"/>
                    </a:lnTo>
                    <a:lnTo>
                      <a:pt x="175546" y="190691"/>
                    </a:lnTo>
                    <a:lnTo>
                      <a:pt x="175546" y="0"/>
                    </a:lnTo>
                    <a:lnTo>
                      <a:pt x="204502" y="0"/>
                    </a:lnTo>
                    <a:lnTo>
                      <a:pt x="204502" y="236792"/>
                    </a:lnTo>
                    <a:lnTo>
                      <a:pt x="173927" y="236792"/>
                    </a:lnTo>
                    <a:lnTo>
                      <a:pt x="29051" y="44387"/>
                    </a:lnTo>
                    <a:lnTo>
                      <a:pt x="29051" y="236792"/>
                    </a:lnTo>
                    <a:lnTo>
                      <a:pt x="0" y="236792"/>
                    </a:lnTo>
                    <a:close/>
                  </a:path>
                </a:pathLst>
              </a:custGeom>
              <a:grpFill/>
              <a:ln w="9525" cap="flat">
                <a:noFill/>
                <a:prstDash val="solid"/>
                <a:miter/>
              </a:ln>
            </p:spPr>
            <p:txBody>
              <a:bodyPr rtlCol="0" anchor="ctr"/>
              <a:lstStyle/>
              <a:p>
                <a:endParaRPr lang="en-US" dirty="0"/>
              </a:p>
            </p:txBody>
          </p:sp>
          <p:sp>
            <p:nvSpPr>
              <p:cNvPr id="50" name="Graphic 57">
                <a:extLst>
                  <a:ext uri="{FF2B5EF4-FFF2-40B4-BE49-F238E27FC236}">
                    <a16:creationId xmlns:a16="http://schemas.microsoft.com/office/drawing/2014/main" id="{E364834E-D027-42C6-9801-E7C3FFE11CFB}"/>
                  </a:ext>
                </a:extLst>
              </p:cNvPr>
              <p:cNvSpPr/>
              <p:nvPr/>
            </p:nvSpPr>
            <p:spPr>
              <a:xfrm>
                <a:off x="6701767" y="3346513"/>
                <a:ext cx="157353" cy="236791"/>
              </a:xfrm>
              <a:custGeom>
                <a:avLst/>
                <a:gdLst>
                  <a:gd name="connsiteX0" fmla="*/ 154781 w 157353"/>
                  <a:gd name="connsiteY0" fmla="*/ 0 h 236791"/>
                  <a:gd name="connsiteX1" fmla="*/ 154781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781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781" y="0"/>
                    </a:moveTo>
                    <a:lnTo>
                      <a:pt x="154781"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51" name="Graphic 57">
                <a:extLst>
                  <a:ext uri="{FF2B5EF4-FFF2-40B4-BE49-F238E27FC236}">
                    <a16:creationId xmlns:a16="http://schemas.microsoft.com/office/drawing/2014/main" id="{8A4CDC1F-999A-424C-BE4A-11A7E296BE3C}"/>
                  </a:ext>
                </a:extLst>
              </p:cNvPr>
              <p:cNvSpPr/>
              <p:nvPr/>
            </p:nvSpPr>
            <p:spPr>
              <a:xfrm>
                <a:off x="6905412" y="3346513"/>
                <a:ext cx="183737" cy="236791"/>
              </a:xfrm>
              <a:custGeom>
                <a:avLst/>
                <a:gdLst>
                  <a:gd name="connsiteX0" fmla="*/ 0 w 183737"/>
                  <a:gd name="connsiteY0" fmla="*/ 236792 h 236791"/>
                  <a:gd name="connsiteX1" fmla="*/ 0 w 183737"/>
                  <a:gd name="connsiteY1" fmla="*/ 0 h 236791"/>
                  <a:gd name="connsiteX2" fmla="*/ 100965 w 183737"/>
                  <a:gd name="connsiteY2" fmla="*/ 0 h 236791"/>
                  <a:gd name="connsiteX3" fmla="*/ 168497 w 183737"/>
                  <a:gd name="connsiteY3" fmla="*/ 56769 h 236791"/>
                  <a:gd name="connsiteX4" fmla="*/ 102489 w 183737"/>
                  <a:gd name="connsiteY4" fmla="*/ 125159 h 236791"/>
                  <a:gd name="connsiteX5" fmla="*/ 183737 w 183737"/>
                  <a:gd name="connsiteY5" fmla="*/ 236792 h 236791"/>
                  <a:gd name="connsiteX6" fmla="*/ 143351 w 183737"/>
                  <a:gd name="connsiteY6" fmla="*/ 236792 h 236791"/>
                  <a:gd name="connsiteX7" fmla="*/ 68008 w 183737"/>
                  <a:gd name="connsiteY7" fmla="*/ 130302 h 236791"/>
                  <a:gd name="connsiteX8" fmla="*/ 68008 w 183737"/>
                  <a:gd name="connsiteY8" fmla="*/ 110300 h 236791"/>
                  <a:gd name="connsiteX9" fmla="*/ 135922 w 183737"/>
                  <a:gd name="connsiteY9" fmla="*/ 58103 h 236791"/>
                  <a:gd name="connsiteX10" fmla="*/ 98203 w 183737"/>
                  <a:gd name="connsiteY10" fmla="*/ 25337 h 236791"/>
                  <a:gd name="connsiteX11" fmla="*/ 30670 w 183737"/>
                  <a:gd name="connsiteY11" fmla="*/ 25337 h 236791"/>
                  <a:gd name="connsiteX12" fmla="*/ 30670 w 183737"/>
                  <a:gd name="connsiteY12" fmla="*/ 236792 h 236791"/>
                  <a:gd name="connsiteX13" fmla="*/ 0 w 183737"/>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37" h="236791">
                    <a:moveTo>
                      <a:pt x="0" y="236792"/>
                    </a:moveTo>
                    <a:lnTo>
                      <a:pt x="0" y="0"/>
                    </a:lnTo>
                    <a:lnTo>
                      <a:pt x="100965" y="0"/>
                    </a:lnTo>
                    <a:cubicBezTo>
                      <a:pt x="146018" y="0"/>
                      <a:pt x="168497" y="18955"/>
                      <a:pt x="168497" y="56769"/>
                    </a:cubicBezTo>
                    <a:cubicBezTo>
                      <a:pt x="168497" y="87535"/>
                      <a:pt x="146494" y="110395"/>
                      <a:pt x="102489" y="125159"/>
                    </a:cubicBezTo>
                    <a:lnTo>
                      <a:pt x="183737" y="236792"/>
                    </a:lnTo>
                    <a:lnTo>
                      <a:pt x="143351" y="236792"/>
                    </a:lnTo>
                    <a:lnTo>
                      <a:pt x="68008" y="130302"/>
                    </a:lnTo>
                    <a:lnTo>
                      <a:pt x="68008" y="110300"/>
                    </a:lnTo>
                    <a:cubicBezTo>
                      <a:pt x="113252" y="103156"/>
                      <a:pt x="135922" y="85725"/>
                      <a:pt x="135922" y="58103"/>
                    </a:cubicBezTo>
                    <a:cubicBezTo>
                      <a:pt x="135922" y="36290"/>
                      <a:pt x="123349" y="25337"/>
                      <a:pt x="98203" y="25337"/>
                    </a:cubicBezTo>
                    <a:lnTo>
                      <a:pt x="30670" y="25337"/>
                    </a:lnTo>
                    <a:lnTo>
                      <a:pt x="30670" y="236792"/>
                    </a:lnTo>
                    <a:lnTo>
                      <a:pt x="0" y="236792"/>
                    </a:lnTo>
                    <a:close/>
                  </a:path>
                </a:pathLst>
              </a:custGeom>
              <a:grpFill/>
              <a:ln w="9525" cap="flat">
                <a:noFill/>
                <a:prstDash val="solid"/>
                <a:miter/>
              </a:ln>
            </p:spPr>
            <p:txBody>
              <a:bodyPr rtlCol="0" anchor="ctr"/>
              <a:lstStyle/>
              <a:p>
                <a:endParaRPr lang="en-US" dirty="0"/>
              </a:p>
            </p:txBody>
          </p:sp>
          <p:sp>
            <p:nvSpPr>
              <p:cNvPr id="52" name="Graphic 57">
                <a:extLst>
                  <a:ext uri="{FF2B5EF4-FFF2-40B4-BE49-F238E27FC236}">
                    <a16:creationId xmlns:a16="http://schemas.microsoft.com/office/drawing/2014/main" id="{8A49A1F2-F3B7-4E6F-8A05-78A57ECFD153}"/>
                  </a:ext>
                </a:extLst>
              </p:cNvPr>
              <p:cNvSpPr/>
              <p:nvPr/>
            </p:nvSpPr>
            <p:spPr>
              <a:xfrm>
                <a:off x="7110009" y="3344894"/>
                <a:ext cx="190404" cy="240030"/>
              </a:xfrm>
              <a:custGeom>
                <a:avLst/>
                <a:gdLst>
                  <a:gd name="connsiteX0" fmla="*/ 190309 w 190404"/>
                  <a:gd name="connsiteY0" fmla="*/ 229076 h 240030"/>
                  <a:gd name="connsiteX1" fmla="*/ 128588 w 190404"/>
                  <a:gd name="connsiteY1" fmla="*/ 240030 h 240030"/>
                  <a:gd name="connsiteX2" fmla="*/ 0 w 190404"/>
                  <a:gd name="connsiteY2" fmla="*/ 116681 h 240030"/>
                  <a:gd name="connsiteX3" fmla="*/ 124206 w 190404"/>
                  <a:gd name="connsiteY3" fmla="*/ 0 h 240030"/>
                  <a:gd name="connsiteX4" fmla="*/ 190405 w 190404"/>
                  <a:gd name="connsiteY4" fmla="*/ 9906 h 240030"/>
                  <a:gd name="connsiteX5" fmla="*/ 190405 w 190404"/>
                  <a:gd name="connsiteY5" fmla="*/ 36385 h 240030"/>
                  <a:gd name="connsiteX6" fmla="*/ 127445 w 190404"/>
                  <a:gd name="connsiteY6" fmla="*/ 24765 h 240030"/>
                  <a:gd name="connsiteX7" fmla="*/ 30575 w 190404"/>
                  <a:gd name="connsiteY7" fmla="*/ 116681 h 240030"/>
                  <a:gd name="connsiteX8" fmla="*/ 125921 w 190404"/>
                  <a:gd name="connsiteY8" fmla="*/ 215170 h 240030"/>
                  <a:gd name="connsiteX9" fmla="*/ 159734 w 190404"/>
                  <a:gd name="connsiteY9" fmla="*/ 211169 h 240030"/>
                  <a:gd name="connsiteX10" fmla="*/ 159734 w 190404"/>
                  <a:gd name="connsiteY10" fmla="*/ 130683 h 240030"/>
                  <a:gd name="connsiteX11" fmla="*/ 190405 w 190404"/>
                  <a:gd name="connsiteY11" fmla="*/ 130683 h 240030"/>
                  <a:gd name="connsiteX12" fmla="*/ 190405 w 190404"/>
                  <a:gd name="connsiteY12" fmla="*/ 229076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04" h="240030">
                    <a:moveTo>
                      <a:pt x="190309" y="229076"/>
                    </a:moveTo>
                    <a:cubicBezTo>
                      <a:pt x="171164" y="236315"/>
                      <a:pt x="150590" y="240030"/>
                      <a:pt x="128588" y="240030"/>
                    </a:cubicBezTo>
                    <a:cubicBezTo>
                      <a:pt x="42863" y="240030"/>
                      <a:pt x="0" y="198882"/>
                      <a:pt x="0" y="116681"/>
                    </a:cubicBezTo>
                    <a:cubicBezTo>
                      <a:pt x="0" y="38862"/>
                      <a:pt x="41339" y="0"/>
                      <a:pt x="124206" y="0"/>
                    </a:cubicBezTo>
                    <a:cubicBezTo>
                      <a:pt x="147923" y="0"/>
                      <a:pt x="170021" y="3334"/>
                      <a:pt x="190405" y="9906"/>
                    </a:cubicBezTo>
                    <a:lnTo>
                      <a:pt x="190405" y="36385"/>
                    </a:lnTo>
                    <a:cubicBezTo>
                      <a:pt x="170021" y="28670"/>
                      <a:pt x="148971" y="24765"/>
                      <a:pt x="127445" y="24765"/>
                    </a:cubicBezTo>
                    <a:cubicBezTo>
                      <a:pt x="62865" y="24765"/>
                      <a:pt x="30575" y="55435"/>
                      <a:pt x="30575" y="116681"/>
                    </a:cubicBezTo>
                    <a:cubicBezTo>
                      <a:pt x="30575" y="182309"/>
                      <a:pt x="62389" y="215170"/>
                      <a:pt x="125921" y="215170"/>
                    </a:cubicBezTo>
                    <a:cubicBezTo>
                      <a:pt x="136112" y="215170"/>
                      <a:pt x="147352" y="213836"/>
                      <a:pt x="159734" y="211169"/>
                    </a:cubicBezTo>
                    <a:lnTo>
                      <a:pt x="159734" y="130683"/>
                    </a:lnTo>
                    <a:lnTo>
                      <a:pt x="190405" y="130683"/>
                    </a:lnTo>
                    <a:lnTo>
                      <a:pt x="190405" y="229076"/>
                    </a:lnTo>
                    <a:close/>
                  </a:path>
                </a:pathLst>
              </a:custGeom>
              <a:grpFill/>
              <a:ln w="9525" cap="flat">
                <a:noFill/>
                <a:prstDash val="solid"/>
                <a:miter/>
              </a:ln>
            </p:spPr>
            <p:txBody>
              <a:bodyPr rtlCol="0" anchor="ctr"/>
              <a:lstStyle/>
              <a:p>
                <a:endParaRPr lang="en-US" dirty="0"/>
              </a:p>
            </p:txBody>
          </p:sp>
          <p:sp>
            <p:nvSpPr>
              <p:cNvPr id="53" name="Graphic 57">
                <a:extLst>
                  <a:ext uri="{FF2B5EF4-FFF2-40B4-BE49-F238E27FC236}">
                    <a16:creationId xmlns:a16="http://schemas.microsoft.com/office/drawing/2014/main" id="{1A68EDBF-C9BA-4851-942F-6CD3412B1CCC}"/>
                  </a:ext>
                </a:extLst>
              </p:cNvPr>
              <p:cNvSpPr/>
              <p:nvPr/>
            </p:nvSpPr>
            <p:spPr>
              <a:xfrm>
                <a:off x="7326798" y="3346513"/>
                <a:ext cx="206978" cy="236791"/>
              </a:xfrm>
              <a:custGeom>
                <a:avLst/>
                <a:gdLst>
                  <a:gd name="connsiteX0" fmla="*/ 0 w 206978"/>
                  <a:gd name="connsiteY0" fmla="*/ 0 h 236791"/>
                  <a:gd name="connsiteX1" fmla="*/ 33909 w 206978"/>
                  <a:gd name="connsiteY1" fmla="*/ 0 h 236791"/>
                  <a:gd name="connsiteX2" fmla="*/ 102108 w 206978"/>
                  <a:gd name="connsiteY2" fmla="*/ 123635 h 236791"/>
                  <a:gd name="connsiteX3" fmla="*/ 171355 w 206978"/>
                  <a:gd name="connsiteY3" fmla="*/ 0 h 236791"/>
                  <a:gd name="connsiteX4" fmla="*/ 206978 w 206978"/>
                  <a:gd name="connsiteY4" fmla="*/ 0 h 236791"/>
                  <a:gd name="connsiteX5" fmla="*/ 116586 w 206978"/>
                  <a:gd name="connsiteY5" fmla="*/ 154019 h 236791"/>
                  <a:gd name="connsiteX6" fmla="*/ 116586 w 206978"/>
                  <a:gd name="connsiteY6" fmla="*/ 236792 h 236791"/>
                  <a:gd name="connsiteX7" fmla="*/ 85916 w 206978"/>
                  <a:gd name="connsiteY7" fmla="*/ 236792 h 236791"/>
                  <a:gd name="connsiteX8" fmla="*/ 85916 w 206978"/>
                  <a:gd name="connsiteY8" fmla="*/ 154019 h 236791"/>
                  <a:gd name="connsiteX9" fmla="*/ 0 w 206978"/>
                  <a:gd name="connsiteY9"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78" h="236791">
                    <a:moveTo>
                      <a:pt x="0" y="0"/>
                    </a:moveTo>
                    <a:lnTo>
                      <a:pt x="33909" y="0"/>
                    </a:lnTo>
                    <a:lnTo>
                      <a:pt x="102108" y="123635"/>
                    </a:lnTo>
                    <a:lnTo>
                      <a:pt x="171355" y="0"/>
                    </a:lnTo>
                    <a:lnTo>
                      <a:pt x="206978" y="0"/>
                    </a:lnTo>
                    <a:lnTo>
                      <a:pt x="116586" y="154019"/>
                    </a:lnTo>
                    <a:lnTo>
                      <a:pt x="116586" y="236792"/>
                    </a:lnTo>
                    <a:lnTo>
                      <a:pt x="85916" y="236792"/>
                    </a:lnTo>
                    <a:lnTo>
                      <a:pt x="85916" y="154019"/>
                    </a:lnTo>
                    <a:lnTo>
                      <a:pt x="0" y="0"/>
                    </a:lnTo>
                    <a:close/>
                  </a:path>
                </a:pathLst>
              </a:custGeom>
              <a:grpFill/>
              <a:ln w="9525" cap="flat">
                <a:noFill/>
                <a:prstDash val="solid"/>
                <a:miter/>
              </a:ln>
            </p:spPr>
            <p:txBody>
              <a:bodyPr rtlCol="0" anchor="ctr"/>
              <a:lstStyle/>
              <a:p>
                <a:endParaRPr lang="en-US" dirty="0"/>
              </a:p>
            </p:txBody>
          </p:sp>
          <p:sp>
            <p:nvSpPr>
              <p:cNvPr id="54" name="Graphic 57">
                <a:extLst>
                  <a:ext uri="{FF2B5EF4-FFF2-40B4-BE49-F238E27FC236}">
                    <a16:creationId xmlns:a16="http://schemas.microsoft.com/office/drawing/2014/main" id="{87F034F9-E8B6-4683-A42D-763525B10D88}"/>
                  </a:ext>
                </a:extLst>
              </p:cNvPr>
              <p:cNvSpPr/>
              <p:nvPr/>
            </p:nvSpPr>
            <p:spPr>
              <a:xfrm>
                <a:off x="6237329"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7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3" y="25337"/>
                      <a:pt x="98107"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55" name="Graphic 57">
                <a:extLst>
                  <a:ext uri="{FF2B5EF4-FFF2-40B4-BE49-F238E27FC236}">
                    <a16:creationId xmlns:a16="http://schemas.microsoft.com/office/drawing/2014/main" id="{62FDE9A3-699C-4B68-84AC-3F44BB8631AD}"/>
                  </a:ext>
                </a:extLst>
              </p:cNvPr>
              <p:cNvSpPr/>
              <p:nvPr/>
            </p:nvSpPr>
            <p:spPr>
              <a:xfrm>
                <a:off x="6453451"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56" name="Graphic 57">
                <a:extLst>
                  <a:ext uri="{FF2B5EF4-FFF2-40B4-BE49-F238E27FC236}">
                    <a16:creationId xmlns:a16="http://schemas.microsoft.com/office/drawing/2014/main" id="{4EBD3E61-202F-4097-A5A7-7DCDA3165A72}"/>
                  </a:ext>
                </a:extLst>
              </p:cNvPr>
              <p:cNvSpPr/>
              <p:nvPr/>
            </p:nvSpPr>
            <p:spPr>
              <a:xfrm>
                <a:off x="6645475" y="3751611"/>
                <a:ext cx="180498" cy="240127"/>
              </a:xfrm>
              <a:custGeom>
                <a:avLst/>
                <a:gdLst>
                  <a:gd name="connsiteX0" fmla="*/ 8287 w 180498"/>
                  <a:gd name="connsiteY0" fmla="*/ 230219 h 240127"/>
                  <a:gd name="connsiteX1" fmla="*/ 8287 w 180498"/>
                  <a:gd name="connsiteY1" fmla="*/ 202025 h 240127"/>
                  <a:gd name="connsiteX2" fmla="*/ 88773 w 180498"/>
                  <a:gd name="connsiteY2" fmla="*/ 215265 h 240127"/>
                  <a:gd name="connsiteX3" fmla="*/ 149828 w 180498"/>
                  <a:gd name="connsiteY3" fmla="*/ 170593 h 240127"/>
                  <a:gd name="connsiteX4" fmla="*/ 104775 w 180498"/>
                  <a:gd name="connsiteY4" fmla="*/ 132493 h 240127"/>
                  <a:gd name="connsiteX5" fmla="*/ 74295 w 180498"/>
                  <a:gd name="connsiteY5" fmla="*/ 132493 h 240127"/>
                  <a:gd name="connsiteX6" fmla="*/ 0 w 180498"/>
                  <a:gd name="connsiteY6" fmla="*/ 67913 h 240127"/>
                  <a:gd name="connsiteX7" fmla="*/ 95250 w 180498"/>
                  <a:gd name="connsiteY7" fmla="*/ 0 h 240127"/>
                  <a:gd name="connsiteX8" fmla="*/ 172212 w 180498"/>
                  <a:gd name="connsiteY8" fmla="*/ 9906 h 240127"/>
                  <a:gd name="connsiteX9" fmla="*/ 172212 w 180498"/>
                  <a:gd name="connsiteY9" fmla="*/ 38100 h 240127"/>
                  <a:gd name="connsiteX10" fmla="*/ 95250 w 180498"/>
                  <a:gd name="connsiteY10" fmla="*/ 24860 h 240127"/>
                  <a:gd name="connsiteX11" fmla="*/ 30670 w 180498"/>
                  <a:gd name="connsiteY11" fmla="*/ 67913 h 240127"/>
                  <a:gd name="connsiteX12" fmla="*/ 74390 w 180498"/>
                  <a:gd name="connsiteY12" fmla="*/ 106013 h 240127"/>
                  <a:gd name="connsiteX13" fmla="*/ 104870 w 180498"/>
                  <a:gd name="connsiteY13" fmla="*/ 106013 h 240127"/>
                  <a:gd name="connsiteX14" fmla="*/ 180499 w 180498"/>
                  <a:gd name="connsiteY14" fmla="*/ 170593 h 240127"/>
                  <a:gd name="connsiteX15" fmla="*/ 88773 w 180498"/>
                  <a:gd name="connsiteY15" fmla="*/ 240125 h 240127"/>
                  <a:gd name="connsiteX16" fmla="*/ 8287 w 180498"/>
                  <a:gd name="connsiteY16" fmla="*/ 230219 h 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498" h="240127">
                    <a:moveTo>
                      <a:pt x="8287" y="230219"/>
                    </a:moveTo>
                    <a:lnTo>
                      <a:pt x="8287" y="202025"/>
                    </a:lnTo>
                    <a:cubicBezTo>
                      <a:pt x="33147" y="210884"/>
                      <a:pt x="59912" y="215265"/>
                      <a:pt x="88773" y="215265"/>
                    </a:cubicBezTo>
                    <a:cubicBezTo>
                      <a:pt x="129540" y="215265"/>
                      <a:pt x="149828" y="200406"/>
                      <a:pt x="149828" y="170593"/>
                    </a:cubicBezTo>
                    <a:cubicBezTo>
                      <a:pt x="149828" y="145161"/>
                      <a:pt x="134779" y="132493"/>
                      <a:pt x="104775" y="132493"/>
                    </a:cubicBezTo>
                    <a:lnTo>
                      <a:pt x="74295" y="132493"/>
                    </a:lnTo>
                    <a:cubicBezTo>
                      <a:pt x="24765" y="132493"/>
                      <a:pt x="0" y="110966"/>
                      <a:pt x="0" y="67913"/>
                    </a:cubicBezTo>
                    <a:cubicBezTo>
                      <a:pt x="0" y="22670"/>
                      <a:pt x="31718" y="0"/>
                      <a:pt x="95250" y="0"/>
                    </a:cubicBezTo>
                    <a:cubicBezTo>
                      <a:pt x="122872" y="0"/>
                      <a:pt x="148495" y="3334"/>
                      <a:pt x="172212" y="9906"/>
                    </a:cubicBezTo>
                    <a:lnTo>
                      <a:pt x="172212" y="38100"/>
                    </a:lnTo>
                    <a:cubicBezTo>
                      <a:pt x="148495" y="29242"/>
                      <a:pt x="122777" y="24860"/>
                      <a:pt x="95250" y="24860"/>
                    </a:cubicBezTo>
                    <a:cubicBezTo>
                      <a:pt x="52197" y="24860"/>
                      <a:pt x="30670" y="39243"/>
                      <a:pt x="30670" y="67913"/>
                    </a:cubicBezTo>
                    <a:cubicBezTo>
                      <a:pt x="30670" y="93345"/>
                      <a:pt x="45244" y="106013"/>
                      <a:pt x="74390" y="106013"/>
                    </a:cubicBezTo>
                    <a:lnTo>
                      <a:pt x="104870" y="106013"/>
                    </a:lnTo>
                    <a:cubicBezTo>
                      <a:pt x="155257" y="106013"/>
                      <a:pt x="180499" y="127540"/>
                      <a:pt x="180499" y="170593"/>
                    </a:cubicBezTo>
                    <a:cubicBezTo>
                      <a:pt x="180499" y="216979"/>
                      <a:pt x="149923" y="240125"/>
                      <a:pt x="88773" y="240125"/>
                    </a:cubicBezTo>
                    <a:cubicBezTo>
                      <a:pt x="59912" y="240221"/>
                      <a:pt x="33147" y="236887"/>
                      <a:pt x="8287" y="230219"/>
                    </a:cubicBezTo>
                    <a:close/>
                  </a:path>
                </a:pathLst>
              </a:custGeom>
              <a:grpFill/>
              <a:ln w="9525" cap="flat">
                <a:noFill/>
                <a:prstDash val="solid"/>
                <a:miter/>
              </a:ln>
            </p:spPr>
            <p:txBody>
              <a:bodyPr rtlCol="0" anchor="ctr"/>
              <a:lstStyle/>
              <a:p>
                <a:endParaRPr lang="en-US" dirty="0"/>
              </a:p>
            </p:txBody>
          </p:sp>
          <p:sp>
            <p:nvSpPr>
              <p:cNvPr id="57" name="Graphic 57">
                <a:extLst>
                  <a:ext uri="{FF2B5EF4-FFF2-40B4-BE49-F238E27FC236}">
                    <a16:creationId xmlns:a16="http://schemas.microsoft.com/office/drawing/2014/main" id="{01BA5191-FA42-4160-A70F-11E9F05214CC}"/>
                  </a:ext>
                </a:extLst>
              </p:cNvPr>
              <p:cNvSpPr/>
              <p:nvPr/>
            </p:nvSpPr>
            <p:spPr>
              <a:xfrm>
                <a:off x="6870646"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58" name="Graphic 57">
                <a:extLst>
                  <a:ext uri="{FF2B5EF4-FFF2-40B4-BE49-F238E27FC236}">
                    <a16:creationId xmlns:a16="http://schemas.microsoft.com/office/drawing/2014/main" id="{507C5C89-4D0C-4E1B-9528-343D2D76BA96}"/>
                  </a:ext>
                </a:extLst>
              </p:cNvPr>
              <p:cNvSpPr/>
              <p:nvPr/>
            </p:nvSpPr>
            <p:spPr>
              <a:xfrm>
                <a:off x="7050287" y="3753326"/>
                <a:ext cx="235362" cy="236791"/>
              </a:xfrm>
              <a:custGeom>
                <a:avLst/>
                <a:gdLst>
                  <a:gd name="connsiteX0" fmla="*/ 31813 w 235362"/>
                  <a:gd name="connsiteY0" fmla="*/ 236792 h 236791"/>
                  <a:gd name="connsiteX1" fmla="*/ 0 w 235362"/>
                  <a:gd name="connsiteY1" fmla="*/ 236792 h 236791"/>
                  <a:gd name="connsiteX2" fmla="*/ 100489 w 235362"/>
                  <a:gd name="connsiteY2" fmla="*/ 0 h 236791"/>
                  <a:gd name="connsiteX3" fmla="*/ 134398 w 235362"/>
                  <a:gd name="connsiteY3" fmla="*/ 0 h 236791"/>
                  <a:gd name="connsiteX4" fmla="*/ 235363 w 235362"/>
                  <a:gd name="connsiteY4" fmla="*/ 236792 h 236791"/>
                  <a:gd name="connsiteX5" fmla="*/ 201454 w 235362"/>
                  <a:gd name="connsiteY5" fmla="*/ 236792 h 236791"/>
                  <a:gd name="connsiteX6" fmla="*/ 170783 w 235362"/>
                  <a:gd name="connsiteY6" fmla="*/ 162306 h 236791"/>
                  <a:gd name="connsiteX7" fmla="*/ 92488 w 235362"/>
                  <a:gd name="connsiteY7" fmla="*/ 162306 h 236791"/>
                  <a:gd name="connsiteX8" fmla="*/ 100965 w 235362"/>
                  <a:gd name="connsiteY8" fmla="*/ 137446 h 236791"/>
                  <a:gd name="connsiteX9" fmla="*/ 160591 w 235362"/>
                  <a:gd name="connsiteY9" fmla="*/ 137446 h 236791"/>
                  <a:gd name="connsiteX10" fmla="*/ 116395 w 235362"/>
                  <a:gd name="connsiteY10" fmla="*/ 30194 h 236791"/>
                  <a:gd name="connsiteX11" fmla="*/ 31813 w 235362"/>
                  <a:gd name="connsiteY11"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362" h="236791">
                    <a:moveTo>
                      <a:pt x="31813" y="236792"/>
                    </a:moveTo>
                    <a:lnTo>
                      <a:pt x="0" y="236792"/>
                    </a:lnTo>
                    <a:lnTo>
                      <a:pt x="100489" y="0"/>
                    </a:lnTo>
                    <a:lnTo>
                      <a:pt x="134398" y="0"/>
                    </a:lnTo>
                    <a:lnTo>
                      <a:pt x="235363" y="236792"/>
                    </a:lnTo>
                    <a:lnTo>
                      <a:pt x="201454" y="236792"/>
                    </a:lnTo>
                    <a:lnTo>
                      <a:pt x="170783" y="162306"/>
                    </a:lnTo>
                    <a:lnTo>
                      <a:pt x="92488" y="162306"/>
                    </a:lnTo>
                    <a:lnTo>
                      <a:pt x="100965" y="137446"/>
                    </a:lnTo>
                    <a:lnTo>
                      <a:pt x="160591" y="137446"/>
                    </a:lnTo>
                    <a:lnTo>
                      <a:pt x="116395" y="30194"/>
                    </a:lnTo>
                    <a:lnTo>
                      <a:pt x="31813" y="236792"/>
                    </a:lnTo>
                    <a:close/>
                  </a:path>
                </a:pathLst>
              </a:custGeom>
              <a:grpFill/>
              <a:ln w="9525" cap="flat">
                <a:noFill/>
                <a:prstDash val="solid"/>
                <a:miter/>
              </a:ln>
            </p:spPr>
            <p:txBody>
              <a:bodyPr rtlCol="0" anchor="ctr"/>
              <a:lstStyle/>
              <a:p>
                <a:endParaRPr lang="en-US" dirty="0"/>
              </a:p>
            </p:txBody>
          </p:sp>
          <p:sp>
            <p:nvSpPr>
              <p:cNvPr id="59" name="Graphic 57">
                <a:extLst>
                  <a:ext uri="{FF2B5EF4-FFF2-40B4-BE49-F238E27FC236}">
                    <a16:creationId xmlns:a16="http://schemas.microsoft.com/office/drawing/2014/main" id="{04B642F7-3795-45BD-AE4F-52DBAC314A65}"/>
                  </a:ext>
                </a:extLst>
              </p:cNvPr>
              <p:cNvSpPr/>
              <p:nvPr/>
            </p:nvSpPr>
            <p:spPr>
              <a:xfrm>
                <a:off x="7317940"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8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4" y="25337"/>
                      <a:pt x="98108"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60" name="Graphic 57">
                <a:extLst>
                  <a:ext uri="{FF2B5EF4-FFF2-40B4-BE49-F238E27FC236}">
                    <a16:creationId xmlns:a16="http://schemas.microsoft.com/office/drawing/2014/main" id="{1B91C905-9977-413D-81C4-B5846FED51DE}"/>
                  </a:ext>
                </a:extLst>
              </p:cNvPr>
              <p:cNvSpPr/>
              <p:nvPr/>
            </p:nvSpPr>
            <p:spPr>
              <a:xfrm>
                <a:off x="7522442" y="3751707"/>
                <a:ext cx="190404" cy="240029"/>
              </a:xfrm>
              <a:custGeom>
                <a:avLst/>
                <a:gdLst>
                  <a:gd name="connsiteX0" fmla="*/ 190405 w 190404"/>
                  <a:gd name="connsiteY0" fmla="*/ 230124 h 240029"/>
                  <a:gd name="connsiteX1" fmla="*/ 124206 w 190404"/>
                  <a:gd name="connsiteY1" fmla="*/ 240030 h 240029"/>
                  <a:gd name="connsiteX2" fmla="*/ 0 w 190404"/>
                  <a:gd name="connsiteY2" fmla="*/ 116681 h 240029"/>
                  <a:gd name="connsiteX3" fmla="*/ 124206 w 190404"/>
                  <a:gd name="connsiteY3" fmla="*/ 0 h 240029"/>
                  <a:gd name="connsiteX4" fmla="*/ 190405 w 190404"/>
                  <a:gd name="connsiteY4" fmla="*/ 9906 h 240029"/>
                  <a:gd name="connsiteX5" fmla="*/ 190405 w 190404"/>
                  <a:gd name="connsiteY5" fmla="*/ 36385 h 240029"/>
                  <a:gd name="connsiteX6" fmla="*/ 127540 w 190404"/>
                  <a:gd name="connsiteY6" fmla="*/ 24765 h 240029"/>
                  <a:gd name="connsiteX7" fmla="*/ 30671 w 190404"/>
                  <a:gd name="connsiteY7" fmla="*/ 116681 h 240029"/>
                  <a:gd name="connsiteX8" fmla="*/ 127540 w 190404"/>
                  <a:gd name="connsiteY8" fmla="*/ 215170 h 240029"/>
                  <a:gd name="connsiteX9" fmla="*/ 190405 w 190404"/>
                  <a:gd name="connsiteY9" fmla="*/ 203549 h 240029"/>
                  <a:gd name="connsiteX10" fmla="*/ 190405 w 190404"/>
                  <a:gd name="connsiteY10" fmla="*/ 230124 h 2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404" h="240029">
                    <a:moveTo>
                      <a:pt x="190405" y="230124"/>
                    </a:moveTo>
                    <a:cubicBezTo>
                      <a:pt x="170021" y="236792"/>
                      <a:pt x="147923" y="240030"/>
                      <a:pt x="124206" y="240030"/>
                    </a:cubicBezTo>
                    <a:cubicBezTo>
                      <a:pt x="41434" y="240030"/>
                      <a:pt x="0" y="198882"/>
                      <a:pt x="0" y="116681"/>
                    </a:cubicBezTo>
                    <a:cubicBezTo>
                      <a:pt x="0" y="38862"/>
                      <a:pt x="41434" y="0"/>
                      <a:pt x="124206" y="0"/>
                    </a:cubicBezTo>
                    <a:cubicBezTo>
                      <a:pt x="147923" y="0"/>
                      <a:pt x="170021" y="3334"/>
                      <a:pt x="190405" y="9906"/>
                    </a:cubicBezTo>
                    <a:lnTo>
                      <a:pt x="190405" y="36385"/>
                    </a:lnTo>
                    <a:cubicBezTo>
                      <a:pt x="170021" y="28670"/>
                      <a:pt x="149066" y="24765"/>
                      <a:pt x="127540" y="24765"/>
                    </a:cubicBezTo>
                    <a:cubicBezTo>
                      <a:pt x="62960" y="24765"/>
                      <a:pt x="30671" y="55435"/>
                      <a:pt x="30671" y="116681"/>
                    </a:cubicBezTo>
                    <a:cubicBezTo>
                      <a:pt x="30671" y="182309"/>
                      <a:pt x="62960" y="215170"/>
                      <a:pt x="127540" y="215170"/>
                    </a:cubicBezTo>
                    <a:cubicBezTo>
                      <a:pt x="149066" y="215170"/>
                      <a:pt x="170021" y="211264"/>
                      <a:pt x="190405" y="203549"/>
                    </a:cubicBezTo>
                    <a:lnTo>
                      <a:pt x="190405" y="230124"/>
                    </a:lnTo>
                    <a:close/>
                  </a:path>
                </a:pathLst>
              </a:custGeom>
              <a:grpFill/>
              <a:ln w="9525" cap="flat">
                <a:noFill/>
                <a:prstDash val="solid"/>
                <a:miter/>
              </a:ln>
            </p:spPr>
            <p:txBody>
              <a:bodyPr rtlCol="0" anchor="ctr"/>
              <a:lstStyle/>
              <a:p>
                <a:endParaRPr lang="en-US" dirty="0"/>
              </a:p>
            </p:txBody>
          </p:sp>
          <p:sp>
            <p:nvSpPr>
              <p:cNvPr id="61" name="Graphic 57">
                <a:extLst>
                  <a:ext uri="{FF2B5EF4-FFF2-40B4-BE49-F238E27FC236}">
                    <a16:creationId xmlns:a16="http://schemas.microsoft.com/office/drawing/2014/main" id="{10EDCC6C-7D0E-4E19-82F1-20D659055E3A}"/>
                  </a:ext>
                </a:extLst>
              </p:cNvPr>
              <p:cNvSpPr/>
              <p:nvPr/>
            </p:nvSpPr>
            <p:spPr>
              <a:xfrm>
                <a:off x="7763329" y="3753326"/>
                <a:ext cx="201168" cy="236791"/>
              </a:xfrm>
              <a:custGeom>
                <a:avLst/>
                <a:gdLst>
                  <a:gd name="connsiteX0" fmla="*/ 0 w 201168"/>
                  <a:gd name="connsiteY0" fmla="*/ 236792 h 236791"/>
                  <a:gd name="connsiteX1" fmla="*/ 0 w 201168"/>
                  <a:gd name="connsiteY1" fmla="*/ 0 h 236791"/>
                  <a:gd name="connsiteX2" fmla="*/ 30575 w 201168"/>
                  <a:gd name="connsiteY2" fmla="*/ 0 h 236791"/>
                  <a:gd name="connsiteX3" fmla="*/ 30575 w 201168"/>
                  <a:gd name="connsiteY3" fmla="*/ 104299 h 236791"/>
                  <a:gd name="connsiteX4" fmla="*/ 170498 w 201168"/>
                  <a:gd name="connsiteY4" fmla="*/ 104299 h 236791"/>
                  <a:gd name="connsiteX5" fmla="*/ 170498 w 201168"/>
                  <a:gd name="connsiteY5" fmla="*/ 0 h 236791"/>
                  <a:gd name="connsiteX6" fmla="*/ 201168 w 201168"/>
                  <a:gd name="connsiteY6" fmla="*/ 0 h 236791"/>
                  <a:gd name="connsiteX7" fmla="*/ 201168 w 201168"/>
                  <a:gd name="connsiteY7" fmla="*/ 236792 h 236791"/>
                  <a:gd name="connsiteX8" fmla="*/ 170498 w 201168"/>
                  <a:gd name="connsiteY8" fmla="*/ 236792 h 236791"/>
                  <a:gd name="connsiteX9" fmla="*/ 170498 w 201168"/>
                  <a:gd name="connsiteY9" fmla="*/ 129159 h 236791"/>
                  <a:gd name="connsiteX10" fmla="*/ 30575 w 201168"/>
                  <a:gd name="connsiteY10" fmla="*/ 129159 h 236791"/>
                  <a:gd name="connsiteX11" fmla="*/ 30575 w 201168"/>
                  <a:gd name="connsiteY11" fmla="*/ 236792 h 236791"/>
                  <a:gd name="connsiteX12" fmla="*/ 0 w 201168"/>
                  <a:gd name="connsiteY12"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8" h="236791">
                    <a:moveTo>
                      <a:pt x="0" y="236792"/>
                    </a:moveTo>
                    <a:lnTo>
                      <a:pt x="0" y="0"/>
                    </a:lnTo>
                    <a:lnTo>
                      <a:pt x="30575" y="0"/>
                    </a:lnTo>
                    <a:lnTo>
                      <a:pt x="30575" y="104299"/>
                    </a:lnTo>
                    <a:lnTo>
                      <a:pt x="170498" y="104299"/>
                    </a:lnTo>
                    <a:lnTo>
                      <a:pt x="170498" y="0"/>
                    </a:lnTo>
                    <a:lnTo>
                      <a:pt x="201168" y="0"/>
                    </a:lnTo>
                    <a:lnTo>
                      <a:pt x="201168" y="236792"/>
                    </a:lnTo>
                    <a:lnTo>
                      <a:pt x="170498" y="236792"/>
                    </a:lnTo>
                    <a:lnTo>
                      <a:pt x="170498" y="129159"/>
                    </a:lnTo>
                    <a:lnTo>
                      <a:pt x="30575" y="129159"/>
                    </a:lnTo>
                    <a:lnTo>
                      <a:pt x="30575" y="236792"/>
                    </a:lnTo>
                    <a:lnTo>
                      <a:pt x="0" y="236792"/>
                    </a:lnTo>
                    <a:close/>
                  </a:path>
                </a:pathLst>
              </a:custGeom>
              <a:grpFill/>
              <a:ln w="9525" cap="flat">
                <a:noFill/>
                <a:prstDash val="solid"/>
                <a:miter/>
              </a:ln>
            </p:spPr>
            <p:txBody>
              <a:bodyPr rtlCol="0" anchor="ctr"/>
              <a:lstStyle/>
              <a:p>
                <a:endParaRPr lang="en-US" dirty="0"/>
              </a:p>
            </p:txBody>
          </p:sp>
        </p:grpSp>
        <p:sp>
          <p:nvSpPr>
            <p:cNvPr id="40" name="Graphic 57">
              <a:extLst>
                <a:ext uri="{FF2B5EF4-FFF2-40B4-BE49-F238E27FC236}">
                  <a16:creationId xmlns:a16="http://schemas.microsoft.com/office/drawing/2014/main" id="{B5098ED7-5EFB-4E93-98BD-F28582952CFA}"/>
                </a:ext>
              </a:extLst>
            </p:cNvPr>
            <p:cNvSpPr/>
            <p:nvPr/>
          </p:nvSpPr>
          <p:spPr>
            <a:xfrm>
              <a:off x="5937079" y="2457450"/>
              <a:ext cx="14139" cy="1943100"/>
            </a:xfrm>
            <a:custGeom>
              <a:avLst/>
              <a:gdLst>
                <a:gd name="connsiteX0" fmla="*/ 7070 w 14139"/>
                <a:gd name="connsiteY0" fmla="*/ 0 h 1943100"/>
                <a:gd name="connsiteX1" fmla="*/ 7070 w 14139"/>
                <a:gd name="connsiteY1" fmla="*/ 1943100 h 1943100"/>
                <a:gd name="connsiteX2" fmla="*/ 7070 w 14139"/>
                <a:gd name="connsiteY2" fmla="*/ 0 h 1943100"/>
              </a:gdLst>
              <a:ahLst/>
              <a:cxnLst>
                <a:cxn ang="0">
                  <a:pos x="connsiteX0" y="connsiteY0"/>
                </a:cxn>
                <a:cxn ang="0">
                  <a:pos x="connsiteX1" y="connsiteY1"/>
                </a:cxn>
                <a:cxn ang="0">
                  <a:pos x="connsiteX2" y="connsiteY2"/>
                </a:cxn>
              </a:cxnLst>
              <a:rect l="l" t="t" r="r" b="b"/>
              <a:pathLst>
                <a:path w="14139" h="1943100">
                  <a:moveTo>
                    <a:pt x="7070" y="0"/>
                  </a:moveTo>
                  <a:cubicBezTo>
                    <a:pt x="-8837" y="1365218"/>
                    <a:pt x="7070" y="1943100"/>
                    <a:pt x="7070" y="1943100"/>
                  </a:cubicBezTo>
                  <a:cubicBezTo>
                    <a:pt x="7070" y="1943100"/>
                    <a:pt x="22976" y="1365218"/>
                    <a:pt x="7070" y="0"/>
                  </a:cubicBezTo>
                  <a:close/>
                </a:path>
              </a:pathLst>
            </a:custGeom>
            <a:solidFill>
              <a:srgbClr val="818285"/>
            </a:solidFill>
            <a:ln w="9525" cap="flat">
              <a:noFill/>
              <a:prstDash val="solid"/>
              <a:miter/>
            </a:ln>
          </p:spPr>
          <p:txBody>
            <a:bodyPr rtlCol="0" anchor="ctr"/>
            <a:lstStyle/>
            <a:p>
              <a:endParaRPr lang="en-US" dirty="0"/>
            </a:p>
          </p:txBody>
        </p:sp>
      </p:grpSp>
      <p:sp>
        <p:nvSpPr>
          <p:cNvPr id="62" name="Text Placeholder 121">
            <a:extLst>
              <a:ext uri="{FF2B5EF4-FFF2-40B4-BE49-F238E27FC236}">
                <a16:creationId xmlns:a16="http://schemas.microsoft.com/office/drawing/2014/main" id="{5C91841D-21DA-40C8-BDA7-F6999916210B}"/>
              </a:ext>
            </a:extLst>
          </p:cNvPr>
          <p:cNvSpPr>
            <a:spLocks noGrp="1"/>
          </p:cNvSpPr>
          <p:nvPr>
            <p:ph type="body" sz="quarter" idx="4294967295"/>
          </p:nvPr>
        </p:nvSpPr>
        <p:spPr>
          <a:xfrm>
            <a:off x="641510" y="795338"/>
            <a:ext cx="8459787" cy="1301750"/>
          </a:xfrm>
          <a:prstGeom prst="rect">
            <a:avLst/>
          </a:prstGeom>
        </p:spPr>
        <p:txBody>
          <a:bodyPr lIns="0" tIns="0" rIns="0" bIns="0">
            <a:normAutofit/>
          </a:bodyPr>
          <a:lstStyle>
            <a:lvl1pPr algn="l">
              <a:defRPr/>
            </a:lvl1pPr>
          </a:lstStyle>
          <a:p>
            <a:pPr marL="0" indent="0" algn="r">
              <a:buNone/>
            </a:pPr>
            <a:r>
              <a:rPr lang="en-US" sz="4000" b="1" dirty="0"/>
              <a:t>Project Title:</a:t>
            </a:r>
            <a:br>
              <a:rPr lang="en-US" sz="4000" b="1" dirty="0"/>
            </a:br>
            <a:r>
              <a:rPr lang="en-US" sz="4000" b="1" dirty="0"/>
              <a:t>Subtitle</a:t>
            </a:r>
          </a:p>
        </p:txBody>
      </p:sp>
      <p:sp>
        <p:nvSpPr>
          <p:cNvPr id="63" name="Shape 92">
            <a:extLst>
              <a:ext uri="{FF2B5EF4-FFF2-40B4-BE49-F238E27FC236}">
                <a16:creationId xmlns:a16="http://schemas.microsoft.com/office/drawing/2014/main" id="{CBD10FF0-8930-4A2E-AE90-DF29F95DCE13}"/>
              </a:ext>
            </a:extLst>
          </p:cNvPr>
          <p:cNvSpPr txBox="1">
            <a:spLocks/>
          </p:cNvSpPr>
          <p:nvPr userDrawn="1"/>
        </p:nvSpPr>
        <p:spPr>
          <a:xfrm>
            <a:off x="9695773" y="2332560"/>
            <a:ext cx="1854717" cy="276999"/>
          </a:xfrm>
          <a:prstGeom prst="rect">
            <a:avLst/>
          </a:prstGeom>
          <a:noFill/>
          <a:ln>
            <a:noFill/>
          </a:ln>
        </p:spPr>
        <p:txBody>
          <a:bodyPr vert="horz" wrap="square" lIns="0" tIns="0" rIns="0" bIns="0" rtlCol="0" anchor="t" anchorCtr="0">
            <a:spAutoFit/>
          </a:bodyPr>
          <a:lstStyle>
            <a:lvl1pPr marL="0" indent="0" algn="l" defTabSz="685800" rtl="0" eaLnBrk="1" latinLnBrk="0" hangingPunct="1">
              <a:lnSpc>
                <a:spcPct val="90000"/>
              </a:lnSpc>
              <a:spcBef>
                <a:spcPts val="750"/>
              </a:spcBef>
              <a:buFont typeface="Arial" panose="020B0604020202020204" pitchFamily="34" charset="0"/>
              <a:buNone/>
              <a:defRPr sz="1800" kern="1200" baseline="0">
                <a:solidFill>
                  <a:schemeClr val="bg2"/>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lnSpc>
                <a:spcPct val="100000"/>
              </a:lnSpc>
              <a:spcBef>
                <a:spcPts val="0"/>
              </a:spcBef>
              <a:buClr>
                <a:srgbClr val="888888"/>
              </a:buClr>
              <a:buSzPct val="25000"/>
            </a:pPr>
            <a:r>
              <a:rPr lang="en-US" dirty="0">
                <a:solidFill>
                  <a:srgbClr val="06242B"/>
                </a:solidFill>
                <a:latin typeface="Calibri" panose="020F0502020204030204" pitchFamily="34" charset="0"/>
                <a:ea typeface="Roboto" panose="02000000000000000000" pitchFamily="2" charset="0"/>
                <a:cs typeface="Open Sans" panose="020B0606030504020204" pitchFamily="34" charset="0"/>
                <a:sym typeface="Calibri"/>
              </a:rPr>
              <a:t>Month Year</a:t>
            </a:r>
          </a:p>
        </p:txBody>
      </p:sp>
      <p:sp>
        <p:nvSpPr>
          <p:cNvPr id="64" name="Shape 92">
            <a:extLst>
              <a:ext uri="{FF2B5EF4-FFF2-40B4-BE49-F238E27FC236}">
                <a16:creationId xmlns:a16="http://schemas.microsoft.com/office/drawing/2014/main" id="{30512C5F-A611-4B8A-92B1-87946F019288}"/>
              </a:ext>
            </a:extLst>
          </p:cNvPr>
          <p:cNvSpPr txBox="1">
            <a:spLocks/>
          </p:cNvSpPr>
          <p:nvPr userDrawn="1"/>
        </p:nvSpPr>
        <p:spPr>
          <a:xfrm>
            <a:off x="641510" y="5068409"/>
            <a:ext cx="4562950" cy="289759"/>
          </a:xfrm>
          <a:prstGeom prst="rect">
            <a:avLst/>
          </a:prstGeom>
          <a:noFill/>
          <a:ln>
            <a:noFill/>
          </a:ln>
        </p:spPr>
        <p:txBody>
          <a:bodyPr vert="horz" wrap="square" lIns="0" tIns="0" rIns="0" bIns="0" rtlCol="0" anchor="t" anchorCtr="0">
            <a:spAutoFit/>
          </a:bodyPr>
          <a:lstStyle>
            <a:defPPr>
              <a:defRPr lang="en-US"/>
            </a:defPPr>
            <a:lvl1pPr indent="0" defTabSz="685800">
              <a:lnSpc>
                <a:spcPct val="150000"/>
              </a:lnSpc>
              <a:spcBef>
                <a:spcPts val="0"/>
              </a:spcBef>
              <a:buClr>
                <a:srgbClr val="888888"/>
              </a:buClr>
              <a:buSzPct val="25000"/>
              <a:buFont typeface="Arial" panose="020B0604020202020204" pitchFamily="34" charset="0"/>
              <a:buNone/>
              <a:defRPr sz="1400" b="1" spc="100" baseline="0">
                <a:solidFill>
                  <a:srgbClr val="464749"/>
                </a:solidFill>
                <a:latin typeface="Montserrat" panose="00000500000000000000" pitchFamily="2" charset="0"/>
                <a:ea typeface="Roboto" panose="02000000000000000000" pitchFamily="2" charset="0"/>
                <a:cs typeface="Open Sans" panose="020B0606030504020204" pitchFamily="34" charset="0"/>
              </a:defRPr>
            </a:lvl1pPr>
            <a:lvl2pPr marL="342900" indent="0" algn="ctr" defTabSz="685800">
              <a:lnSpc>
                <a:spcPct val="90000"/>
              </a:lnSpc>
              <a:spcBef>
                <a:spcPts val="375"/>
              </a:spcBef>
              <a:buFont typeface="Arial" panose="020B0604020202020204" pitchFamily="34" charset="0"/>
              <a:buNone/>
              <a:defRPr sz="1500"/>
            </a:lvl2pPr>
            <a:lvl3pPr marL="685800" indent="0" algn="ctr" defTabSz="685800">
              <a:lnSpc>
                <a:spcPct val="90000"/>
              </a:lnSpc>
              <a:spcBef>
                <a:spcPts val="375"/>
              </a:spcBef>
              <a:buFont typeface="Arial" panose="020B0604020202020204" pitchFamily="34" charset="0"/>
              <a:buNone/>
              <a:defRPr sz="1350"/>
            </a:lvl3pPr>
            <a:lvl4pPr marL="1028700" indent="0" algn="ctr" defTabSz="685800">
              <a:lnSpc>
                <a:spcPct val="90000"/>
              </a:lnSpc>
              <a:spcBef>
                <a:spcPts val="375"/>
              </a:spcBef>
              <a:buFont typeface="Arial" panose="020B0604020202020204" pitchFamily="34" charset="0"/>
              <a:buNone/>
              <a:defRPr sz="1200"/>
            </a:lvl4pPr>
            <a:lvl5pPr marL="1371600" indent="0" algn="ctr" defTabSz="685800">
              <a:lnSpc>
                <a:spcPct val="90000"/>
              </a:lnSpc>
              <a:spcBef>
                <a:spcPts val="375"/>
              </a:spcBef>
              <a:buFont typeface="Arial" panose="020B0604020202020204" pitchFamily="34" charset="0"/>
              <a:buNone/>
              <a:defRPr sz="1200"/>
            </a:lvl5pPr>
            <a:lvl6pPr marL="1714500" indent="0" algn="ctr" defTabSz="685800">
              <a:lnSpc>
                <a:spcPct val="90000"/>
              </a:lnSpc>
              <a:spcBef>
                <a:spcPts val="375"/>
              </a:spcBef>
              <a:buFont typeface="Arial" panose="020B0604020202020204" pitchFamily="34" charset="0"/>
              <a:buNone/>
              <a:defRPr sz="1200"/>
            </a:lvl6pPr>
            <a:lvl7pPr marL="2057400" indent="0" algn="ctr" defTabSz="685800">
              <a:lnSpc>
                <a:spcPct val="90000"/>
              </a:lnSpc>
              <a:spcBef>
                <a:spcPts val="375"/>
              </a:spcBef>
              <a:buFont typeface="Arial" panose="020B0604020202020204" pitchFamily="34" charset="0"/>
              <a:buNone/>
              <a:defRPr sz="1200"/>
            </a:lvl7pPr>
            <a:lvl8pPr marL="2400300" indent="0" algn="ctr" defTabSz="685800">
              <a:lnSpc>
                <a:spcPct val="90000"/>
              </a:lnSpc>
              <a:spcBef>
                <a:spcPts val="375"/>
              </a:spcBef>
              <a:buFont typeface="Arial" panose="020B0604020202020204" pitchFamily="34" charset="0"/>
              <a:buNone/>
              <a:defRPr sz="1200"/>
            </a:lvl8pPr>
            <a:lvl9pPr marL="2743200" indent="0" algn="ctr" defTabSz="685800">
              <a:lnSpc>
                <a:spcPct val="90000"/>
              </a:lnSpc>
              <a:spcBef>
                <a:spcPts val="375"/>
              </a:spcBef>
              <a:buFont typeface="Arial" panose="020B0604020202020204" pitchFamily="34" charset="0"/>
              <a:buNone/>
              <a:defRPr sz="1200"/>
            </a:lvl9pPr>
          </a:lstStyle>
          <a:p>
            <a:r>
              <a:rPr lang="en-US" dirty="0">
                <a:solidFill>
                  <a:srgbClr val="06242B"/>
                </a:solidFill>
                <a:latin typeface="Calibri" panose="020F0502020204030204" pitchFamily="34" charset="0"/>
                <a:sym typeface="Calibri"/>
              </a:rPr>
              <a:t>Prepared for:</a:t>
            </a:r>
          </a:p>
        </p:txBody>
      </p:sp>
      <p:cxnSp>
        <p:nvCxnSpPr>
          <p:cNvPr id="65" name="Straight Connector 64">
            <a:extLst>
              <a:ext uri="{FF2B5EF4-FFF2-40B4-BE49-F238E27FC236}">
                <a16:creationId xmlns:a16="http://schemas.microsoft.com/office/drawing/2014/main" id="{9E18318C-1EB6-4996-8650-3C8B7B7F9D56}"/>
              </a:ext>
            </a:extLst>
          </p:cNvPr>
          <p:cNvCxnSpPr>
            <a:cxnSpLocks/>
          </p:cNvCxnSpPr>
          <p:nvPr userDrawn="1"/>
        </p:nvCxnSpPr>
        <p:spPr>
          <a:xfrm>
            <a:off x="4689633" y="2471059"/>
            <a:ext cx="3105150"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31DB60A-26DA-4D46-A0D3-008E76AB6FF7}"/>
              </a:ext>
            </a:extLst>
          </p:cNvPr>
          <p:cNvCxnSpPr>
            <a:cxnSpLocks/>
          </p:cNvCxnSpPr>
          <p:nvPr userDrawn="1"/>
        </p:nvCxnSpPr>
        <p:spPr>
          <a:xfrm>
            <a:off x="0" y="2471059"/>
            <a:ext cx="4574380"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4F403EB-33BC-41F2-9568-1FB8CD3CF33D}"/>
              </a:ext>
            </a:extLst>
          </p:cNvPr>
          <p:cNvCxnSpPr>
            <a:cxnSpLocks/>
          </p:cNvCxnSpPr>
          <p:nvPr userDrawn="1"/>
        </p:nvCxnSpPr>
        <p:spPr>
          <a:xfrm>
            <a:off x="7896224" y="2471059"/>
            <a:ext cx="1704976"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sp>
        <p:nvSpPr>
          <p:cNvPr id="68" name="Shape 92">
            <a:extLst>
              <a:ext uri="{FF2B5EF4-FFF2-40B4-BE49-F238E27FC236}">
                <a16:creationId xmlns:a16="http://schemas.microsoft.com/office/drawing/2014/main" id="{B9EA5618-9695-490A-9002-A77CC1A74690}"/>
              </a:ext>
            </a:extLst>
          </p:cNvPr>
          <p:cNvSpPr txBox="1">
            <a:spLocks/>
          </p:cNvSpPr>
          <p:nvPr userDrawn="1"/>
        </p:nvSpPr>
        <p:spPr>
          <a:xfrm>
            <a:off x="647225" y="4182298"/>
            <a:ext cx="4562950" cy="609911"/>
          </a:xfrm>
          <a:prstGeom prst="rect">
            <a:avLst/>
          </a:prstGeom>
          <a:noFill/>
          <a:ln>
            <a:noFill/>
          </a:ln>
        </p:spPr>
        <p:txBody>
          <a:bodyPr vert="horz" wrap="square" lIns="0" tIns="0" rIns="0" bIns="0" rtlCol="0" anchor="t" anchorCtr="0">
            <a:spAutoFit/>
          </a:bodyPr>
          <a:lstStyle>
            <a:lvl1pPr marL="0" indent="0" algn="l" defTabSz="685800" rtl="0" eaLnBrk="1" latinLnBrk="0" hangingPunct="1">
              <a:lnSpc>
                <a:spcPct val="90000"/>
              </a:lnSpc>
              <a:spcBef>
                <a:spcPts val="750"/>
              </a:spcBef>
              <a:buFont typeface="Arial" panose="020B0604020202020204" pitchFamily="34" charset="0"/>
              <a:buNone/>
              <a:defRPr sz="1800" kern="1200" baseline="0">
                <a:solidFill>
                  <a:schemeClr val="bg2"/>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50000"/>
              </a:lnSpc>
              <a:spcBef>
                <a:spcPts val="0"/>
              </a:spcBef>
              <a:buClr>
                <a:srgbClr val="888888"/>
              </a:buClr>
              <a:buSzPct val="25000"/>
            </a:pPr>
            <a:r>
              <a:rPr lang="en-US" sz="1400" b="1" spc="100" dirty="0">
                <a:solidFill>
                  <a:srgbClr val="06242B"/>
                </a:solidFill>
                <a:latin typeface="Calibri" panose="020F0502020204030204" pitchFamily="34" charset="0"/>
                <a:ea typeface="Roboto" panose="02000000000000000000" pitchFamily="2" charset="0"/>
                <a:cs typeface="Open Sans" panose="020B0606030504020204" pitchFamily="34" charset="0"/>
                <a:sym typeface="Calibri"/>
              </a:rPr>
              <a:t>Prepared by</a:t>
            </a:r>
            <a:r>
              <a:rPr lang="en-US" sz="1400" spc="100" dirty="0">
                <a:solidFill>
                  <a:srgbClr val="06242B"/>
                </a:solidFill>
                <a:latin typeface="Calibri" panose="020F0502020204030204" pitchFamily="34" charset="0"/>
                <a:ea typeface="Roboto" panose="02000000000000000000" pitchFamily="2" charset="0"/>
                <a:cs typeface="Open Sans" panose="020B0606030504020204" pitchFamily="34" charset="0"/>
                <a:sym typeface="Calibri"/>
              </a:rPr>
              <a:t>:</a:t>
            </a:r>
          </a:p>
          <a:p>
            <a:pPr>
              <a:lnSpc>
                <a:spcPct val="150000"/>
              </a:lnSpc>
              <a:spcBef>
                <a:spcPts val="0"/>
              </a:spcBef>
              <a:buClr>
                <a:srgbClr val="888888"/>
              </a:buClr>
              <a:buSzPct val="25000"/>
            </a:pPr>
            <a:r>
              <a:rPr lang="en-US" sz="1400" spc="100" dirty="0">
                <a:solidFill>
                  <a:srgbClr val="06242B"/>
                </a:solidFill>
                <a:latin typeface="Calibri" panose="020F0502020204030204" pitchFamily="34" charset="0"/>
                <a:ea typeface="Roboto" panose="02000000000000000000" pitchFamily="2" charset="0"/>
                <a:cs typeface="Open Sans" panose="020B0606030504020204" pitchFamily="34" charset="0"/>
                <a:sym typeface="Calibri"/>
              </a:rPr>
              <a:t>Evolved Energy Research</a:t>
            </a:r>
          </a:p>
        </p:txBody>
      </p:sp>
    </p:spTree>
    <p:extLst>
      <p:ext uri="{BB962C8B-B14F-4D97-AF65-F5344CB8AC3E}">
        <p14:creationId xmlns:p14="http://schemas.microsoft.com/office/powerpoint/2010/main" val="267898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_2 w/o Content Box">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36E2A401-1B35-4168-8E08-6FF3D0D36119}"/>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5" name="Content Placeholder 11">
            <a:extLst>
              <a:ext uri="{FF2B5EF4-FFF2-40B4-BE49-F238E27FC236}">
                <a16:creationId xmlns:a16="http://schemas.microsoft.com/office/drawing/2014/main" id="{8EC41D09-4706-4066-9DDC-D5B279E4A04B}"/>
              </a:ext>
            </a:extLst>
          </p:cNvPr>
          <p:cNvSpPr>
            <a:spLocks noGrp="1"/>
          </p:cNvSpPr>
          <p:nvPr>
            <p:ph sz="quarter" idx="12" hasCustomPrompt="1"/>
          </p:nvPr>
        </p:nvSpPr>
        <p:spPr>
          <a:xfrm>
            <a:off x="641350" y="1596325"/>
            <a:ext cx="5348746" cy="4548753"/>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150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_3">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B35B31-2E1E-49F5-96C3-C90945DAE5FE}"/>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12" name="Content Placeholder 11">
            <a:extLst>
              <a:ext uri="{FF2B5EF4-FFF2-40B4-BE49-F238E27FC236}">
                <a16:creationId xmlns:a16="http://schemas.microsoft.com/office/drawing/2014/main" id="{7D98D2C3-03E1-4FDA-ABDD-0B3FF3B5D8CE}"/>
              </a:ext>
            </a:extLst>
          </p:cNvPr>
          <p:cNvSpPr>
            <a:spLocks noGrp="1"/>
          </p:cNvSpPr>
          <p:nvPr>
            <p:ph sz="quarter" idx="12" hasCustomPrompt="1"/>
          </p:nvPr>
        </p:nvSpPr>
        <p:spPr>
          <a:xfrm>
            <a:off x="641349" y="1611824"/>
            <a:ext cx="4900469" cy="4541003"/>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1">
            <a:extLst>
              <a:ext uri="{FF2B5EF4-FFF2-40B4-BE49-F238E27FC236}">
                <a16:creationId xmlns:a16="http://schemas.microsoft.com/office/drawing/2014/main" id="{96EEBC42-A16C-496B-B405-AC9295D0C22F}"/>
              </a:ext>
            </a:extLst>
          </p:cNvPr>
          <p:cNvSpPr>
            <a:spLocks noGrp="1"/>
          </p:cNvSpPr>
          <p:nvPr>
            <p:ph sz="quarter" idx="13"/>
          </p:nvPr>
        </p:nvSpPr>
        <p:spPr>
          <a:xfrm>
            <a:off x="5822949" y="1609241"/>
            <a:ext cx="5727702" cy="4541003"/>
          </a:xfrm>
          <a:prstGeom prst="rect">
            <a:avLst/>
          </a:prstGeom>
        </p:spPr>
        <p:txBody>
          <a:bodyPr lIns="0" tIns="0" rIns="0" bIns="0"/>
          <a:lstStyle>
            <a:lvl1pPr marL="0" indent="0">
              <a:lnSpc>
                <a:spcPct val="100000"/>
              </a:lnSpc>
              <a:spcBef>
                <a:spcPts val="600"/>
              </a:spcBef>
              <a:spcAft>
                <a:spcPts val="600"/>
              </a:spcAft>
              <a:buNone/>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Roboto" panose="02000000000000000000" pitchFamily="2"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Roboto" panose="02000000000000000000" pitchFamily="2"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Roboto" panose="02000000000000000000" pitchFamily="2"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Roboto" panose="02000000000000000000" pitchFamily="2" charset="0"/>
                <a:ea typeface="Roboto" panose="02000000000000000000" pitchFamily="2" charset="0"/>
              </a:defRPr>
            </a:lvl5pPr>
          </a:lstStyle>
          <a:p>
            <a:pPr lvl="0"/>
            <a:endParaRPr lang="en-US" dirty="0"/>
          </a:p>
        </p:txBody>
      </p:sp>
    </p:spTree>
    <p:extLst>
      <p:ext uri="{BB962C8B-B14F-4D97-AF65-F5344CB8AC3E}">
        <p14:creationId xmlns:p14="http://schemas.microsoft.com/office/powerpoint/2010/main" val="1776179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_3 w/o Content Box">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B35B31-2E1E-49F5-96C3-C90945DAE5FE}"/>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12" name="Content Placeholder 11">
            <a:extLst>
              <a:ext uri="{FF2B5EF4-FFF2-40B4-BE49-F238E27FC236}">
                <a16:creationId xmlns:a16="http://schemas.microsoft.com/office/drawing/2014/main" id="{7D98D2C3-03E1-4FDA-ABDD-0B3FF3B5D8CE}"/>
              </a:ext>
            </a:extLst>
          </p:cNvPr>
          <p:cNvSpPr>
            <a:spLocks noGrp="1"/>
          </p:cNvSpPr>
          <p:nvPr>
            <p:ph sz="quarter" idx="12" hasCustomPrompt="1"/>
          </p:nvPr>
        </p:nvSpPr>
        <p:spPr>
          <a:xfrm>
            <a:off x="641349" y="1611824"/>
            <a:ext cx="4900469" cy="4541003"/>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285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D1D27CB1-8E2C-46CF-BE37-2667DA8DAC9B}"/>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Tree>
    <p:extLst>
      <p:ext uri="{BB962C8B-B14F-4D97-AF65-F5344CB8AC3E}">
        <p14:creationId xmlns:p14="http://schemas.microsoft.com/office/powerpoint/2010/main" val="108946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A80E-5EDF-4BC9-A6F2-C152EEBE1AF2}"/>
              </a:ext>
            </a:extLst>
          </p:cNvPr>
          <p:cNvPicPr>
            <a:picLocks noChangeAspect="1"/>
          </p:cNvPicPr>
          <p:nvPr userDrawn="1"/>
        </p:nvPicPr>
        <p:blipFill>
          <a:blip r:embed="rId2"/>
          <a:stretch>
            <a:fillRect/>
          </a:stretch>
        </p:blipFill>
        <p:spPr>
          <a:xfrm>
            <a:off x="0" y="5136"/>
            <a:ext cx="12192000" cy="6847728"/>
          </a:xfrm>
          <a:prstGeom prst="rect">
            <a:avLst/>
          </a:prstGeom>
        </p:spPr>
      </p:pic>
    </p:spTree>
    <p:extLst>
      <p:ext uri="{BB962C8B-B14F-4D97-AF65-F5344CB8AC3E}">
        <p14:creationId xmlns:p14="http://schemas.microsoft.com/office/powerpoint/2010/main" val="5478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D422D-4960-4F94-A0C9-8E571C88F294}"/>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8">
            <a:extLst>
              <a:ext uri="{FF2B5EF4-FFF2-40B4-BE49-F238E27FC236}">
                <a16:creationId xmlns:a16="http://schemas.microsoft.com/office/drawing/2014/main" id="{F89902BA-BB83-4A99-B894-817C3207A0F4}"/>
              </a:ext>
            </a:extLst>
          </p:cNvPr>
          <p:cNvSpPr>
            <a:spLocks noGrp="1"/>
          </p:cNvSpPr>
          <p:nvPr>
            <p:ph type="body" sz="quarter" idx="11"/>
          </p:nvPr>
        </p:nvSpPr>
        <p:spPr>
          <a:xfrm>
            <a:off x="641350" y="3429000"/>
            <a:ext cx="7435850" cy="430887"/>
          </a:xfrm>
          <a:prstGeom prst="rect">
            <a:avLst/>
          </a:prstGeom>
        </p:spPr>
        <p:txBody>
          <a:bodyPr wrap="square" lIns="0" tIns="0" rIns="0" bIns="0" anchor="t">
            <a:spAutoFit/>
          </a:bodyPr>
          <a:lstStyle>
            <a:lvl1pPr marL="0" indent="0">
              <a:lnSpc>
                <a:spcPct val="100000"/>
              </a:lnSpc>
              <a:spcBef>
                <a:spcPts val="0"/>
              </a:spcBef>
              <a:buNone/>
              <a:defRPr sz="2800" b="1" spc="100" baseline="0">
                <a:solidFill>
                  <a:schemeClr val="bg1"/>
                </a:solidFill>
                <a:latin typeface="Calibri" panose="020F0502020204030204" pitchFamily="34" charset="0"/>
                <a:ea typeface="Roboto Medium" panose="02000000000000000000" pitchFamily="2" charset="0"/>
              </a:defRPr>
            </a:lvl1pPr>
          </a:lstStyle>
          <a:p>
            <a:pPr lvl="0"/>
            <a:endParaRPr lang="en-US" dirty="0"/>
          </a:p>
        </p:txBody>
      </p:sp>
      <p:grpSp>
        <p:nvGrpSpPr>
          <p:cNvPr id="5" name="Group 4">
            <a:extLst>
              <a:ext uri="{FF2B5EF4-FFF2-40B4-BE49-F238E27FC236}">
                <a16:creationId xmlns:a16="http://schemas.microsoft.com/office/drawing/2014/main" id="{07AC3EFB-B42F-4A29-A489-6DF057EAA3B1}"/>
              </a:ext>
            </a:extLst>
          </p:cNvPr>
          <p:cNvGrpSpPr>
            <a:grpSpLocks noChangeAspect="1"/>
          </p:cNvGrpSpPr>
          <p:nvPr userDrawn="1"/>
        </p:nvGrpSpPr>
        <p:grpSpPr>
          <a:xfrm>
            <a:off x="641350" y="364674"/>
            <a:ext cx="1371600" cy="713690"/>
            <a:chOff x="4230167" y="2457450"/>
            <a:chExt cx="3734330" cy="1943100"/>
          </a:xfrm>
          <a:solidFill>
            <a:schemeClr val="bg1"/>
          </a:solidFill>
        </p:grpSpPr>
        <p:pic>
          <p:nvPicPr>
            <p:cNvPr id="6" name="Graphic 5">
              <a:extLst>
                <a:ext uri="{FF2B5EF4-FFF2-40B4-BE49-F238E27FC236}">
                  <a16:creationId xmlns:a16="http://schemas.microsoft.com/office/drawing/2014/main" id="{D0D37878-8626-44CC-BA87-6C3D0F607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0167" y="2720625"/>
              <a:ext cx="1419225" cy="1419225"/>
            </a:xfrm>
            <a:prstGeom prst="rect">
              <a:avLst/>
            </a:prstGeom>
          </p:spPr>
        </p:pic>
        <p:grpSp>
          <p:nvGrpSpPr>
            <p:cNvPr id="7" name="Graphic 57">
              <a:extLst>
                <a:ext uri="{FF2B5EF4-FFF2-40B4-BE49-F238E27FC236}">
                  <a16:creationId xmlns:a16="http://schemas.microsoft.com/office/drawing/2014/main" id="{C1A30CE9-AC54-42DB-BA03-02B9B5132AAF}"/>
                </a:ext>
              </a:extLst>
            </p:cNvPr>
            <p:cNvGrpSpPr/>
            <p:nvPr/>
          </p:nvGrpSpPr>
          <p:grpSpPr>
            <a:xfrm>
              <a:off x="6237329" y="2937890"/>
              <a:ext cx="1727168" cy="1053848"/>
              <a:chOff x="6237329" y="2937890"/>
              <a:chExt cx="1727168" cy="1053848"/>
            </a:xfrm>
            <a:grpFill/>
          </p:grpSpPr>
          <p:sp>
            <p:nvSpPr>
              <p:cNvPr id="9" name="Graphic 57">
                <a:extLst>
                  <a:ext uri="{FF2B5EF4-FFF2-40B4-BE49-F238E27FC236}">
                    <a16:creationId xmlns:a16="http://schemas.microsoft.com/office/drawing/2014/main" id="{692C42B7-6623-4EA7-BE29-AB49AE7E55B2}"/>
                  </a:ext>
                </a:extLst>
              </p:cNvPr>
              <p:cNvSpPr/>
              <p:nvPr/>
            </p:nvSpPr>
            <p:spPr>
              <a:xfrm>
                <a:off x="6237329" y="2939605"/>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10" name="Graphic 57">
                <a:extLst>
                  <a:ext uri="{FF2B5EF4-FFF2-40B4-BE49-F238E27FC236}">
                    <a16:creationId xmlns:a16="http://schemas.microsoft.com/office/drawing/2014/main" id="{6822BFB6-3510-4770-9AA4-47BE024694CE}"/>
                  </a:ext>
                </a:extLst>
              </p:cNvPr>
              <p:cNvSpPr/>
              <p:nvPr/>
            </p:nvSpPr>
            <p:spPr>
              <a:xfrm>
                <a:off x="6417065"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3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3"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12" name="Graphic 57">
                <a:extLst>
                  <a:ext uri="{FF2B5EF4-FFF2-40B4-BE49-F238E27FC236}">
                    <a16:creationId xmlns:a16="http://schemas.microsoft.com/office/drawing/2014/main" id="{9BB40AD7-82F5-4A2E-BEE6-D5BB256673E3}"/>
                  </a:ext>
                </a:extLst>
              </p:cNvPr>
              <p:cNvSpPr/>
              <p:nvPr/>
            </p:nvSpPr>
            <p:spPr>
              <a:xfrm>
                <a:off x="6676431" y="2937890"/>
                <a:ext cx="235934" cy="240125"/>
              </a:xfrm>
              <a:custGeom>
                <a:avLst/>
                <a:gdLst>
                  <a:gd name="connsiteX0" fmla="*/ 0 w 235934"/>
                  <a:gd name="connsiteY0" fmla="*/ 120396 h 240125"/>
                  <a:gd name="connsiteX1" fmla="*/ 118872 w 235934"/>
                  <a:gd name="connsiteY1" fmla="*/ 0 h 240125"/>
                  <a:gd name="connsiteX2" fmla="*/ 235934 w 235934"/>
                  <a:gd name="connsiteY2" fmla="*/ 120396 h 240125"/>
                  <a:gd name="connsiteX3" fmla="*/ 118872 w 235934"/>
                  <a:gd name="connsiteY3" fmla="*/ 240125 h 240125"/>
                  <a:gd name="connsiteX4" fmla="*/ 0 w 235934"/>
                  <a:gd name="connsiteY4" fmla="*/ 120396 h 240125"/>
                  <a:gd name="connsiteX5" fmla="*/ 118872 w 235934"/>
                  <a:gd name="connsiteY5" fmla="*/ 215265 h 240125"/>
                  <a:gd name="connsiteX6" fmla="*/ 203644 w 235934"/>
                  <a:gd name="connsiteY6" fmla="*/ 119444 h 240125"/>
                  <a:gd name="connsiteX7" fmla="*/ 118872 w 235934"/>
                  <a:gd name="connsiteY7" fmla="*/ 24956 h 240125"/>
                  <a:gd name="connsiteX8" fmla="*/ 32290 w 235934"/>
                  <a:gd name="connsiteY8" fmla="*/ 119444 h 240125"/>
                  <a:gd name="connsiteX9" fmla="*/ 118872 w 235934"/>
                  <a:gd name="connsiteY9" fmla="*/ 215265 h 24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934" h="240125">
                    <a:moveTo>
                      <a:pt x="0" y="120396"/>
                    </a:moveTo>
                    <a:cubicBezTo>
                      <a:pt x="0" y="40196"/>
                      <a:pt x="39624" y="0"/>
                      <a:pt x="118872" y="0"/>
                    </a:cubicBezTo>
                    <a:cubicBezTo>
                      <a:pt x="196882" y="0"/>
                      <a:pt x="235934" y="40100"/>
                      <a:pt x="235934" y="120396"/>
                    </a:cubicBezTo>
                    <a:cubicBezTo>
                      <a:pt x="235934" y="200216"/>
                      <a:pt x="196882" y="240125"/>
                      <a:pt x="118872" y="240125"/>
                    </a:cubicBezTo>
                    <a:cubicBezTo>
                      <a:pt x="39624" y="240125"/>
                      <a:pt x="0" y="200216"/>
                      <a:pt x="0" y="120396"/>
                    </a:cubicBezTo>
                    <a:close/>
                    <a:moveTo>
                      <a:pt x="118872" y="215265"/>
                    </a:moveTo>
                    <a:cubicBezTo>
                      <a:pt x="175355" y="215265"/>
                      <a:pt x="203644" y="183356"/>
                      <a:pt x="203644" y="119444"/>
                    </a:cubicBezTo>
                    <a:cubicBezTo>
                      <a:pt x="203644" y="56388"/>
                      <a:pt x="175355" y="24956"/>
                      <a:pt x="118872" y="24956"/>
                    </a:cubicBezTo>
                    <a:cubicBezTo>
                      <a:pt x="61150" y="24956"/>
                      <a:pt x="32290" y="56483"/>
                      <a:pt x="32290" y="119444"/>
                    </a:cubicBezTo>
                    <a:cubicBezTo>
                      <a:pt x="32290" y="183356"/>
                      <a:pt x="61150" y="215265"/>
                      <a:pt x="118872" y="215265"/>
                    </a:cubicBezTo>
                    <a:close/>
                  </a:path>
                </a:pathLst>
              </a:custGeom>
              <a:grpFill/>
              <a:ln w="9525" cap="flat">
                <a:noFill/>
                <a:prstDash val="solid"/>
                <a:miter/>
              </a:ln>
            </p:spPr>
            <p:txBody>
              <a:bodyPr rtlCol="0" anchor="ctr"/>
              <a:lstStyle/>
              <a:p>
                <a:endParaRPr lang="en-US" dirty="0"/>
              </a:p>
            </p:txBody>
          </p:sp>
          <p:sp>
            <p:nvSpPr>
              <p:cNvPr id="13" name="Graphic 57">
                <a:extLst>
                  <a:ext uri="{FF2B5EF4-FFF2-40B4-BE49-F238E27FC236}">
                    <a16:creationId xmlns:a16="http://schemas.microsoft.com/office/drawing/2014/main" id="{324FF7F8-1C13-47BF-AAE6-66ADF53A7F9B}"/>
                  </a:ext>
                </a:extLst>
              </p:cNvPr>
              <p:cNvSpPr/>
              <p:nvPr/>
            </p:nvSpPr>
            <p:spPr>
              <a:xfrm>
                <a:off x="6960371" y="2939605"/>
                <a:ext cx="154495" cy="236791"/>
              </a:xfrm>
              <a:custGeom>
                <a:avLst/>
                <a:gdLst>
                  <a:gd name="connsiteX0" fmla="*/ 30671 w 154495"/>
                  <a:gd name="connsiteY0" fmla="*/ 0 h 236791"/>
                  <a:gd name="connsiteX1" fmla="*/ 30671 w 154495"/>
                  <a:gd name="connsiteY1" fmla="*/ 211931 h 236791"/>
                  <a:gd name="connsiteX2" fmla="*/ 154496 w 154495"/>
                  <a:gd name="connsiteY2" fmla="*/ 211931 h 236791"/>
                  <a:gd name="connsiteX3" fmla="*/ 154496 w 154495"/>
                  <a:gd name="connsiteY3" fmla="*/ 236792 h 236791"/>
                  <a:gd name="connsiteX4" fmla="*/ 0 w 154495"/>
                  <a:gd name="connsiteY4" fmla="*/ 236792 h 236791"/>
                  <a:gd name="connsiteX5" fmla="*/ 0 w 154495"/>
                  <a:gd name="connsiteY5" fmla="*/ 0 h 236791"/>
                  <a:gd name="connsiteX6" fmla="*/ 30671 w 154495"/>
                  <a:gd name="connsiteY6"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95" h="236791">
                    <a:moveTo>
                      <a:pt x="30671" y="0"/>
                    </a:moveTo>
                    <a:lnTo>
                      <a:pt x="30671" y="211931"/>
                    </a:lnTo>
                    <a:lnTo>
                      <a:pt x="154496" y="211931"/>
                    </a:lnTo>
                    <a:lnTo>
                      <a:pt x="154496" y="236792"/>
                    </a:lnTo>
                    <a:lnTo>
                      <a:pt x="0" y="236792"/>
                    </a:lnTo>
                    <a:lnTo>
                      <a:pt x="0" y="0"/>
                    </a:lnTo>
                    <a:lnTo>
                      <a:pt x="30671" y="0"/>
                    </a:lnTo>
                    <a:close/>
                  </a:path>
                </a:pathLst>
              </a:custGeom>
              <a:grpFill/>
              <a:ln w="9525" cap="flat">
                <a:noFill/>
                <a:prstDash val="solid"/>
                <a:miter/>
              </a:ln>
            </p:spPr>
            <p:txBody>
              <a:bodyPr rtlCol="0" anchor="ctr"/>
              <a:lstStyle/>
              <a:p>
                <a:endParaRPr lang="en-US" dirty="0"/>
              </a:p>
            </p:txBody>
          </p:sp>
          <p:sp>
            <p:nvSpPr>
              <p:cNvPr id="14" name="Graphic 57">
                <a:extLst>
                  <a:ext uri="{FF2B5EF4-FFF2-40B4-BE49-F238E27FC236}">
                    <a16:creationId xmlns:a16="http://schemas.microsoft.com/office/drawing/2014/main" id="{D93F67E5-5FA8-401D-8ABA-89ACE1D47D4F}"/>
                  </a:ext>
                </a:extLst>
              </p:cNvPr>
              <p:cNvSpPr/>
              <p:nvPr/>
            </p:nvSpPr>
            <p:spPr>
              <a:xfrm>
                <a:off x="7094198"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2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2"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15" name="Graphic 57">
                <a:extLst>
                  <a:ext uri="{FF2B5EF4-FFF2-40B4-BE49-F238E27FC236}">
                    <a16:creationId xmlns:a16="http://schemas.microsoft.com/office/drawing/2014/main" id="{8C390992-B8D5-4941-ACC0-DFB306C1B155}"/>
                  </a:ext>
                </a:extLst>
              </p:cNvPr>
              <p:cNvSpPr/>
              <p:nvPr/>
            </p:nvSpPr>
            <p:spPr>
              <a:xfrm>
                <a:off x="7361945" y="2939605"/>
                <a:ext cx="157257" cy="236791"/>
              </a:xfrm>
              <a:custGeom>
                <a:avLst/>
                <a:gdLst>
                  <a:gd name="connsiteX0" fmla="*/ 154686 w 157257"/>
                  <a:gd name="connsiteY0" fmla="*/ 0 h 236791"/>
                  <a:gd name="connsiteX1" fmla="*/ 154686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686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686" y="0"/>
                    </a:moveTo>
                    <a:lnTo>
                      <a:pt x="154686"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686" y="0"/>
                    </a:lnTo>
                    <a:close/>
                  </a:path>
                </a:pathLst>
              </a:custGeom>
              <a:grpFill/>
              <a:ln w="9525" cap="flat">
                <a:noFill/>
                <a:prstDash val="solid"/>
                <a:miter/>
              </a:ln>
            </p:spPr>
            <p:txBody>
              <a:bodyPr rtlCol="0" anchor="ctr"/>
              <a:lstStyle/>
              <a:p>
                <a:endParaRPr lang="en-US" dirty="0"/>
              </a:p>
            </p:txBody>
          </p:sp>
          <p:sp>
            <p:nvSpPr>
              <p:cNvPr id="16" name="Graphic 57">
                <a:extLst>
                  <a:ext uri="{FF2B5EF4-FFF2-40B4-BE49-F238E27FC236}">
                    <a16:creationId xmlns:a16="http://schemas.microsoft.com/office/drawing/2014/main" id="{3C383484-B167-4D10-9EC1-2D6F3F5AC26A}"/>
                  </a:ext>
                </a:extLst>
              </p:cNvPr>
              <p:cNvSpPr/>
              <p:nvPr/>
            </p:nvSpPr>
            <p:spPr>
              <a:xfrm>
                <a:off x="7565495" y="2939605"/>
                <a:ext cx="203644" cy="236791"/>
              </a:xfrm>
              <a:custGeom>
                <a:avLst/>
                <a:gdLst>
                  <a:gd name="connsiteX0" fmla="*/ 0 w 203644"/>
                  <a:gd name="connsiteY0" fmla="*/ 236792 h 236791"/>
                  <a:gd name="connsiteX1" fmla="*/ 0 w 203644"/>
                  <a:gd name="connsiteY1" fmla="*/ 0 h 236791"/>
                  <a:gd name="connsiteX2" fmla="*/ 86106 w 203644"/>
                  <a:gd name="connsiteY2" fmla="*/ 0 h 236791"/>
                  <a:gd name="connsiteX3" fmla="*/ 203644 w 203644"/>
                  <a:gd name="connsiteY3" fmla="*/ 111919 h 236791"/>
                  <a:gd name="connsiteX4" fmla="*/ 86106 w 203644"/>
                  <a:gd name="connsiteY4" fmla="*/ 236792 h 236791"/>
                  <a:gd name="connsiteX5" fmla="*/ 0 w 203644"/>
                  <a:gd name="connsiteY5" fmla="*/ 236792 h 236791"/>
                  <a:gd name="connsiteX6" fmla="*/ 86106 w 203644"/>
                  <a:gd name="connsiteY6" fmla="*/ 211931 h 236791"/>
                  <a:gd name="connsiteX7" fmla="*/ 173069 w 203644"/>
                  <a:gd name="connsiteY7" fmla="*/ 111919 h 236791"/>
                  <a:gd name="connsiteX8" fmla="*/ 86106 w 203644"/>
                  <a:gd name="connsiteY8" fmla="*/ 24860 h 236791"/>
                  <a:gd name="connsiteX9" fmla="*/ 30670 w 203644"/>
                  <a:gd name="connsiteY9" fmla="*/ 24860 h 236791"/>
                  <a:gd name="connsiteX10" fmla="*/ 30670 w 203644"/>
                  <a:gd name="connsiteY10" fmla="*/ 211931 h 236791"/>
                  <a:gd name="connsiteX11" fmla="*/ 86106 w 203644"/>
                  <a:gd name="connsiteY11" fmla="*/ 211931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644" h="236791">
                    <a:moveTo>
                      <a:pt x="0" y="236792"/>
                    </a:moveTo>
                    <a:lnTo>
                      <a:pt x="0" y="0"/>
                    </a:lnTo>
                    <a:lnTo>
                      <a:pt x="86106" y="0"/>
                    </a:lnTo>
                    <a:cubicBezTo>
                      <a:pt x="164497" y="0"/>
                      <a:pt x="203644" y="37338"/>
                      <a:pt x="203644" y="111919"/>
                    </a:cubicBezTo>
                    <a:cubicBezTo>
                      <a:pt x="203644" y="195167"/>
                      <a:pt x="164497" y="236792"/>
                      <a:pt x="86106" y="236792"/>
                    </a:cubicBezTo>
                    <a:lnTo>
                      <a:pt x="0" y="236792"/>
                    </a:lnTo>
                    <a:close/>
                    <a:moveTo>
                      <a:pt x="86106" y="211931"/>
                    </a:moveTo>
                    <a:cubicBezTo>
                      <a:pt x="144018" y="211931"/>
                      <a:pt x="173069" y="178594"/>
                      <a:pt x="173069" y="111919"/>
                    </a:cubicBezTo>
                    <a:cubicBezTo>
                      <a:pt x="173069" y="53912"/>
                      <a:pt x="144113" y="24860"/>
                      <a:pt x="86106" y="24860"/>
                    </a:cubicBezTo>
                    <a:lnTo>
                      <a:pt x="30670" y="24860"/>
                    </a:lnTo>
                    <a:lnTo>
                      <a:pt x="30670" y="211931"/>
                    </a:lnTo>
                    <a:lnTo>
                      <a:pt x="86106" y="211931"/>
                    </a:lnTo>
                    <a:close/>
                  </a:path>
                </a:pathLst>
              </a:custGeom>
              <a:grpFill/>
              <a:ln w="9525" cap="flat">
                <a:noFill/>
                <a:prstDash val="solid"/>
                <a:miter/>
              </a:ln>
            </p:spPr>
            <p:txBody>
              <a:bodyPr rtlCol="0" anchor="ctr"/>
              <a:lstStyle/>
              <a:p>
                <a:endParaRPr lang="en-US" dirty="0"/>
              </a:p>
            </p:txBody>
          </p:sp>
          <p:sp>
            <p:nvSpPr>
              <p:cNvPr id="17" name="Graphic 57">
                <a:extLst>
                  <a:ext uri="{FF2B5EF4-FFF2-40B4-BE49-F238E27FC236}">
                    <a16:creationId xmlns:a16="http://schemas.microsoft.com/office/drawing/2014/main" id="{48D75CB0-530C-473F-9CC0-0E063319730E}"/>
                  </a:ext>
                </a:extLst>
              </p:cNvPr>
              <p:cNvSpPr/>
              <p:nvPr/>
            </p:nvSpPr>
            <p:spPr>
              <a:xfrm>
                <a:off x="6237329" y="3346513"/>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18" name="Graphic 57">
                <a:extLst>
                  <a:ext uri="{FF2B5EF4-FFF2-40B4-BE49-F238E27FC236}">
                    <a16:creationId xmlns:a16="http://schemas.microsoft.com/office/drawing/2014/main" id="{27D6365B-D6DE-4FDD-B69D-7B950BAA414C}"/>
                  </a:ext>
                </a:extLst>
              </p:cNvPr>
              <p:cNvSpPr/>
              <p:nvPr/>
            </p:nvSpPr>
            <p:spPr>
              <a:xfrm>
                <a:off x="6440973" y="3346513"/>
                <a:ext cx="204501" cy="236791"/>
              </a:xfrm>
              <a:custGeom>
                <a:avLst/>
                <a:gdLst>
                  <a:gd name="connsiteX0" fmla="*/ 0 w 204501"/>
                  <a:gd name="connsiteY0" fmla="*/ 236792 h 236791"/>
                  <a:gd name="connsiteX1" fmla="*/ 0 w 204501"/>
                  <a:gd name="connsiteY1" fmla="*/ 0 h 236791"/>
                  <a:gd name="connsiteX2" fmla="*/ 30670 w 204501"/>
                  <a:gd name="connsiteY2" fmla="*/ 0 h 236791"/>
                  <a:gd name="connsiteX3" fmla="*/ 175546 w 204501"/>
                  <a:gd name="connsiteY3" fmla="*/ 190691 h 236791"/>
                  <a:gd name="connsiteX4" fmla="*/ 175546 w 204501"/>
                  <a:gd name="connsiteY4" fmla="*/ 0 h 236791"/>
                  <a:gd name="connsiteX5" fmla="*/ 204502 w 204501"/>
                  <a:gd name="connsiteY5" fmla="*/ 0 h 236791"/>
                  <a:gd name="connsiteX6" fmla="*/ 204502 w 204501"/>
                  <a:gd name="connsiteY6" fmla="*/ 236792 h 236791"/>
                  <a:gd name="connsiteX7" fmla="*/ 173927 w 204501"/>
                  <a:gd name="connsiteY7" fmla="*/ 236792 h 236791"/>
                  <a:gd name="connsiteX8" fmla="*/ 29051 w 204501"/>
                  <a:gd name="connsiteY8" fmla="*/ 44387 h 236791"/>
                  <a:gd name="connsiteX9" fmla="*/ 29051 w 204501"/>
                  <a:gd name="connsiteY9" fmla="*/ 236792 h 236791"/>
                  <a:gd name="connsiteX10" fmla="*/ 0 w 204501"/>
                  <a:gd name="connsiteY10"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501" h="236791">
                    <a:moveTo>
                      <a:pt x="0" y="236792"/>
                    </a:moveTo>
                    <a:lnTo>
                      <a:pt x="0" y="0"/>
                    </a:lnTo>
                    <a:lnTo>
                      <a:pt x="30670" y="0"/>
                    </a:lnTo>
                    <a:lnTo>
                      <a:pt x="175546" y="190691"/>
                    </a:lnTo>
                    <a:lnTo>
                      <a:pt x="175546" y="0"/>
                    </a:lnTo>
                    <a:lnTo>
                      <a:pt x="204502" y="0"/>
                    </a:lnTo>
                    <a:lnTo>
                      <a:pt x="204502" y="236792"/>
                    </a:lnTo>
                    <a:lnTo>
                      <a:pt x="173927" y="236792"/>
                    </a:lnTo>
                    <a:lnTo>
                      <a:pt x="29051" y="44387"/>
                    </a:lnTo>
                    <a:lnTo>
                      <a:pt x="29051" y="236792"/>
                    </a:lnTo>
                    <a:lnTo>
                      <a:pt x="0" y="236792"/>
                    </a:lnTo>
                    <a:close/>
                  </a:path>
                </a:pathLst>
              </a:custGeom>
              <a:grpFill/>
              <a:ln w="9525" cap="flat">
                <a:noFill/>
                <a:prstDash val="solid"/>
                <a:miter/>
              </a:ln>
            </p:spPr>
            <p:txBody>
              <a:bodyPr rtlCol="0" anchor="ctr"/>
              <a:lstStyle/>
              <a:p>
                <a:endParaRPr lang="en-US" dirty="0"/>
              </a:p>
            </p:txBody>
          </p:sp>
          <p:sp>
            <p:nvSpPr>
              <p:cNvPr id="19" name="Graphic 57">
                <a:extLst>
                  <a:ext uri="{FF2B5EF4-FFF2-40B4-BE49-F238E27FC236}">
                    <a16:creationId xmlns:a16="http://schemas.microsoft.com/office/drawing/2014/main" id="{6D10FC18-67A9-4DF0-8E75-BFFCA0C2E031}"/>
                  </a:ext>
                </a:extLst>
              </p:cNvPr>
              <p:cNvSpPr/>
              <p:nvPr/>
            </p:nvSpPr>
            <p:spPr>
              <a:xfrm>
                <a:off x="6701767" y="3346513"/>
                <a:ext cx="157353" cy="236791"/>
              </a:xfrm>
              <a:custGeom>
                <a:avLst/>
                <a:gdLst>
                  <a:gd name="connsiteX0" fmla="*/ 154781 w 157353"/>
                  <a:gd name="connsiteY0" fmla="*/ 0 h 236791"/>
                  <a:gd name="connsiteX1" fmla="*/ 154781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781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781" y="0"/>
                    </a:moveTo>
                    <a:lnTo>
                      <a:pt x="154781"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20" name="Graphic 57">
                <a:extLst>
                  <a:ext uri="{FF2B5EF4-FFF2-40B4-BE49-F238E27FC236}">
                    <a16:creationId xmlns:a16="http://schemas.microsoft.com/office/drawing/2014/main" id="{0E4484E9-64A7-435E-B756-9434BA1DE583}"/>
                  </a:ext>
                </a:extLst>
              </p:cNvPr>
              <p:cNvSpPr/>
              <p:nvPr/>
            </p:nvSpPr>
            <p:spPr>
              <a:xfrm>
                <a:off x="6905412" y="3346513"/>
                <a:ext cx="183737" cy="236791"/>
              </a:xfrm>
              <a:custGeom>
                <a:avLst/>
                <a:gdLst>
                  <a:gd name="connsiteX0" fmla="*/ 0 w 183737"/>
                  <a:gd name="connsiteY0" fmla="*/ 236792 h 236791"/>
                  <a:gd name="connsiteX1" fmla="*/ 0 w 183737"/>
                  <a:gd name="connsiteY1" fmla="*/ 0 h 236791"/>
                  <a:gd name="connsiteX2" fmla="*/ 100965 w 183737"/>
                  <a:gd name="connsiteY2" fmla="*/ 0 h 236791"/>
                  <a:gd name="connsiteX3" fmla="*/ 168497 w 183737"/>
                  <a:gd name="connsiteY3" fmla="*/ 56769 h 236791"/>
                  <a:gd name="connsiteX4" fmla="*/ 102489 w 183737"/>
                  <a:gd name="connsiteY4" fmla="*/ 125159 h 236791"/>
                  <a:gd name="connsiteX5" fmla="*/ 183737 w 183737"/>
                  <a:gd name="connsiteY5" fmla="*/ 236792 h 236791"/>
                  <a:gd name="connsiteX6" fmla="*/ 143351 w 183737"/>
                  <a:gd name="connsiteY6" fmla="*/ 236792 h 236791"/>
                  <a:gd name="connsiteX7" fmla="*/ 68008 w 183737"/>
                  <a:gd name="connsiteY7" fmla="*/ 130302 h 236791"/>
                  <a:gd name="connsiteX8" fmla="*/ 68008 w 183737"/>
                  <a:gd name="connsiteY8" fmla="*/ 110300 h 236791"/>
                  <a:gd name="connsiteX9" fmla="*/ 135922 w 183737"/>
                  <a:gd name="connsiteY9" fmla="*/ 58103 h 236791"/>
                  <a:gd name="connsiteX10" fmla="*/ 98203 w 183737"/>
                  <a:gd name="connsiteY10" fmla="*/ 25337 h 236791"/>
                  <a:gd name="connsiteX11" fmla="*/ 30670 w 183737"/>
                  <a:gd name="connsiteY11" fmla="*/ 25337 h 236791"/>
                  <a:gd name="connsiteX12" fmla="*/ 30670 w 183737"/>
                  <a:gd name="connsiteY12" fmla="*/ 236792 h 236791"/>
                  <a:gd name="connsiteX13" fmla="*/ 0 w 183737"/>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37" h="236791">
                    <a:moveTo>
                      <a:pt x="0" y="236792"/>
                    </a:moveTo>
                    <a:lnTo>
                      <a:pt x="0" y="0"/>
                    </a:lnTo>
                    <a:lnTo>
                      <a:pt x="100965" y="0"/>
                    </a:lnTo>
                    <a:cubicBezTo>
                      <a:pt x="146018" y="0"/>
                      <a:pt x="168497" y="18955"/>
                      <a:pt x="168497" y="56769"/>
                    </a:cubicBezTo>
                    <a:cubicBezTo>
                      <a:pt x="168497" y="87535"/>
                      <a:pt x="146494" y="110395"/>
                      <a:pt x="102489" y="125159"/>
                    </a:cubicBezTo>
                    <a:lnTo>
                      <a:pt x="183737" y="236792"/>
                    </a:lnTo>
                    <a:lnTo>
                      <a:pt x="143351" y="236792"/>
                    </a:lnTo>
                    <a:lnTo>
                      <a:pt x="68008" y="130302"/>
                    </a:lnTo>
                    <a:lnTo>
                      <a:pt x="68008" y="110300"/>
                    </a:lnTo>
                    <a:cubicBezTo>
                      <a:pt x="113252" y="103156"/>
                      <a:pt x="135922" y="85725"/>
                      <a:pt x="135922" y="58103"/>
                    </a:cubicBezTo>
                    <a:cubicBezTo>
                      <a:pt x="135922" y="36290"/>
                      <a:pt x="123349" y="25337"/>
                      <a:pt x="98203" y="25337"/>
                    </a:cubicBezTo>
                    <a:lnTo>
                      <a:pt x="30670" y="25337"/>
                    </a:lnTo>
                    <a:lnTo>
                      <a:pt x="30670" y="236792"/>
                    </a:lnTo>
                    <a:lnTo>
                      <a:pt x="0" y="236792"/>
                    </a:lnTo>
                    <a:close/>
                  </a:path>
                </a:pathLst>
              </a:custGeom>
              <a:grpFill/>
              <a:ln w="9525" cap="flat">
                <a:noFill/>
                <a:prstDash val="solid"/>
                <a:miter/>
              </a:ln>
            </p:spPr>
            <p:txBody>
              <a:bodyPr rtlCol="0" anchor="ctr"/>
              <a:lstStyle/>
              <a:p>
                <a:endParaRPr lang="en-US" dirty="0"/>
              </a:p>
            </p:txBody>
          </p:sp>
          <p:sp>
            <p:nvSpPr>
              <p:cNvPr id="21" name="Graphic 57">
                <a:extLst>
                  <a:ext uri="{FF2B5EF4-FFF2-40B4-BE49-F238E27FC236}">
                    <a16:creationId xmlns:a16="http://schemas.microsoft.com/office/drawing/2014/main" id="{9FC24C0D-AB2A-4EDE-9A33-CBA258B1D806}"/>
                  </a:ext>
                </a:extLst>
              </p:cNvPr>
              <p:cNvSpPr/>
              <p:nvPr/>
            </p:nvSpPr>
            <p:spPr>
              <a:xfrm>
                <a:off x="7110009" y="3344894"/>
                <a:ext cx="190404" cy="240030"/>
              </a:xfrm>
              <a:custGeom>
                <a:avLst/>
                <a:gdLst>
                  <a:gd name="connsiteX0" fmla="*/ 190309 w 190404"/>
                  <a:gd name="connsiteY0" fmla="*/ 229076 h 240030"/>
                  <a:gd name="connsiteX1" fmla="*/ 128588 w 190404"/>
                  <a:gd name="connsiteY1" fmla="*/ 240030 h 240030"/>
                  <a:gd name="connsiteX2" fmla="*/ 0 w 190404"/>
                  <a:gd name="connsiteY2" fmla="*/ 116681 h 240030"/>
                  <a:gd name="connsiteX3" fmla="*/ 124206 w 190404"/>
                  <a:gd name="connsiteY3" fmla="*/ 0 h 240030"/>
                  <a:gd name="connsiteX4" fmla="*/ 190405 w 190404"/>
                  <a:gd name="connsiteY4" fmla="*/ 9906 h 240030"/>
                  <a:gd name="connsiteX5" fmla="*/ 190405 w 190404"/>
                  <a:gd name="connsiteY5" fmla="*/ 36385 h 240030"/>
                  <a:gd name="connsiteX6" fmla="*/ 127445 w 190404"/>
                  <a:gd name="connsiteY6" fmla="*/ 24765 h 240030"/>
                  <a:gd name="connsiteX7" fmla="*/ 30575 w 190404"/>
                  <a:gd name="connsiteY7" fmla="*/ 116681 h 240030"/>
                  <a:gd name="connsiteX8" fmla="*/ 125921 w 190404"/>
                  <a:gd name="connsiteY8" fmla="*/ 215170 h 240030"/>
                  <a:gd name="connsiteX9" fmla="*/ 159734 w 190404"/>
                  <a:gd name="connsiteY9" fmla="*/ 211169 h 240030"/>
                  <a:gd name="connsiteX10" fmla="*/ 159734 w 190404"/>
                  <a:gd name="connsiteY10" fmla="*/ 130683 h 240030"/>
                  <a:gd name="connsiteX11" fmla="*/ 190405 w 190404"/>
                  <a:gd name="connsiteY11" fmla="*/ 130683 h 240030"/>
                  <a:gd name="connsiteX12" fmla="*/ 190405 w 190404"/>
                  <a:gd name="connsiteY12" fmla="*/ 229076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04" h="240030">
                    <a:moveTo>
                      <a:pt x="190309" y="229076"/>
                    </a:moveTo>
                    <a:cubicBezTo>
                      <a:pt x="171164" y="236315"/>
                      <a:pt x="150590" y="240030"/>
                      <a:pt x="128588" y="240030"/>
                    </a:cubicBezTo>
                    <a:cubicBezTo>
                      <a:pt x="42863" y="240030"/>
                      <a:pt x="0" y="198882"/>
                      <a:pt x="0" y="116681"/>
                    </a:cubicBezTo>
                    <a:cubicBezTo>
                      <a:pt x="0" y="38862"/>
                      <a:pt x="41339" y="0"/>
                      <a:pt x="124206" y="0"/>
                    </a:cubicBezTo>
                    <a:cubicBezTo>
                      <a:pt x="147923" y="0"/>
                      <a:pt x="170021" y="3334"/>
                      <a:pt x="190405" y="9906"/>
                    </a:cubicBezTo>
                    <a:lnTo>
                      <a:pt x="190405" y="36385"/>
                    </a:lnTo>
                    <a:cubicBezTo>
                      <a:pt x="170021" y="28670"/>
                      <a:pt x="148971" y="24765"/>
                      <a:pt x="127445" y="24765"/>
                    </a:cubicBezTo>
                    <a:cubicBezTo>
                      <a:pt x="62865" y="24765"/>
                      <a:pt x="30575" y="55435"/>
                      <a:pt x="30575" y="116681"/>
                    </a:cubicBezTo>
                    <a:cubicBezTo>
                      <a:pt x="30575" y="182309"/>
                      <a:pt x="62389" y="215170"/>
                      <a:pt x="125921" y="215170"/>
                    </a:cubicBezTo>
                    <a:cubicBezTo>
                      <a:pt x="136112" y="215170"/>
                      <a:pt x="147352" y="213836"/>
                      <a:pt x="159734" y="211169"/>
                    </a:cubicBezTo>
                    <a:lnTo>
                      <a:pt x="159734" y="130683"/>
                    </a:lnTo>
                    <a:lnTo>
                      <a:pt x="190405" y="130683"/>
                    </a:lnTo>
                    <a:lnTo>
                      <a:pt x="190405" y="229076"/>
                    </a:lnTo>
                    <a:close/>
                  </a:path>
                </a:pathLst>
              </a:custGeom>
              <a:grpFill/>
              <a:ln w="9525" cap="flat">
                <a:noFill/>
                <a:prstDash val="solid"/>
                <a:miter/>
              </a:ln>
            </p:spPr>
            <p:txBody>
              <a:bodyPr rtlCol="0" anchor="ctr"/>
              <a:lstStyle/>
              <a:p>
                <a:endParaRPr lang="en-US" dirty="0"/>
              </a:p>
            </p:txBody>
          </p:sp>
          <p:sp>
            <p:nvSpPr>
              <p:cNvPr id="22" name="Graphic 57">
                <a:extLst>
                  <a:ext uri="{FF2B5EF4-FFF2-40B4-BE49-F238E27FC236}">
                    <a16:creationId xmlns:a16="http://schemas.microsoft.com/office/drawing/2014/main" id="{05108FD6-4782-4C1B-B64D-6783FAB05882}"/>
                  </a:ext>
                </a:extLst>
              </p:cNvPr>
              <p:cNvSpPr/>
              <p:nvPr/>
            </p:nvSpPr>
            <p:spPr>
              <a:xfrm>
                <a:off x="7326798" y="3346513"/>
                <a:ext cx="206978" cy="236791"/>
              </a:xfrm>
              <a:custGeom>
                <a:avLst/>
                <a:gdLst>
                  <a:gd name="connsiteX0" fmla="*/ 0 w 206978"/>
                  <a:gd name="connsiteY0" fmla="*/ 0 h 236791"/>
                  <a:gd name="connsiteX1" fmla="*/ 33909 w 206978"/>
                  <a:gd name="connsiteY1" fmla="*/ 0 h 236791"/>
                  <a:gd name="connsiteX2" fmla="*/ 102108 w 206978"/>
                  <a:gd name="connsiteY2" fmla="*/ 123635 h 236791"/>
                  <a:gd name="connsiteX3" fmla="*/ 171355 w 206978"/>
                  <a:gd name="connsiteY3" fmla="*/ 0 h 236791"/>
                  <a:gd name="connsiteX4" fmla="*/ 206978 w 206978"/>
                  <a:gd name="connsiteY4" fmla="*/ 0 h 236791"/>
                  <a:gd name="connsiteX5" fmla="*/ 116586 w 206978"/>
                  <a:gd name="connsiteY5" fmla="*/ 154019 h 236791"/>
                  <a:gd name="connsiteX6" fmla="*/ 116586 w 206978"/>
                  <a:gd name="connsiteY6" fmla="*/ 236792 h 236791"/>
                  <a:gd name="connsiteX7" fmla="*/ 85916 w 206978"/>
                  <a:gd name="connsiteY7" fmla="*/ 236792 h 236791"/>
                  <a:gd name="connsiteX8" fmla="*/ 85916 w 206978"/>
                  <a:gd name="connsiteY8" fmla="*/ 154019 h 236791"/>
                  <a:gd name="connsiteX9" fmla="*/ 0 w 206978"/>
                  <a:gd name="connsiteY9"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78" h="236791">
                    <a:moveTo>
                      <a:pt x="0" y="0"/>
                    </a:moveTo>
                    <a:lnTo>
                      <a:pt x="33909" y="0"/>
                    </a:lnTo>
                    <a:lnTo>
                      <a:pt x="102108" y="123635"/>
                    </a:lnTo>
                    <a:lnTo>
                      <a:pt x="171355" y="0"/>
                    </a:lnTo>
                    <a:lnTo>
                      <a:pt x="206978" y="0"/>
                    </a:lnTo>
                    <a:lnTo>
                      <a:pt x="116586" y="154019"/>
                    </a:lnTo>
                    <a:lnTo>
                      <a:pt x="116586" y="236792"/>
                    </a:lnTo>
                    <a:lnTo>
                      <a:pt x="85916" y="236792"/>
                    </a:lnTo>
                    <a:lnTo>
                      <a:pt x="85916" y="154019"/>
                    </a:lnTo>
                    <a:lnTo>
                      <a:pt x="0" y="0"/>
                    </a:lnTo>
                    <a:close/>
                  </a:path>
                </a:pathLst>
              </a:custGeom>
              <a:grpFill/>
              <a:ln w="9525" cap="flat">
                <a:noFill/>
                <a:prstDash val="solid"/>
                <a:miter/>
              </a:ln>
            </p:spPr>
            <p:txBody>
              <a:bodyPr rtlCol="0" anchor="ctr"/>
              <a:lstStyle/>
              <a:p>
                <a:endParaRPr lang="en-US" dirty="0"/>
              </a:p>
            </p:txBody>
          </p:sp>
          <p:sp>
            <p:nvSpPr>
              <p:cNvPr id="23" name="Graphic 57">
                <a:extLst>
                  <a:ext uri="{FF2B5EF4-FFF2-40B4-BE49-F238E27FC236}">
                    <a16:creationId xmlns:a16="http://schemas.microsoft.com/office/drawing/2014/main" id="{E934D2FC-537E-4F1D-A8D0-AF2646F20EA0}"/>
                  </a:ext>
                </a:extLst>
              </p:cNvPr>
              <p:cNvSpPr/>
              <p:nvPr/>
            </p:nvSpPr>
            <p:spPr>
              <a:xfrm>
                <a:off x="6237329"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7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3" y="25337"/>
                      <a:pt x="98107"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24" name="Graphic 57">
                <a:extLst>
                  <a:ext uri="{FF2B5EF4-FFF2-40B4-BE49-F238E27FC236}">
                    <a16:creationId xmlns:a16="http://schemas.microsoft.com/office/drawing/2014/main" id="{6BAB0AE3-864E-4E5B-B36F-53A1BBEB2A93}"/>
                  </a:ext>
                </a:extLst>
              </p:cNvPr>
              <p:cNvSpPr/>
              <p:nvPr/>
            </p:nvSpPr>
            <p:spPr>
              <a:xfrm>
                <a:off x="6453451"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25" name="Graphic 57">
                <a:extLst>
                  <a:ext uri="{FF2B5EF4-FFF2-40B4-BE49-F238E27FC236}">
                    <a16:creationId xmlns:a16="http://schemas.microsoft.com/office/drawing/2014/main" id="{6EFF7BA0-5FE0-4D68-A284-A9C599E9CF38}"/>
                  </a:ext>
                </a:extLst>
              </p:cNvPr>
              <p:cNvSpPr/>
              <p:nvPr/>
            </p:nvSpPr>
            <p:spPr>
              <a:xfrm>
                <a:off x="6645475" y="3751611"/>
                <a:ext cx="180498" cy="240127"/>
              </a:xfrm>
              <a:custGeom>
                <a:avLst/>
                <a:gdLst>
                  <a:gd name="connsiteX0" fmla="*/ 8287 w 180498"/>
                  <a:gd name="connsiteY0" fmla="*/ 230219 h 240127"/>
                  <a:gd name="connsiteX1" fmla="*/ 8287 w 180498"/>
                  <a:gd name="connsiteY1" fmla="*/ 202025 h 240127"/>
                  <a:gd name="connsiteX2" fmla="*/ 88773 w 180498"/>
                  <a:gd name="connsiteY2" fmla="*/ 215265 h 240127"/>
                  <a:gd name="connsiteX3" fmla="*/ 149828 w 180498"/>
                  <a:gd name="connsiteY3" fmla="*/ 170593 h 240127"/>
                  <a:gd name="connsiteX4" fmla="*/ 104775 w 180498"/>
                  <a:gd name="connsiteY4" fmla="*/ 132493 h 240127"/>
                  <a:gd name="connsiteX5" fmla="*/ 74295 w 180498"/>
                  <a:gd name="connsiteY5" fmla="*/ 132493 h 240127"/>
                  <a:gd name="connsiteX6" fmla="*/ 0 w 180498"/>
                  <a:gd name="connsiteY6" fmla="*/ 67913 h 240127"/>
                  <a:gd name="connsiteX7" fmla="*/ 95250 w 180498"/>
                  <a:gd name="connsiteY7" fmla="*/ 0 h 240127"/>
                  <a:gd name="connsiteX8" fmla="*/ 172212 w 180498"/>
                  <a:gd name="connsiteY8" fmla="*/ 9906 h 240127"/>
                  <a:gd name="connsiteX9" fmla="*/ 172212 w 180498"/>
                  <a:gd name="connsiteY9" fmla="*/ 38100 h 240127"/>
                  <a:gd name="connsiteX10" fmla="*/ 95250 w 180498"/>
                  <a:gd name="connsiteY10" fmla="*/ 24860 h 240127"/>
                  <a:gd name="connsiteX11" fmla="*/ 30670 w 180498"/>
                  <a:gd name="connsiteY11" fmla="*/ 67913 h 240127"/>
                  <a:gd name="connsiteX12" fmla="*/ 74390 w 180498"/>
                  <a:gd name="connsiteY12" fmla="*/ 106013 h 240127"/>
                  <a:gd name="connsiteX13" fmla="*/ 104870 w 180498"/>
                  <a:gd name="connsiteY13" fmla="*/ 106013 h 240127"/>
                  <a:gd name="connsiteX14" fmla="*/ 180499 w 180498"/>
                  <a:gd name="connsiteY14" fmla="*/ 170593 h 240127"/>
                  <a:gd name="connsiteX15" fmla="*/ 88773 w 180498"/>
                  <a:gd name="connsiteY15" fmla="*/ 240125 h 240127"/>
                  <a:gd name="connsiteX16" fmla="*/ 8287 w 180498"/>
                  <a:gd name="connsiteY16" fmla="*/ 230219 h 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498" h="240127">
                    <a:moveTo>
                      <a:pt x="8287" y="230219"/>
                    </a:moveTo>
                    <a:lnTo>
                      <a:pt x="8287" y="202025"/>
                    </a:lnTo>
                    <a:cubicBezTo>
                      <a:pt x="33147" y="210884"/>
                      <a:pt x="59912" y="215265"/>
                      <a:pt x="88773" y="215265"/>
                    </a:cubicBezTo>
                    <a:cubicBezTo>
                      <a:pt x="129540" y="215265"/>
                      <a:pt x="149828" y="200406"/>
                      <a:pt x="149828" y="170593"/>
                    </a:cubicBezTo>
                    <a:cubicBezTo>
                      <a:pt x="149828" y="145161"/>
                      <a:pt x="134779" y="132493"/>
                      <a:pt x="104775" y="132493"/>
                    </a:cubicBezTo>
                    <a:lnTo>
                      <a:pt x="74295" y="132493"/>
                    </a:lnTo>
                    <a:cubicBezTo>
                      <a:pt x="24765" y="132493"/>
                      <a:pt x="0" y="110966"/>
                      <a:pt x="0" y="67913"/>
                    </a:cubicBezTo>
                    <a:cubicBezTo>
                      <a:pt x="0" y="22670"/>
                      <a:pt x="31718" y="0"/>
                      <a:pt x="95250" y="0"/>
                    </a:cubicBezTo>
                    <a:cubicBezTo>
                      <a:pt x="122872" y="0"/>
                      <a:pt x="148495" y="3334"/>
                      <a:pt x="172212" y="9906"/>
                    </a:cubicBezTo>
                    <a:lnTo>
                      <a:pt x="172212" y="38100"/>
                    </a:lnTo>
                    <a:cubicBezTo>
                      <a:pt x="148495" y="29242"/>
                      <a:pt x="122777" y="24860"/>
                      <a:pt x="95250" y="24860"/>
                    </a:cubicBezTo>
                    <a:cubicBezTo>
                      <a:pt x="52197" y="24860"/>
                      <a:pt x="30670" y="39243"/>
                      <a:pt x="30670" y="67913"/>
                    </a:cubicBezTo>
                    <a:cubicBezTo>
                      <a:pt x="30670" y="93345"/>
                      <a:pt x="45244" y="106013"/>
                      <a:pt x="74390" y="106013"/>
                    </a:cubicBezTo>
                    <a:lnTo>
                      <a:pt x="104870" y="106013"/>
                    </a:lnTo>
                    <a:cubicBezTo>
                      <a:pt x="155257" y="106013"/>
                      <a:pt x="180499" y="127540"/>
                      <a:pt x="180499" y="170593"/>
                    </a:cubicBezTo>
                    <a:cubicBezTo>
                      <a:pt x="180499" y="216979"/>
                      <a:pt x="149923" y="240125"/>
                      <a:pt x="88773" y="240125"/>
                    </a:cubicBezTo>
                    <a:cubicBezTo>
                      <a:pt x="59912" y="240221"/>
                      <a:pt x="33147" y="236887"/>
                      <a:pt x="8287" y="230219"/>
                    </a:cubicBezTo>
                    <a:close/>
                  </a:path>
                </a:pathLst>
              </a:custGeom>
              <a:grpFill/>
              <a:ln w="9525" cap="flat">
                <a:noFill/>
                <a:prstDash val="solid"/>
                <a:miter/>
              </a:ln>
            </p:spPr>
            <p:txBody>
              <a:bodyPr rtlCol="0" anchor="ctr"/>
              <a:lstStyle/>
              <a:p>
                <a:endParaRPr lang="en-US" dirty="0"/>
              </a:p>
            </p:txBody>
          </p:sp>
          <p:sp>
            <p:nvSpPr>
              <p:cNvPr id="26" name="Graphic 57">
                <a:extLst>
                  <a:ext uri="{FF2B5EF4-FFF2-40B4-BE49-F238E27FC236}">
                    <a16:creationId xmlns:a16="http://schemas.microsoft.com/office/drawing/2014/main" id="{49227262-D80D-42C6-A368-ABE2EDA0ECCC}"/>
                  </a:ext>
                </a:extLst>
              </p:cNvPr>
              <p:cNvSpPr/>
              <p:nvPr/>
            </p:nvSpPr>
            <p:spPr>
              <a:xfrm>
                <a:off x="6870646"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27" name="Graphic 57">
                <a:extLst>
                  <a:ext uri="{FF2B5EF4-FFF2-40B4-BE49-F238E27FC236}">
                    <a16:creationId xmlns:a16="http://schemas.microsoft.com/office/drawing/2014/main" id="{8D970594-A987-403B-B0A5-307302FF17F3}"/>
                  </a:ext>
                </a:extLst>
              </p:cNvPr>
              <p:cNvSpPr/>
              <p:nvPr/>
            </p:nvSpPr>
            <p:spPr>
              <a:xfrm>
                <a:off x="7050287" y="3753326"/>
                <a:ext cx="235362" cy="236791"/>
              </a:xfrm>
              <a:custGeom>
                <a:avLst/>
                <a:gdLst>
                  <a:gd name="connsiteX0" fmla="*/ 31813 w 235362"/>
                  <a:gd name="connsiteY0" fmla="*/ 236792 h 236791"/>
                  <a:gd name="connsiteX1" fmla="*/ 0 w 235362"/>
                  <a:gd name="connsiteY1" fmla="*/ 236792 h 236791"/>
                  <a:gd name="connsiteX2" fmla="*/ 100489 w 235362"/>
                  <a:gd name="connsiteY2" fmla="*/ 0 h 236791"/>
                  <a:gd name="connsiteX3" fmla="*/ 134398 w 235362"/>
                  <a:gd name="connsiteY3" fmla="*/ 0 h 236791"/>
                  <a:gd name="connsiteX4" fmla="*/ 235363 w 235362"/>
                  <a:gd name="connsiteY4" fmla="*/ 236792 h 236791"/>
                  <a:gd name="connsiteX5" fmla="*/ 201454 w 235362"/>
                  <a:gd name="connsiteY5" fmla="*/ 236792 h 236791"/>
                  <a:gd name="connsiteX6" fmla="*/ 170783 w 235362"/>
                  <a:gd name="connsiteY6" fmla="*/ 162306 h 236791"/>
                  <a:gd name="connsiteX7" fmla="*/ 92488 w 235362"/>
                  <a:gd name="connsiteY7" fmla="*/ 162306 h 236791"/>
                  <a:gd name="connsiteX8" fmla="*/ 100965 w 235362"/>
                  <a:gd name="connsiteY8" fmla="*/ 137446 h 236791"/>
                  <a:gd name="connsiteX9" fmla="*/ 160591 w 235362"/>
                  <a:gd name="connsiteY9" fmla="*/ 137446 h 236791"/>
                  <a:gd name="connsiteX10" fmla="*/ 116395 w 235362"/>
                  <a:gd name="connsiteY10" fmla="*/ 30194 h 236791"/>
                  <a:gd name="connsiteX11" fmla="*/ 31813 w 235362"/>
                  <a:gd name="connsiteY11"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362" h="236791">
                    <a:moveTo>
                      <a:pt x="31813" y="236792"/>
                    </a:moveTo>
                    <a:lnTo>
                      <a:pt x="0" y="236792"/>
                    </a:lnTo>
                    <a:lnTo>
                      <a:pt x="100489" y="0"/>
                    </a:lnTo>
                    <a:lnTo>
                      <a:pt x="134398" y="0"/>
                    </a:lnTo>
                    <a:lnTo>
                      <a:pt x="235363" y="236792"/>
                    </a:lnTo>
                    <a:lnTo>
                      <a:pt x="201454" y="236792"/>
                    </a:lnTo>
                    <a:lnTo>
                      <a:pt x="170783" y="162306"/>
                    </a:lnTo>
                    <a:lnTo>
                      <a:pt x="92488" y="162306"/>
                    </a:lnTo>
                    <a:lnTo>
                      <a:pt x="100965" y="137446"/>
                    </a:lnTo>
                    <a:lnTo>
                      <a:pt x="160591" y="137446"/>
                    </a:lnTo>
                    <a:lnTo>
                      <a:pt x="116395" y="30194"/>
                    </a:lnTo>
                    <a:lnTo>
                      <a:pt x="31813" y="236792"/>
                    </a:lnTo>
                    <a:close/>
                  </a:path>
                </a:pathLst>
              </a:custGeom>
              <a:grpFill/>
              <a:ln w="9525" cap="flat">
                <a:noFill/>
                <a:prstDash val="solid"/>
                <a:miter/>
              </a:ln>
            </p:spPr>
            <p:txBody>
              <a:bodyPr rtlCol="0" anchor="ctr"/>
              <a:lstStyle/>
              <a:p>
                <a:endParaRPr lang="en-US" dirty="0"/>
              </a:p>
            </p:txBody>
          </p:sp>
          <p:sp>
            <p:nvSpPr>
              <p:cNvPr id="28" name="Graphic 57">
                <a:extLst>
                  <a:ext uri="{FF2B5EF4-FFF2-40B4-BE49-F238E27FC236}">
                    <a16:creationId xmlns:a16="http://schemas.microsoft.com/office/drawing/2014/main" id="{40DCE96F-3898-4B17-95D5-F4EB99384C8B}"/>
                  </a:ext>
                </a:extLst>
              </p:cNvPr>
              <p:cNvSpPr/>
              <p:nvPr/>
            </p:nvSpPr>
            <p:spPr>
              <a:xfrm>
                <a:off x="7317940"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8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4" y="25337"/>
                      <a:pt x="98108"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29" name="Graphic 57">
                <a:extLst>
                  <a:ext uri="{FF2B5EF4-FFF2-40B4-BE49-F238E27FC236}">
                    <a16:creationId xmlns:a16="http://schemas.microsoft.com/office/drawing/2014/main" id="{999BCD88-2F22-426C-82E4-7BD8AEDE4031}"/>
                  </a:ext>
                </a:extLst>
              </p:cNvPr>
              <p:cNvSpPr/>
              <p:nvPr/>
            </p:nvSpPr>
            <p:spPr>
              <a:xfrm>
                <a:off x="7522442" y="3751707"/>
                <a:ext cx="190404" cy="240029"/>
              </a:xfrm>
              <a:custGeom>
                <a:avLst/>
                <a:gdLst>
                  <a:gd name="connsiteX0" fmla="*/ 190405 w 190404"/>
                  <a:gd name="connsiteY0" fmla="*/ 230124 h 240029"/>
                  <a:gd name="connsiteX1" fmla="*/ 124206 w 190404"/>
                  <a:gd name="connsiteY1" fmla="*/ 240030 h 240029"/>
                  <a:gd name="connsiteX2" fmla="*/ 0 w 190404"/>
                  <a:gd name="connsiteY2" fmla="*/ 116681 h 240029"/>
                  <a:gd name="connsiteX3" fmla="*/ 124206 w 190404"/>
                  <a:gd name="connsiteY3" fmla="*/ 0 h 240029"/>
                  <a:gd name="connsiteX4" fmla="*/ 190405 w 190404"/>
                  <a:gd name="connsiteY4" fmla="*/ 9906 h 240029"/>
                  <a:gd name="connsiteX5" fmla="*/ 190405 w 190404"/>
                  <a:gd name="connsiteY5" fmla="*/ 36385 h 240029"/>
                  <a:gd name="connsiteX6" fmla="*/ 127540 w 190404"/>
                  <a:gd name="connsiteY6" fmla="*/ 24765 h 240029"/>
                  <a:gd name="connsiteX7" fmla="*/ 30671 w 190404"/>
                  <a:gd name="connsiteY7" fmla="*/ 116681 h 240029"/>
                  <a:gd name="connsiteX8" fmla="*/ 127540 w 190404"/>
                  <a:gd name="connsiteY8" fmla="*/ 215170 h 240029"/>
                  <a:gd name="connsiteX9" fmla="*/ 190405 w 190404"/>
                  <a:gd name="connsiteY9" fmla="*/ 203549 h 240029"/>
                  <a:gd name="connsiteX10" fmla="*/ 190405 w 190404"/>
                  <a:gd name="connsiteY10" fmla="*/ 230124 h 2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404" h="240029">
                    <a:moveTo>
                      <a:pt x="190405" y="230124"/>
                    </a:moveTo>
                    <a:cubicBezTo>
                      <a:pt x="170021" y="236792"/>
                      <a:pt x="147923" y="240030"/>
                      <a:pt x="124206" y="240030"/>
                    </a:cubicBezTo>
                    <a:cubicBezTo>
                      <a:pt x="41434" y="240030"/>
                      <a:pt x="0" y="198882"/>
                      <a:pt x="0" y="116681"/>
                    </a:cubicBezTo>
                    <a:cubicBezTo>
                      <a:pt x="0" y="38862"/>
                      <a:pt x="41434" y="0"/>
                      <a:pt x="124206" y="0"/>
                    </a:cubicBezTo>
                    <a:cubicBezTo>
                      <a:pt x="147923" y="0"/>
                      <a:pt x="170021" y="3334"/>
                      <a:pt x="190405" y="9906"/>
                    </a:cubicBezTo>
                    <a:lnTo>
                      <a:pt x="190405" y="36385"/>
                    </a:lnTo>
                    <a:cubicBezTo>
                      <a:pt x="170021" y="28670"/>
                      <a:pt x="149066" y="24765"/>
                      <a:pt x="127540" y="24765"/>
                    </a:cubicBezTo>
                    <a:cubicBezTo>
                      <a:pt x="62960" y="24765"/>
                      <a:pt x="30671" y="55435"/>
                      <a:pt x="30671" y="116681"/>
                    </a:cubicBezTo>
                    <a:cubicBezTo>
                      <a:pt x="30671" y="182309"/>
                      <a:pt x="62960" y="215170"/>
                      <a:pt x="127540" y="215170"/>
                    </a:cubicBezTo>
                    <a:cubicBezTo>
                      <a:pt x="149066" y="215170"/>
                      <a:pt x="170021" y="211264"/>
                      <a:pt x="190405" y="203549"/>
                    </a:cubicBezTo>
                    <a:lnTo>
                      <a:pt x="190405" y="230124"/>
                    </a:lnTo>
                    <a:close/>
                  </a:path>
                </a:pathLst>
              </a:custGeom>
              <a:grpFill/>
              <a:ln w="9525" cap="flat">
                <a:noFill/>
                <a:prstDash val="solid"/>
                <a:miter/>
              </a:ln>
            </p:spPr>
            <p:txBody>
              <a:bodyPr rtlCol="0" anchor="ctr"/>
              <a:lstStyle/>
              <a:p>
                <a:endParaRPr lang="en-US" dirty="0"/>
              </a:p>
            </p:txBody>
          </p:sp>
          <p:sp>
            <p:nvSpPr>
              <p:cNvPr id="30" name="Graphic 57">
                <a:extLst>
                  <a:ext uri="{FF2B5EF4-FFF2-40B4-BE49-F238E27FC236}">
                    <a16:creationId xmlns:a16="http://schemas.microsoft.com/office/drawing/2014/main" id="{6453C447-D4A2-4068-82F4-91F4B61C4E46}"/>
                  </a:ext>
                </a:extLst>
              </p:cNvPr>
              <p:cNvSpPr/>
              <p:nvPr/>
            </p:nvSpPr>
            <p:spPr>
              <a:xfrm>
                <a:off x="7763329" y="3753326"/>
                <a:ext cx="201168" cy="236791"/>
              </a:xfrm>
              <a:custGeom>
                <a:avLst/>
                <a:gdLst>
                  <a:gd name="connsiteX0" fmla="*/ 0 w 201168"/>
                  <a:gd name="connsiteY0" fmla="*/ 236792 h 236791"/>
                  <a:gd name="connsiteX1" fmla="*/ 0 w 201168"/>
                  <a:gd name="connsiteY1" fmla="*/ 0 h 236791"/>
                  <a:gd name="connsiteX2" fmla="*/ 30575 w 201168"/>
                  <a:gd name="connsiteY2" fmla="*/ 0 h 236791"/>
                  <a:gd name="connsiteX3" fmla="*/ 30575 w 201168"/>
                  <a:gd name="connsiteY3" fmla="*/ 104299 h 236791"/>
                  <a:gd name="connsiteX4" fmla="*/ 170498 w 201168"/>
                  <a:gd name="connsiteY4" fmla="*/ 104299 h 236791"/>
                  <a:gd name="connsiteX5" fmla="*/ 170498 w 201168"/>
                  <a:gd name="connsiteY5" fmla="*/ 0 h 236791"/>
                  <a:gd name="connsiteX6" fmla="*/ 201168 w 201168"/>
                  <a:gd name="connsiteY6" fmla="*/ 0 h 236791"/>
                  <a:gd name="connsiteX7" fmla="*/ 201168 w 201168"/>
                  <a:gd name="connsiteY7" fmla="*/ 236792 h 236791"/>
                  <a:gd name="connsiteX8" fmla="*/ 170498 w 201168"/>
                  <a:gd name="connsiteY8" fmla="*/ 236792 h 236791"/>
                  <a:gd name="connsiteX9" fmla="*/ 170498 w 201168"/>
                  <a:gd name="connsiteY9" fmla="*/ 129159 h 236791"/>
                  <a:gd name="connsiteX10" fmla="*/ 30575 w 201168"/>
                  <a:gd name="connsiteY10" fmla="*/ 129159 h 236791"/>
                  <a:gd name="connsiteX11" fmla="*/ 30575 w 201168"/>
                  <a:gd name="connsiteY11" fmla="*/ 236792 h 236791"/>
                  <a:gd name="connsiteX12" fmla="*/ 0 w 201168"/>
                  <a:gd name="connsiteY12"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8" h="236791">
                    <a:moveTo>
                      <a:pt x="0" y="236792"/>
                    </a:moveTo>
                    <a:lnTo>
                      <a:pt x="0" y="0"/>
                    </a:lnTo>
                    <a:lnTo>
                      <a:pt x="30575" y="0"/>
                    </a:lnTo>
                    <a:lnTo>
                      <a:pt x="30575" y="104299"/>
                    </a:lnTo>
                    <a:lnTo>
                      <a:pt x="170498" y="104299"/>
                    </a:lnTo>
                    <a:lnTo>
                      <a:pt x="170498" y="0"/>
                    </a:lnTo>
                    <a:lnTo>
                      <a:pt x="201168" y="0"/>
                    </a:lnTo>
                    <a:lnTo>
                      <a:pt x="201168" y="236792"/>
                    </a:lnTo>
                    <a:lnTo>
                      <a:pt x="170498" y="236792"/>
                    </a:lnTo>
                    <a:lnTo>
                      <a:pt x="170498" y="129159"/>
                    </a:lnTo>
                    <a:lnTo>
                      <a:pt x="30575" y="129159"/>
                    </a:lnTo>
                    <a:lnTo>
                      <a:pt x="30575" y="236792"/>
                    </a:lnTo>
                    <a:lnTo>
                      <a:pt x="0" y="236792"/>
                    </a:lnTo>
                    <a:close/>
                  </a:path>
                </a:pathLst>
              </a:custGeom>
              <a:grpFill/>
              <a:ln w="9525" cap="flat">
                <a:noFill/>
                <a:prstDash val="solid"/>
                <a:miter/>
              </a:ln>
            </p:spPr>
            <p:txBody>
              <a:bodyPr rtlCol="0" anchor="ctr"/>
              <a:lstStyle/>
              <a:p>
                <a:endParaRPr lang="en-US" dirty="0"/>
              </a:p>
            </p:txBody>
          </p:sp>
        </p:grpSp>
        <p:sp>
          <p:nvSpPr>
            <p:cNvPr id="8" name="Graphic 57">
              <a:extLst>
                <a:ext uri="{FF2B5EF4-FFF2-40B4-BE49-F238E27FC236}">
                  <a16:creationId xmlns:a16="http://schemas.microsoft.com/office/drawing/2014/main" id="{5816641B-9637-40C7-8FB6-AF15685DB539}"/>
                </a:ext>
              </a:extLst>
            </p:cNvPr>
            <p:cNvSpPr/>
            <p:nvPr/>
          </p:nvSpPr>
          <p:spPr>
            <a:xfrm>
              <a:off x="5937079" y="2457450"/>
              <a:ext cx="14139" cy="1943100"/>
            </a:xfrm>
            <a:custGeom>
              <a:avLst/>
              <a:gdLst>
                <a:gd name="connsiteX0" fmla="*/ 7070 w 14139"/>
                <a:gd name="connsiteY0" fmla="*/ 0 h 1943100"/>
                <a:gd name="connsiteX1" fmla="*/ 7070 w 14139"/>
                <a:gd name="connsiteY1" fmla="*/ 1943100 h 1943100"/>
                <a:gd name="connsiteX2" fmla="*/ 7070 w 14139"/>
                <a:gd name="connsiteY2" fmla="*/ 0 h 1943100"/>
              </a:gdLst>
              <a:ahLst/>
              <a:cxnLst>
                <a:cxn ang="0">
                  <a:pos x="connsiteX0" y="connsiteY0"/>
                </a:cxn>
                <a:cxn ang="0">
                  <a:pos x="connsiteX1" y="connsiteY1"/>
                </a:cxn>
                <a:cxn ang="0">
                  <a:pos x="connsiteX2" y="connsiteY2"/>
                </a:cxn>
              </a:cxnLst>
              <a:rect l="l" t="t" r="r" b="b"/>
              <a:pathLst>
                <a:path w="14139" h="1943100">
                  <a:moveTo>
                    <a:pt x="7070" y="0"/>
                  </a:moveTo>
                  <a:cubicBezTo>
                    <a:pt x="-8837" y="1365218"/>
                    <a:pt x="7070" y="1943100"/>
                    <a:pt x="7070" y="1943100"/>
                  </a:cubicBezTo>
                  <a:cubicBezTo>
                    <a:pt x="7070" y="1943100"/>
                    <a:pt x="22976" y="1365218"/>
                    <a:pt x="7070" y="0"/>
                  </a:cubicBezTo>
                  <a:close/>
                </a:path>
              </a:pathLst>
            </a:custGeom>
            <a:grpFill/>
            <a:ln w="9525" cap="flat">
              <a:noFill/>
              <a:prstDash val="solid"/>
              <a:miter/>
            </a:ln>
          </p:spPr>
          <p:txBody>
            <a:bodyPr rtlCol="0" anchor="ctr"/>
            <a:lstStyle/>
            <a:p>
              <a:endParaRPr lang="en-US" dirty="0"/>
            </a:p>
          </p:txBody>
        </p:sp>
      </p:grpSp>
      <p:cxnSp>
        <p:nvCxnSpPr>
          <p:cNvPr id="31" name="Straight Connector 30">
            <a:extLst>
              <a:ext uri="{FF2B5EF4-FFF2-40B4-BE49-F238E27FC236}">
                <a16:creationId xmlns:a16="http://schemas.microsoft.com/office/drawing/2014/main" id="{8639FA5D-9453-46E7-8729-0AC68D9B8C12}"/>
              </a:ext>
            </a:extLst>
          </p:cNvPr>
          <p:cNvCxnSpPr>
            <a:cxnSpLocks/>
          </p:cNvCxnSpPr>
          <p:nvPr userDrawn="1"/>
        </p:nvCxnSpPr>
        <p:spPr>
          <a:xfrm>
            <a:off x="641604" y="1371378"/>
            <a:ext cx="10908792" cy="0"/>
          </a:xfrm>
          <a:prstGeom prst="line">
            <a:avLst/>
          </a:prstGeom>
          <a:ln w="317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32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1B46EE9A-20DB-48D6-95E6-5F7D8D09EA00}"/>
              </a:ext>
            </a:extLst>
          </p:cNvPr>
          <p:cNvSpPr>
            <a:spLocks noGrp="1"/>
          </p:cNvSpPr>
          <p:nvPr>
            <p:ph sz="quarter" idx="12" hasCustomPrompt="1"/>
          </p:nvPr>
        </p:nvSpPr>
        <p:spPr>
          <a:xfrm>
            <a:off x="641348" y="1604075"/>
            <a:ext cx="10905586" cy="4572890"/>
          </a:xfrm>
          <a:prstGeom prst="rect">
            <a:avLst/>
          </a:prstGeom>
        </p:spPr>
        <p:txBody>
          <a:bodyPr lIns="0" tIns="0" rIns="0" bIns="0"/>
          <a:lstStyle>
            <a:lvl1pPr marL="228600" indent="-228600">
              <a:lnSpc>
                <a:spcPct val="100000"/>
              </a:lnSpc>
              <a:spcBef>
                <a:spcPts val="600"/>
              </a:spcBef>
              <a:spcAft>
                <a:spcPts val="600"/>
              </a:spcAft>
              <a:buClr>
                <a:srgbClr val="188FA4"/>
              </a:buClr>
              <a:buFont typeface="Arial" panose="020B0604020202020204" pitchFamily="34" charset="0"/>
              <a:buChar char="•"/>
              <a:defRPr sz="28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Clr>
                <a:srgbClr val="188FA4"/>
              </a:buClr>
              <a:buFont typeface="Arial" panose="020B0604020202020204" pitchFamily="34" charset="0"/>
              <a:buChar char="•"/>
              <a:defRPr sz="24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Clr>
                <a:srgbClr val="188FA4"/>
              </a:buClr>
              <a:buFont typeface="Arial" panose="020B0604020202020204" pitchFamily="34" charset="0"/>
              <a:buChar char="•"/>
              <a:defRPr sz="20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Clr>
                <a:srgbClr val="188FA4"/>
              </a:buClr>
              <a:buFont typeface="Arial" panose="020B0604020202020204" pitchFamily="34" charset="0"/>
              <a:buChar char="•"/>
              <a:defRPr sz="18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Clr>
                <a:srgbClr val="188FA4"/>
              </a:buClr>
              <a:buFont typeface="Arial" panose="020B0604020202020204" pitchFamily="34" charset="0"/>
              <a:buChar char="•"/>
              <a:defRPr sz="16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0CA4AA19-B3ED-AB73-2D96-800FFB3467CD}"/>
              </a:ext>
            </a:extLst>
          </p:cNvPr>
          <p:cNvSpPr>
            <a:spLocks noGrp="1"/>
          </p:cNvSpPr>
          <p:nvPr>
            <p:ph type="title"/>
          </p:nvPr>
        </p:nvSpPr>
        <p:spPr>
          <a:xfrm>
            <a:off x="641348" y="498476"/>
            <a:ext cx="9826627" cy="625474"/>
          </a:xfrm>
          <a:prstGeom prst="rect">
            <a:avLst/>
          </a:prstGeom>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2854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Graphic">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1B46EE9A-20DB-48D6-95E6-5F7D8D09EA00}"/>
              </a:ext>
            </a:extLst>
          </p:cNvPr>
          <p:cNvSpPr>
            <a:spLocks noGrp="1"/>
          </p:cNvSpPr>
          <p:nvPr>
            <p:ph sz="quarter" idx="12" hasCustomPrompt="1"/>
          </p:nvPr>
        </p:nvSpPr>
        <p:spPr>
          <a:xfrm>
            <a:off x="641348" y="1596325"/>
            <a:ext cx="10905586" cy="4580640"/>
          </a:xfrm>
          <a:prstGeom prst="rect">
            <a:avLst/>
          </a:prstGeom>
        </p:spPr>
        <p:txBody>
          <a:bodyPr lIns="0" tIns="0" rIns="0" bIns="0"/>
          <a:lstStyle>
            <a:lvl1pPr>
              <a:lnSpc>
                <a:spcPct val="100000"/>
              </a:lnSpc>
              <a:spcBef>
                <a:spcPts val="600"/>
              </a:spcBef>
              <a:spcAft>
                <a:spcPts val="600"/>
              </a:spcAft>
              <a:defRPr sz="28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24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20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E45EA8E0-7740-4550-8FB2-58FE4CE8B346}"/>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Tree>
    <p:extLst>
      <p:ext uri="{BB962C8B-B14F-4D97-AF65-F5344CB8AC3E}">
        <p14:creationId xmlns:p14="http://schemas.microsoft.com/office/powerpoint/2010/main" val="316576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_Horizontal">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8E1B3B7-F674-49E6-8550-6EAC73493B17}"/>
              </a:ext>
            </a:extLst>
          </p:cNvPr>
          <p:cNvSpPr>
            <a:spLocks noGrp="1"/>
          </p:cNvSpPr>
          <p:nvPr>
            <p:ph type="body" sz="quarter" idx="10"/>
          </p:nvPr>
        </p:nvSpPr>
        <p:spPr>
          <a:xfrm>
            <a:off x="641349" y="490687"/>
            <a:ext cx="9520745" cy="461665"/>
          </a:xfrm>
          <a:prstGeom prst="rect">
            <a:avLst/>
          </a:prstGeom>
        </p:spPr>
        <p:txBody>
          <a:bodyPr wrap="square" lIns="0" tIns="0" rIns="0" bIns="0" anchor="t">
            <a:spAutoFit/>
          </a:bodyPr>
          <a:lstStyle>
            <a:lvl1pPr marL="0" indent="0">
              <a:buNone/>
              <a:defRPr lang="en-US" sz="3000" b="1" spc="0" baseline="0" dirty="0">
                <a:solidFill>
                  <a:srgbClr val="06242B"/>
                </a:solidFill>
                <a:latin typeface="Calibri" panose="020F0502020204030204" pitchFamily="34" charset="0"/>
                <a:ea typeface="Roboto Medium" panose="02000000000000000000" pitchFamily="2" charset="0"/>
              </a:defRPr>
            </a:lvl1pPr>
          </a:lstStyle>
          <a:p>
            <a:pPr marL="228600" lvl="0" indent="-228600">
              <a:lnSpc>
                <a:spcPct val="100000"/>
              </a:lnSpc>
              <a:spcBef>
                <a:spcPts val="0"/>
              </a:spcBef>
            </a:pPr>
            <a:endParaRPr lang="en-US" dirty="0"/>
          </a:p>
        </p:txBody>
      </p:sp>
      <p:sp>
        <p:nvSpPr>
          <p:cNvPr id="13" name="Content Placeholder 12">
            <a:extLst>
              <a:ext uri="{FF2B5EF4-FFF2-40B4-BE49-F238E27FC236}">
                <a16:creationId xmlns:a16="http://schemas.microsoft.com/office/drawing/2014/main" id="{D9688293-93CD-4C42-814B-31C451045EC6}"/>
              </a:ext>
            </a:extLst>
          </p:cNvPr>
          <p:cNvSpPr>
            <a:spLocks noGrp="1"/>
          </p:cNvSpPr>
          <p:nvPr>
            <p:ph sz="quarter" idx="12" hasCustomPrompt="1"/>
          </p:nvPr>
        </p:nvSpPr>
        <p:spPr>
          <a:xfrm>
            <a:off x="641349" y="1578017"/>
            <a:ext cx="10909302" cy="2903311"/>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2">
            <a:extLst>
              <a:ext uri="{FF2B5EF4-FFF2-40B4-BE49-F238E27FC236}">
                <a16:creationId xmlns:a16="http://schemas.microsoft.com/office/drawing/2014/main" id="{2F429872-CE9F-41CA-A8AC-B5EF72874AA5}"/>
              </a:ext>
            </a:extLst>
          </p:cNvPr>
          <p:cNvSpPr>
            <a:spLocks noGrp="1"/>
          </p:cNvSpPr>
          <p:nvPr>
            <p:ph sz="quarter" idx="13"/>
          </p:nvPr>
        </p:nvSpPr>
        <p:spPr>
          <a:xfrm>
            <a:off x="641349" y="4613102"/>
            <a:ext cx="10909302" cy="1555223"/>
          </a:xfrm>
          <a:prstGeom prst="rect">
            <a:avLst/>
          </a:prstGeom>
        </p:spPr>
        <p:txBody>
          <a:bodyPr lIns="0" tIns="0" rIns="0" bIns="0"/>
          <a:lstStyle>
            <a:lvl1pPr marL="0" indent="0">
              <a:lnSpc>
                <a:spcPct val="100000"/>
              </a:lnSpc>
              <a:spcBef>
                <a:spcPts val="600"/>
              </a:spcBef>
              <a:spcAft>
                <a:spcPts val="600"/>
              </a:spcAft>
              <a:buNone/>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Roboto" panose="02000000000000000000" pitchFamily="2"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Roboto" panose="02000000000000000000" pitchFamily="2"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Roboto" panose="02000000000000000000" pitchFamily="2"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Roboto" panose="02000000000000000000" pitchFamily="2" charset="0"/>
                <a:ea typeface="Roboto" panose="02000000000000000000" pitchFamily="2" charset="0"/>
              </a:defRPr>
            </a:lvl5pPr>
          </a:lstStyle>
          <a:p>
            <a:pPr lvl="0"/>
            <a:endParaRPr lang="en-US" dirty="0"/>
          </a:p>
        </p:txBody>
      </p:sp>
    </p:spTree>
    <p:extLst>
      <p:ext uri="{BB962C8B-B14F-4D97-AF65-F5344CB8AC3E}">
        <p14:creationId xmlns:p14="http://schemas.microsoft.com/office/powerpoint/2010/main" val="398986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_Horizontal w/o Content Box">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8E1B3B7-F674-49E6-8550-6EAC73493B17}"/>
              </a:ext>
            </a:extLst>
          </p:cNvPr>
          <p:cNvSpPr>
            <a:spLocks noGrp="1"/>
          </p:cNvSpPr>
          <p:nvPr>
            <p:ph type="body" sz="quarter" idx="10"/>
          </p:nvPr>
        </p:nvSpPr>
        <p:spPr>
          <a:xfrm>
            <a:off x="641349" y="490687"/>
            <a:ext cx="9520745" cy="461665"/>
          </a:xfrm>
          <a:prstGeom prst="rect">
            <a:avLst/>
          </a:prstGeom>
        </p:spPr>
        <p:txBody>
          <a:bodyPr wrap="square" lIns="0" tIns="0" rIns="0" bIns="0" anchor="t">
            <a:spAutoFit/>
          </a:bodyPr>
          <a:lstStyle>
            <a:lvl1pPr marL="0" indent="0">
              <a:buNone/>
              <a:defRPr lang="en-US" sz="3000" b="1" spc="0" baseline="0" dirty="0">
                <a:solidFill>
                  <a:srgbClr val="06242B"/>
                </a:solidFill>
                <a:latin typeface="Calibri" panose="020F0502020204030204" pitchFamily="34" charset="0"/>
                <a:ea typeface="Roboto Medium" panose="02000000000000000000" pitchFamily="2" charset="0"/>
              </a:defRPr>
            </a:lvl1pPr>
          </a:lstStyle>
          <a:p>
            <a:pPr marL="228600" lvl="0" indent="-228600">
              <a:lnSpc>
                <a:spcPct val="100000"/>
              </a:lnSpc>
              <a:spcBef>
                <a:spcPts val="0"/>
              </a:spcBef>
            </a:pPr>
            <a:endParaRPr lang="en-US" dirty="0"/>
          </a:p>
        </p:txBody>
      </p:sp>
      <p:sp>
        <p:nvSpPr>
          <p:cNvPr id="13" name="Content Placeholder 12">
            <a:extLst>
              <a:ext uri="{FF2B5EF4-FFF2-40B4-BE49-F238E27FC236}">
                <a16:creationId xmlns:a16="http://schemas.microsoft.com/office/drawing/2014/main" id="{D9688293-93CD-4C42-814B-31C451045EC6}"/>
              </a:ext>
            </a:extLst>
          </p:cNvPr>
          <p:cNvSpPr>
            <a:spLocks noGrp="1"/>
          </p:cNvSpPr>
          <p:nvPr>
            <p:ph sz="quarter" idx="12" hasCustomPrompt="1"/>
          </p:nvPr>
        </p:nvSpPr>
        <p:spPr>
          <a:xfrm>
            <a:off x="641349" y="1578017"/>
            <a:ext cx="10909302" cy="2903311"/>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928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_1">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CFB3E89F-1D9A-49CA-B6EB-9A1240064E98}"/>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14" name="Content Placeholder 13">
            <a:extLst>
              <a:ext uri="{FF2B5EF4-FFF2-40B4-BE49-F238E27FC236}">
                <a16:creationId xmlns:a16="http://schemas.microsoft.com/office/drawing/2014/main" id="{7ED79030-746D-48D9-854D-79839D860C51}"/>
              </a:ext>
            </a:extLst>
          </p:cNvPr>
          <p:cNvSpPr>
            <a:spLocks noGrp="1"/>
          </p:cNvSpPr>
          <p:nvPr>
            <p:ph sz="quarter" idx="13" hasCustomPrompt="1"/>
          </p:nvPr>
        </p:nvSpPr>
        <p:spPr>
          <a:xfrm>
            <a:off x="641349" y="1596325"/>
            <a:ext cx="6740526" cy="4579750"/>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3">
            <a:extLst>
              <a:ext uri="{FF2B5EF4-FFF2-40B4-BE49-F238E27FC236}">
                <a16:creationId xmlns:a16="http://schemas.microsoft.com/office/drawing/2014/main" id="{89D62BC8-A4E4-4AF7-BD3E-501A9A7CF9D4}"/>
              </a:ext>
            </a:extLst>
          </p:cNvPr>
          <p:cNvSpPr>
            <a:spLocks noGrp="1"/>
          </p:cNvSpPr>
          <p:nvPr>
            <p:ph sz="quarter" idx="14"/>
          </p:nvPr>
        </p:nvSpPr>
        <p:spPr>
          <a:xfrm>
            <a:off x="7787898" y="1596325"/>
            <a:ext cx="3667447" cy="4579750"/>
          </a:xfrm>
          <a:prstGeom prst="rect">
            <a:avLst/>
          </a:prstGeom>
        </p:spPr>
        <p:txBody>
          <a:bodyPr lIns="0" tIns="0" rIns="0" bIns="0"/>
          <a:lstStyle>
            <a:lvl1pPr marL="0" indent="0">
              <a:lnSpc>
                <a:spcPct val="100000"/>
              </a:lnSpc>
              <a:spcBef>
                <a:spcPts val="600"/>
              </a:spcBef>
              <a:spcAft>
                <a:spcPts val="600"/>
              </a:spcAft>
              <a:buNone/>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Roboto" panose="02000000000000000000" pitchFamily="2"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Roboto" panose="02000000000000000000" pitchFamily="2"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Roboto" panose="02000000000000000000" pitchFamily="2"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Roboto" panose="02000000000000000000" pitchFamily="2" charset="0"/>
                <a:ea typeface="Roboto" panose="02000000000000000000" pitchFamily="2" charset="0"/>
              </a:defRPr>
            </a:lvl5pPr>
          </a:lstStyle>
          <a:p>
            <a:pPr lvl="0"/>
            <a:endParaRPr lang="en-US" dirty="0"/>
          </a:p>
        </p:txBody>
      </p:sp>
    </p:spTree>
    <p:extLst>
      <p:ext uri="{BB962C8B-B14F-4D97-AF65-F5344CB8AC3E}">
        <p14:creationId xmlns:p14="http://schemas.microsoft.com/office/powerpoint/2010/main" val="403506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_1 w/o Content Box">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CFB3E89F-1D9A-49CA-B6EB-9A1240064E98}"/>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14" name="Content Placeholder 13">
            <a:extLst>
              <a:ext uri="{FF2B5EF4-FFF2-40B4-BE49-F238E27FC236}">
                <a16:creationId xmlns:a16="http://schemas.microsoft.com/office/drawing/2014/main" id="{7ED79030-746D-48D9-854D-79839D860C51}"/>
              </a:ext>
            </a:extLst>
          </p:cNvPr>
          <p:cNvSpPr>
            <a:spLocks noGrp="1"/>
          </p:cNvSpPr>
          <p:nvPr>
            <p:ph sz="quarter" idx="13" hasCustomPrompt="1"/>
          </p:nvPr>
        </p:nvSpPr>
        <p:spPr>
          <a:xfrm>
            <a:off x="641349" y="1596325"/>
            <a:ext cx="6740526" cy="4579750"/>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57200" indent="-228600">
              <a:lnSpc>
                <a:spcPct val="100000"/>
              </a:lnSpc>
              <a:spcBef>
                <a:spcPts val="600"/>
              </a:spcBef>
              <a:spcAft>
                <a:spcPts val="600"/>
              </a:spcAft>
              <a:buClr>
                <a:srgbClr val="06242B"/>
              </a:buClr>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5800" indent="-228600">
              <a:lnSpc>
                <a:spcPct val="100000"/>
              </a:lnSpc>
              <a:spcBef>
                <a:spcPts val="600"/>
              </a:spcBef>
              <a:spcAft>
                <a:spcPts val="600"/>
              </a:spcAft>
              <a:buClr>
                <a:srgbClr val="06242B"/>
              </a:buClr>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Clr>
                <a:srgbClr val="06242B"/>
              </a:buClr>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3000" indent="-228600">
              <a:lnSpc>
                <a:spcPct val="100000"/>
              </a:lnSpc>
              <a:spcBef>
                <a:spcPts val="600"/>
              </a:spcBef>
              <a:spcAft>
                <a:spcPts val="600"/>
              </a:spcAft>
              <a:buClr>
                <a:srgbClr val="06242B"/>
              </a:buClr>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089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_2">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36E2A401-1B35-4168-8E08-6FF3D0D36119}"/>
              </a:ext>
            </a:extLst>
          </p:cNvPr>
          <p:cNvSpPr>
            <a:spLocks noGrp="1"/>
          </p:cNvSpPr>
          <p:nvPr>
            <p:ph type="body" sz="quarter" idx="10"/>
          </p:nvPr>
        </p:nvSpPr>
        <p:spPr>
          <a:xfrm>
            <a:off x="641349" y="490687"/>
            <a:ext cx="9520745" cy="461665"/>
          </a:xfrm>
          <a:prstGeom prst="rect">
            <a:avLst/>
          </a:prstGeom>
        </p:spPr>
        <p:txBody>
          <a:bodyPr wrap="square" lIns="0" tIns="0" rIns="0" bIns="0" anchor="ctr">
            <a:spAutoFit/>
          </a:bodyPr>
          <a:lstStyle>
            <a:lvl1pPr marL="0" indent="0">
              <a:lnSpc>
                <a:spcPct val="100000"/>
              </a:lnSpc>
              <a:spcBef>
                <a:spcPts val="0"/>
              </a:spcBef>
              <a:buNone/>
              <a:defRPr sz="3000" b="1" spc="0" baseline="0">
                <a:solidFill>
                  <a:srgbClr val="06242B"/>
                </a:solidFill>
                <a:latin typeface="Calibri" panose="020F0502020204030204" pitchFamily="34" charset="0"/>
                <a:ea typeface="Roboto Medium" panose="02000000000000000000" pitchFamily="2" charset="0"/>
              </a:defRPr>
            </a:lvl1pPr>
          </a:lstStyle>
          <a:p>
            <a:pPr lvl="0"/>
            <a:endParaRPr lang="en-US" dirty="0"/>
          </a:p>
        </p:txBody>
      </p:sp>
      <p:sp>
        <p:nvSpPr>
          <p:cNvPr id="5" name="Content Placeholder 11">
            <a:extLst>
              <a:ext uri="{FF2B5EF4-FFF2-40B4-BE49-F238E27FC236}">
                <a16:creationId xmlns:a16="http://schemas.microsoft.com/office/drawing/2014/main" id="{8EC41D09-4706-4066-9DDC-D5B279E4A04B}"/>
              </a:ext>
            </a:extLst>
          </p:cNvPr>
          <p:cNvSpPr>
            <a:spLocks noGrp="1"/>
          </p:cNvSpPr>
          <p:nvPr>
            <p:ph sz="quarter" idx="12" hasCustomPrompt="1"/>
          </p:nvPr>
        </p:nvSpPr>
        <p:spPr>
          <a:xfrm>
            <a:off x="641350" y="1596325"/>
            <a:ext cx="5348746" cy="4548753"/>
          </a:xfrm>
          <a:prstGeom prst="rect">
            <a:avLst/>
          </a:prstGeom>
        </p:spPr>
        <p:txBody>
          <a:bodyPr lIns="0" tIns="0" rIns="0" bIns="0"/>
          <a:lstStyle>
            <a:lvl1pPr>
              <a:lnSpc>
                <a:spcPct val="100000"/>
              </a:lnSpc>
              <a:spcBef>
                <a:spcPts val="600"/>
              </a:spcBef>
              <a:spcAft>
                <a:spcPts val="600"/>
              </a:spcAft>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Calibri" panose="020F0502020204030204" pitchFamily="34"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Calibri" panose="020F0502020204030204" pitchFamily="34"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Calibri" panose="020F0502020204030204" pitchFamily="34"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Calibri" panose="020F0502020204030204" pitchFamily="34"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1">
            <a:extLst>
              <a:ext uri="{FF2B5EF4-FFF2-40B4-BE49-F238E27FC236}">
                <a16:creationId xmlns:a16="http://schemas.microsoft.com/office/drawing/2014/main" id="{B5C0AD24-D16F-44AA-9734-D5881E0C7C93}"/>
              </a:ext>
            </a:extLst>
          </p:cNvPr>
          <p:cNvSpPr>
            <a:spLocks noGrp="1"/>
          </p:cNvSpPr>
          <p:nvPr>
            <p:ph sz="quarter" idx="13"/>
          </p:nvPr>
        </p:nvSpPr>
        <p:spPr>
          <a:xfrm>
            <a:off x="6201905" y="1596325"/>
            <a:ext cx="5348746" cy="4548753"/>
          </a:xfrm>
          <a:prstGeom prst="rect">
            <a:avLst/>
          </a:prstGeom>
        </p:spPr>
        <p:txBody>
          <a:bodyPr lIns="0" tIns="0" rIns="0" bIns="0"/>
          <a:lstStyle>
            <a:lvl1pPr marL="0" indent="0">
              <a:lnSpc>
                <a:spcPct val="100000"/>
              </a:lnSpc>
              <a:spcBef>
                <a:spcPts val="600"/>
              </a:spcBef>
              <a:spcAft>
                <a:spcPts val="600"/>
              </a:spcAft>
              <a:buNone/>
              <a:defRPr sz="2000">
                <a:solidFill>
                  <a:srgbClr val="06242B"/>
                </a:solidFill>
                <a:latin typeface="Calibri" panose="020F0502020204030204" pitchFamily="34" charset="0"/>
                <a:ea typeface="Roboto" panose="02000000000000000000" pitchFamily="2" charset="0"/>
              </a:defRPr>
            </a:lvl1pPr>
            <a:lvl2pPr marL="461963" indent="-228600">
              <a:lnSpc>
                <a:spcPct val="100000"/>
              </a:lnSpc>
              <a:spcBef>
                <a:spcPts val="600"/>
              </a:spcBef>
              <a:spcAft>
                <a:spcPts val="600"/>
              </a:spcAft>
              <a:buFont typeface="Montserrat Medium" panose="00000600000000000000" pitchFamily="2" charset="0"/>
              <a:buChar char="‐"/>
              <a:defRPr sz="1800">
                <a:solidFill>
                  <a:srgbClr val="06242B"/>
                </a:solidFill>
                <a:latin typeface="Roboto" panose="02000000000000000000" pitchFamily="2" charset="0"/>
                <a:ea typeface="Roboto" panose="02000000000000000000" pitchFamily="2" charset="0"/>
              </a:defRPr>
            </a:lvl2pPr>
            <a:lvl3pPr marL="687388" indent="-228600">
              <a:lnSpc>
                <a:spcPct val="100000"/>
              </a:lnSpc>
              <a:spcBef>
                <a:spcPts val="600"/>
              </a:spcBef>
              <a:spcAft>
                <a:spcPts val="600"/>
              </a:spcAft>
              <a:buFont typeface="Montserrat Medium" panose="00000600000000000000" pitchFamily="2" charset="0"/>
              <a:buChar char="‐"/>
              <a:defRPr sz="1600">
                <a:solidFill>
                  <a:srgbClr val="06242B"/>
                </a:solidFill>
                <a:latin typeface="Roboto" panose="02000000000000000000" pitchFamily="2" charset="0"/>
                <a:ea typeface="Roboto" panose="02000000000000000000" pitchFamily="2" charset="0"/>
              </a:defRPr>
            </a:lvl3pPr>
            <a:lvl4pPr marL="914400" indent="-228600">
              <a:lnSpc>
                <a:spcPct val="100000"/>
              </a:lnSpc>
              <a:spcBef>
                <a:spcPts val="600"/>
              </a:spcBef>
              <a:spcAft>
                <a:spcPts val="600"/>
              </a:spcAft>
              <a:buFont typeface="Montserrat Medium" panose="00000600000000000000" pitchFamily="2" charset="0"/>
              <a:buChar char="‐"/>
              <a:defRPr sz="1400">
                <a:solidFill>
                  <a:srgbClr val="06242B"/>
                </a:solidFill>
                <a:latin typeface="Roboto" panose="02000000000000000000" pitchFamily="2" charset="0"/>
                <a:ea typeface="Roboto" panose="02000000000000000000" pitchFamily="2" charset="0"/>
              </a:defRPr>
            </a:lvl4pPr>
            <a:lvl5pPr marL="1141413" indent="-228600">
              <a:lnSpc>
                <a:spcPct val="100000"/>
              </a:lnSpc>
              <a:spcBef>
                <a:spcPts val="600"/>
              </a:spcBef>
              <a:spcAft>
                <a:spcPts val="600"/>
              </a:spcAft>
              <a:buFont typeface="Montserrat Medium" panose="00000600000000000000" pitchFamily="2" charset="0"/>
              <a:buChar char="‐"/>
              <a:defRPr sz="1200">
                <a:solidFill>
                  <a:srgbClr val="06242B"/>
                </a:solidFill>
                <a:latin typeface="Roboto" panose="02000000000000000000" pitchFamily="2" charset="0"/>
                <a:ea typeface="Roboto" panose="02000000000000000000" pitchFamily="2" charset="0"/>
              </a:defRPr>
            </a:lvl5pPr>
          </a:lstStyle>
          <a:p>
            <a:pPr lvl="0"/>
            <a:endParaRPr lang="en-US" dirty="0"/>
          </a:p>
        </p:txBody>
      </p:sp>
    </p:spTree>
    <p:extLst>
      <p:ext uri="{BB962C8B-B14F-4D97-AF65-F5344CB8AC3E}">
        <p14:creationId xmlns:p14="http://schemas.microsoft.com/office/powerpoint/2010/main" val="227473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58">
            <a:extLst>
              <a:ext uri="{FF2B5EF4-FFF2-40B4-BE49-F238E27FC236}">
                <a16:creationId xmlns:a16="http://schemas.microsoft.com/office/drawing/2014/main" id="{7B0A6FE0-7C66-48D5-88EF-868A83DCDCBA}"/>
              </a:ext>
            </a:extLst>
          </p:cNvPr>
          <p:cNvSpPr txBox="1">
            <a:spLocks/>
          </p:cNvSpPr>
          <p:nvPr userDrawn="1"/>
        </p:nvSpPr>
        <p:spPr>
          <a:xfrm>
            <a:off x="11060132" y="6448615"/>
            <a:ext cx="490519" cy="138499"/>
          </a:xfrm>
          <a:prstGeom prst="rect">
            <a:avLst/>
          </a:prstGeom>
        </p:spPr>
        <p:txBody>
          <a:bodyPr wrap="none" lIns="0" tIns="0" rIns="0" bIns="0">
            <a:spAutoFit/>
          </a:bodyPr>
          <a:lstStyle>
            <a:defPPr>
              <a:defRPr lang="en-US"/>
            </a:defPPr>
            <a:lvl1pPr>
              <a:defRPr sz="1050" spc="100" baseline="0">
                <a:solidFill>
                  <a:srgbClr val="818285"/>
                </a:solidFill>
                <a:latin typeface="Montserrat"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900" dirty="0">
                <a:latin typeface="+mn-lt"/>
              </a:rPr>
              <a:t>page </a:t>
            </a:r>
            <a:fld id="{B6F15528-21DE-4FAA-801E-634DDDAF4B2B}" type="slidenum">
              <a:rPr lang="en-US" sz="900" smtClean="0">
                <a:latin typeface="+mn-lt"/>
              </a:rPr>
              <a:pPr lvl="0" algn="r"/>
              <a:t>‹#›</a:t>
            </a:fld>
            <a:endParaRPr lang="en-US" sz="900" dirty="0">
              <a:latin typeface="+mn-lt"/>
            </a:endParaRPr>
          </a:p>
        </p:txBody>
      </p:sp>
      <p:cxnSp>
        <p:nvCxnSpPr>
          <p:cNvPr id="38" name="Straight Connector 37">
            <a:extLst>
              <a:ext uri="{FF2B5EF4-FFF2-40B4-BE49-F238E27FC236}">
                <a16:creationId xmlns:a16="http://schemas.microsoft.com/office/drawing/2014/main" id="{09C4ECA4-AC8D-4DB8-B6BB-DC73B6C91F58}"/>
              </a:ext>
            </a:extLst>
          </p:cNvPr>
          <p:cNvCxnSpPr>
            <a:cxnSpLocks/>
          </p:cNvCxnSpPr>
          <p:nvPr userDrawn="1"/>
        </p:nvCxnSpPr>
        <p:spPr>
          <a:xfrm>
            <a:off x="641604" y="1371378"/>
            <a:ext cx="10908792" cy="0"/>
          </a:xfrm>
          <a:prstGeom prst="line">
            <a:avLst/>
          </a:prstGeom>
          <a:ln w="31750" cap="rnd">
            <a:solidFill>
              <a:srgbClr val="188FA4"/>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4943D08D-0640-4FB9-A24B-7C14AEA9C29D}"/>
              </a:ext>
            </a:extLst>
          </p:cNvPr>
          <p:cNvGrpSpPr>
            <a:grpSpLocks noChangeAspect="1"/>
          </p:cNvGrpSpPr>
          <p:nvPr userDrawn="1"/>
        </p:nvGrpSpPr>
        <p:grpSpPr>
          <a:xfrm>
            <a:off x="10635996" y="483622"/>
            <a:ext cx="914400" cy="475793"/>
            <a:chOff x="4230167" y="2457450"/>
            <a:chExt cx="3734330" cy="1943100"/>
          </a:xfrm>
        </p:grpSpPr>
        <p:pic>
          <p:nvPicPr>
            <p:cNvPr id="40" name="Graphic 39">
              <a:extLst>
                <a:ext uri="{FF2B5EF4-FFF2-40B4-BE49-F238E27FC236}">
                  <a16:creationId xmlns:a16="http://schemas.microsoft.com/office/drawing/2014/main" id="{D9E465BD-770F-4D98-8292-F81A3C2034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30167" y="2720625"/>
              <a:ext cx="1419225" cy="1419225"/>
            </a:xfrm>
            <a:prstGeom prst="rect">
              <a:avLst/>
            </a:prstGeom>
          </p:spPr>
        </p:pic>
        <p:grpSp>
          <p:nvGrpSpPr>
            <p:cNvPr id="41" name="Graphic 57">
              <a:extLst>
                <a:ext uri="{FF2B5EF4-FFF2-40B4-BE49-F238E27FC236}">
                  <a16:creationId xmlns:a16="http://schemas.microsoft.com/office/drawing/2014/main" id="{54B5C251-A63A-4FF8-A599-D99ED3F077B0}"/>
                </a:ext>
              </a:extLst>
            </p:cNvPr>
            <p:cNvGrpSpPr/>
            <p:nvPr/>
          </p:nvGrpSpPr>
          <p:grpSpPr>
            <a:xfrm>
              <a:off x="6237329" y="2937890"/>
              <a:ext cx="1727168" cy="1053848"/>
              <a:chOff x="6237329" y="2937890"/>
              <a:chExt cx="1727168" cy="1053848"/>
            </a:xfrm>
            <a:solidFill>
              <a:srgbClr val="818285"/>
            </a:solidFill>
          </p:grpSpPr>
          <p:sp>
            <p:nvSpPr>
              <p:cNvPr id="43" name="Graphic 57">
                <a:extLst>
                  <a:ext uri="{FF2B5EF4-FFF2-40B4-BE49-F238E27FC236}">
                    <a16:creationId xmlns:a16="http://schemas.microsoft.com/office/drawing/2014/main" id="{0AF9BA4C-45AA-4A9B-90F2-BA6BCE090625}"/>
                  </a:ext>
                </a:extLst>
              </p:cNvPr>
              <p:cNvSpPr/>
              <p:nvPr/>
            </p:nvSpPr>
            <p:spPr>
              <a:xfrm>
                <a:off x="6237329" y="2939605"/>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44" name="Graphic 57">
                <a:extLst>
                  <a:ext uri="{FF2B5EF4-FFF2-40B4-BE49-F238E27FC236}">
                    <a16:creationId xmlns:a16="http://schemas.microsoft.com/office/drawing/2014/main" id="{D4EADF8D-6463-4038-9D68-1EB28A758624}"/>
                  </a:ext>
                </a:extLst>
              </p:cNvPr>
              <p:cNvSpPr/>
              <p:nvPr/>
            </p:nvSpPr>
            <p:spPr>
              <a:xfrm>
                <a:off x="6417065"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3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3"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45" name="Graphic 57">
                <a:extLst>
                  <a:ext uri="{FF2B5EF4-FFF2-40B4-BE49-F238E27FC236}">
                    <a16:creationId xmlns:a16="http://schemas.microsoft.com/office/drawing/2014/main" id="{A96B8622-FF61-44B8-B5CD-995013C6C211}"/>
                  </a:ext>
                </a:extLst>
              </p:cNvPr>
              <p:cNvSpPr/>
              <p:nvPr/>
            </p:nvSpPr>
            <p:spPr>
              <a:xfrm>
                <a:off x="6676431" y="2937890"/>
                <a:ext cx="235934" cy="240125"/>
              </a:xfrm>
              <a:custGeom>
                <a:avLst/>
                <a:gdLst>
                  <a:gd name="connsiteX0" fmla="*/ 0 w 235934"/>
                  <a:gd name="connsiteY0" fmla="*/ 120396 h 240125"/>
                  <a:gd name="connsiteX1" fmla="*/ 118872 w 235934"/>
                  <a:gd name="connsiteY1" fmla="*/ 0 h 240125"/>
                  <a:gd name="connsiteX2" fmla="*/ 235934 w 235934"/>
                  <a:gd name="connsiteY2" fmla="*/ 120396 h 240125"/>
                  <a:gd name="connsiteX3" fmla="*/ 118872 w 235934"/>
                  <a:gd name="connsiteY3" fmla="*/ 240125 h 240125"/>
                  <a:gd name="connsiteX4" fmla="*/ 0 w 235934"/>
                  <a:gd name="connsiteY4" fmla="*/ 120396 h 240125"/>
                  <a:gd name="connsiteX5" fmla="*/ 118872 w 235934"/>
                  <a:gd name="connsiteY5" fmla="*/ 215265 h 240125"/>
                  <a:gd name="connsiteX6" fmla="*/ 203644 w 235934"/>
                  <a:gd name="connsiteY6" fmla="*/ 119444 h 240125"/>
                  <a:gd name="connsiteX7" fmla="*/ 118872 w 235934"/>
                  <a:gd name="connsiteY7" fmla="*/ 24956 h 240125"/>
                  <a:gd name="connsiteX8" fmla="*/ 32290 w 235934"/>
                  <a:gd name="connsiteY8" fmla="*/ 119444 h 240125"/>
                  <a:gd name="connsiteX9" fmla="*/ 118872 w 235934"/>
                  <a:gd name="connsiteY9" fmla="*/ 215265 h 24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934" h="240125">
                    <a:moveTo>
                      <a:pt x="0" y="120396"/>
                    </a:moveTo>
                    <a:cubicBezTo>
                      <a:pt x="0" y="40196"/>
                      <a:pt x="39624" y="0"/>
                      <a:pt x="118872" y="0"/>
                    </a:cubicBezTo>
                    <a:cubicBezTo>
                      <a:pt x="196882" y="0"/>
                      <a:pt x="235934" y="40100"/>
                      <a:pt x="235934" y="120396"/>
                    </a:cubicBezTo>
                    <a:cubicBezTo>
                      <a:pt x="235934" y="200216"/>
                      <a:pt x="196882" y="240125"/>
                      <a:pt x="118872" y="240125"/>
                    </a:cubicBezTo>
                    <a:cubicBezTo>
                      <a:pt x="39624" y="240125"/>
                      <a:pt x="0" y="200216"/>
                      <a:pt x="0" y="120396"/>
                    </a:cubicBezTo>
                    <a:close/>
                    <a:moveTo>
                      <a:pt x="118872" y="215265"/>
                    </a:moveTo>
                    <a:cubicBezTo>
                      <a:pt x="175355" y="215265"/>
                      <a:pt x="203644" y="183356"/>
                      <a:pt x="203644" y="119444"/>
                    </a:cubicBezTo>
                    <a:cubicBezTo>
                      <a:pt x="203644" y="56388"/>
                      <a:pt x="175355" y="24956"/>
                      <a:pt x="118872" y="24956"/>
                    </a:cubicBezTo>
                    <a:cubicBezTo>
                      <a:pt x="61150" y="24956"/>
                      <a:pt x="32290" y="56483"/>
                      <a:pt x="32290" y="119444"/>
                    </a:cubicBezTo>
                    <a:cubicBezTo>
                      <a:pt x="32290" y="183356"/>
                      <a:pt x="61150" y="215265"/>
                      <a:pt x="118872" y="215265"/>
                    </a:cubicBezTo>
                    <a:close/>
                  </a:path>
                </a:pathLst>
              </a:custGeom>
              <a:grpFill/>
              <a:ln w="9525" cap="flat">
                <a:noFill/>
                <a:prstDash val="solid"/>
                <a:miter/>
              </a:ln>
            </p:spPr>
            <p:txBody>
              <a:bodyPr rtlCol="0" anchor="ctr"/>
              <a:lstStyle/>
              <a:p>
                <a:endParaRPr lang="en-US" dirty="0"/>
              </a:p>
            </p:txBody>
          </p:sp>
          <p:sp>
            <p:nvSpPr>
              <p:cNvPr id="46" name="Graphic 57">
                <a:extLst>
                  <a:ext uri="{FF2B5EF4-FFF2-40B4-BE49-F238E27FC236}">
                    <a16:creationId xmlns:a16="http://schemas.microsoft.com/office/drawing/2014/main" id="{F61A0A70-6D7E-4425-A803-E5BFCF8262E4}"/>
                  </a:ext>
                </a:extLst>
              </p:cNvPr>
              <p:cNvSpPr/>
              <p:nvPr/>
            </p:nvSpPr>
            <p:spPr>
              <a:xfrm>
                <a:off x="6960371" y="2939605"/>
                <a:ext cx="154495" cy="236791"/>
              </a:xfrm>
              <a:custGeom>
                <a:avLst/>
                <a:gdLst>
                  <a:gd name="connsiteX0" fmla="*/ 30671 w 154495"/>
                  <a:gd name="connsiteY0" fmla="*/ 0 h 236791"/>
                  <a:gd name="connsiteX1" fmla="*/ 30671 w 154495"/>
                  <a:gd name="connsiteY1" fmla="*/ 211931 h 236791"/>
                  <a:gd name="connsiteX2" fmla="*/ 154496 w 154495"/>
                  <a:gd name="connsiteY2" fmla="*/ 211931 h 236791"/>
                  <a:gd name="connsiteX3" fmla="*/ 154496 w 154495"/>
                  <a:gd name="connsiteY3" fmla="*/ 236792 h 236791"/>
                  <a:gd name="connsiteX4" fmla="*/ 0 w 154495"/>
                  <a:gd name="connsiteY4" fmla="*/ 236792 h 236791"/>
                  <a:gd name="connsiteX5" fmla="*/ 0 w 154495"/>
                  <a:gd name="connsiteY5" fmla="*/ 0 h 236791"/>
                  <a:gd name="connsiteX6" fmla="*/ 30671 w 154495"/>
                  <a:gd name="connsiteY6"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95" h="236791">
                    <a:moveTo>
                      <a:pt x="30671" y="0"/>
                    </a:moveTo>
                    <a:lnTo>
                      <a:pt x="30671" y="211931"/>
                    </a:lnTo>
                    <a:lnTo>
                      <a:pt x="154496" y="211931"/>
                    </a:lnTo>
                    <a:lnTo>
                      <a:pt x="154496" y="236792"/>
                    </a:lnTo>
                    <a:lnTo>
                      <a:pt x="0" y="236792"/>
                    </a:lnTo>
                    <a:lnTo>
                      <a:pt x="0" y="0"/>
                    </a:lnTo>
                    <a:lnTo>
                      <a:pt x="30671" y="0"/>
                    </a:lnTo>
                    <a:close/>
                  </a:path>
                </a:pathLst>
              </a:custGeom>
              <a:grpFill/>
              <a:ln w="9525" cap="flat">
                <a:noFill/>
                <a:prstDash val="solid"/>
                <a:miter/>
              </a:ln>
            </p:spPr>
            <p:txBody>
              <a:bodyPr rtlCol="0" anchor="ctr"/>
              <a:lstStyle/>
              <a:p>
                <a:endParaRPr lang="en-US" dirty="0"/>
              </a:p>
            </p:txBody>
          </p:sp>
          <p:sp>
            <p:nvSpPr>
              <p:cNvPr id="47" name="Graphic 57">
                <a:extLst>
                  <a:ext uri="{FF2B5EF4-FFF2-40B4-BE49-F238E27FC236}">
                    <a16:creationId xmlns:a16="http://schemas.microsoft.com/office/drawing/2014/main" id="{9E54D47B-9082-467D-BC37-4DD00BA83E33}"/>
                  </a:ext>
                </a:extLst>
              </p:cNvPr>
              <p:cNvSpPr/>
              <p:nvPr/>
            </p:nvSpPr>
            <p:spPr>
              <a:xfrm>
                <a:off x="7094198"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2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2"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48" name="Graphic 57">
                <a:extLst>
                  <a:ext uri="{FF2B5EF4-FFF2-40B4-BE49-F238E27FC236}">
                    <a16:creationId xmlns:a16="http://schemas.microsoft.com/office/drawing/2014/main" id="{1D6E8112-28EF-463C-8FF8-F4CFA8C37951}"/>
                  </a:ext>
                </a:extLst>
              </p:cNvPr>
              <p:cNvSpPr/>
              <p:nvPr/>
            </p:nvSpPr>
            <p:spPr>
              <a:xfrm>
                <a:off x="7361945" y="2939605"/>
                <a:ext cx="157257" cy="236791"/>
              </a:xfrm>
              <a:custGeom>
                <a:avLst/>
                <a:gdLst>
                  <a:gd name="connsiteX0" fmla="*/ 154686 w 157257"/>
                  <a:gd name="connsiteY0" fmla="*/ 0 h 236791"/>
                  <a:gd name="connsiteX1" fmla="*/ 154686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686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686" y="0"/>
                    </a:moveTo>
                    <a:lnTo>
                      <a:pt x="154686"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686" y="0"/>
                    </a:lnTo>
                    <a:close/>
                  </a:path>
                </a:pathLst>
              </a:custGeom>
              <a:grpFill/>
              <a:ln w="9525" cap="flat">
                <a:noFill/>
                <a:prstDash val="solid"/>
                <a:miter/>
              </a:ln>
            </p:spPr>
            <p:txBody>
              <a:bodyPr rtlCol="0" anchor="ctr"/>
              <a:lstStyle/>
              <a:p>
                <a:endParaRPr lang="en-US" dirty="0"/>
              </a:p>
            </p:txBody>
          </p:sp>
          <p:sp>
            <p:nvSpPr>
              <p:cNvPr id="49" name="Graphic 57">
                <a:extLst>
                  <a:ext uri="{FF2B5EF4-FFF2-40B4-BE49-F238E27FC236}">
                    <a16:creationId xmlns:a16="http://schemas.microsoft.com/office/drawing/2014/main" id="{9556EF7C-3E71-4870-A343-10F0FB36C145}"/>
                  </a:ext>
                </a:extLst>
              </p:cNvPr>
              <p:cNvSpPr/>
              <p:nvPr/>
            </p:nvSpPr>
            <p:spPr>
              <a:xfrm>
                <a:off x="7565495" y="2939605"/>
                <a:ext cx="203644" cy="236791"/>
              </a:xfrm>
              <a:custGeom>
                <a:avLst/>
                <a:gdLst>
                  <a:gd name="connsiteX0" fmla="*/ 0 w 203644"/>
                  <a:gd name="connsiteY0" fmla="*/ 236792 h 236791"/>
                  <a:gd name="connsiteX1" fmla="*/ 0 w 203644"/>
                  <a:gd name="connsiteY1" fmla="*/ 0 h 236791"/>
                  <a:gd name="connsiteX2" fmla="*/ 86106 w 203644"/>
                  <a:gd name="connsiteY2" fmla="*/ 0 h 236791"/>
                  <a:gd name="connsiteX3" fmla="*/ 203644 w 203644"/>
                  <a:gd name="connsiteY3" fmla="*/ 111919 h 236791"/>
                  <a:gd name="connsiteX4" fmla="*/ 86106 w 203644"/>
                  <a:gd name="connsiteY4" fmla="*/ 236792 h 236791"/>
                  <a:gd name="connsiteX5" fmla="*/ 0 w 203644"/>
                  <a:gd name="connsiteY5" fmla="*/ 236792 h 236791"/>
                  <a:gd name="connsiteX6" fmla="*/ 86106 w 203644"/>
                  <a:gd name="connsiteY6" fmla="*/ 211931 h 236791"/>
                  <a:gd name="connsiteX7" fmla="*/ 173069 w 203644"/>
                  <a:gd name="connsiteY7" fmla="*/ 111919 h 236791"/>
                  <a:gd name="connsiteX8" fmla="*/ 86106 w 203644"/>
                  <a:gd name="connsiteY8" fmla="*/ 24860 h 236791"/>
                  <a:gd name="connsiteX9" fmla="*/ 30670 w 203644"/>
                  <a:gd name="connsiteY9" fmla="*/ 24860 h 236791"/>
                  <a:gd name="connsiteX10" fmla="*/ 30670 w 203644"/>
                  <a:gd name="connsiteY10" fmla="*/ 211931 h 236791"/>
                  <a:gd name="connsiteX11" fmla="*/ 86106 w 203644"/>
                  <a:gd name="connsiteY11" fmla="*/ 211931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644" h="236791">
                    <a:moveTo>
                      <a:pt x="0" y="236792"/>
                    </a:moveTo>
                    <a:lnTo>
                      <a:pt x="0" y="0"/>
                    </a:lnTo>
                    <a:lnTo>
                      <a:pt x="86106" y="0"/>
                    </a:lnTo>
                    <a:cubicBezTo>
                      <a:pt x="164497" y="0"/>
                      <a:pt x="203644" y="37338"/>
                      <a:pt x="203644" y="111919"/>
                    </a:cubicBezTo>
                    <a:cubicBezTo>
                      <a:pt x="203644" y="195167"/>
                      <a:pt x="164497" y="236792"/>
                      <a:pt x="86106" y="236792"/>
                    </a:cubicBezTo>
                    <a:lnTo>
                      <a:pt x="0" y="236792"/>
                    </a:lnTo>
                    <a:close/>
                    <a:moveTo>
                      <a:pt x="86106" y="211931"/>
                    </a:moveTo>
                    <a:cubicBezTo>
                      <a:pt x="144018" y="211931"/>
                      <a:pt x="173069" y="178594"/>
                      <a:pt x="173069" y="111919"/>
                    </a:cubicBezTo>
                    <a:cubicBezTo>
                      <a:pt x="173069" y="53912"/>
                      <a:pt x="144113" y="24860"/>
                      <a:pt x="86106" y="24860"/>
                    </a:cubicBezTo>
                    <a:lnTo>
                      <a:pt x="30670" y="24860"/>
                    </a:lnTo>
                    <a:lnTo>
                      <a:pt x="30670" y="211931"/>
                    </a:lnTo>
                    <a:lnTo>
                      <a:pt x="86106" y="211931"/>
                    </a:lnTo>
                    <a:close/>
                  </a:path>
                </a:pathLst>
              </a:custGeom>
              <a:grpFill/>
              <a:ln w="9525" cap="flat">
                <a:noFill/>
                <a:prstDash val="solid"/>
                <a:miter/>
              </a:ln>
            </p:spPr>
            <p:txBody>
              <a:bodyPr rtlCol="0" anchor="ctr"/>
              <a:lstStyle/>
              <a:p>
                <a:endParaRPr lang="en-US" dirty="0"/>
              </a:p>
            </p:txBody>
          </p:sp>
          <p:sp>
            <p:nvSpPr>
              <p:cNvPr id="50" name="Graphic 57">
                <a:extLst>
                  <a:ext uri="{FF2B5EF4-FFF2-40B4-BE49-F238E27FC236}">
                    <a16:creationId xmlns:a16="http://schemas.microsoft.com/office/drawing/2014/main" id="{5A3166BC-85C4-4E61-968F-F0D24B3BA00D}"/>
                  </a:ext>
                </a:extLst>
              </p:cNvPr>
              <p:cNvSpPr/>
              <p:nvPr/>
            </p:nvSpPr>
            <p:spPr>
              <a:xfrm>
                <a:off x="6237329" y="3346513"/>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51" name="Graphic 57">
                <a:extLst>
                  <a:ext uri="{FF2B5EF4-FFF2-40B4-BE49-F238E27FC236}">
                    <a16:creationId xmlns:a16="http://schemas.microsoft.com/office/drawing/2014/main" id="{3EC1F67D-0FD7-421F-A8A4-EF9F3FF28699}"/>
                  </a:ext>
                </a:extLst>
              </p:cNvPr>
              <p:cNvSpPr/>
              <p:nvPr/>
            </p:nvSpPr>
            <p:spPr>
              <a:xfrm>
                <a:off x="6440973" y="3346513"/>
                <a:ext cx="204501" cy="236791"/>
              </a:xfrm>
              <a:custGeom>
                <a:avLst/>
                <a:gdLst>
                  <a:gd name="connsiteX0" fmla="*/ 0 w 204501"/>
                  <a:gd name="connsiteY0" fmla="*/ 236792 h 236791"/>
                  <a:gd name="connsiteX1" fmla="*/ 0 w 204501"/>
                  <a:gd name="connsiteY1" fmla="*/ 0 h 236791"/>
                  <a:gd name="connsiteX2" fmla="*/ 30670 w 204501"/>
                  <a:gd name="connsiteY2" fmla="*/ 0 h 236791"/>
                  <a:gd name="connsiteX3" fmla="*/ 175546 w 204501"/>
                  <a:gd name="connsiteY3" fmla="*/ 190691 h 236791"/>
                  <a:gd name="connsiteX4" fmla="*/ 175546 w 204501"/>
                  <a:gd name="connsiteY4" fmla="*/ 0 h 236791"/>
                  <a:gd name="connsiteX5" fmla="*/ 204502 w 204501"/>
                  <a:gd name="connsiteY5" fmla="*/ 0 h 236791"/>
                  <a:gd name="connsiteX6" fmla="*/ 204502 w 204501"/>
                  <a:gd name="connsiteY6" fmla="*/ 236792 h 236791"/>
                  <a:gd name="connsiteX7" fmla="*/ 173927 w 204501"/>
                  <a:gd name="connsiteY7" fmla="*/ 236792 h 236791"/>
                  <a:gd name="connsiteX8" fmla="*/ 29051 w 204501"/>
                  <a:gd name="connsiteY8" fmla="*/ 44387 h 236791"/>
                  <a:gd name="connsiteX9" fmla="*/ 29051 w 204501"/>
                  <a:gd name="connsiteY9" fmla="*/ 236792 h 236791"/>
                  <a:gd name="connsiteX10" fmla="*/ 0 w 204501"/>
                  <a:gd name="connsiteY10"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501" h="236791">
                    <a:moveTo>
                      <a:pt x="0" y="236792"/>
                    </a:moveTo>
                    <a:lnTo>
                      <a:pt x="0" y="0"/>
                    </a:lnTo>
                    <a:lnTo>
                      <a:pt x="30670" y="0"/>
                    </a:lnTo>
                    <a:lnTo>
                      <a:pt x="175546" y="190691"/>
                    </a:lnTo>
                    <a:lnTo>
                      <a:pt x="175546" y="0"/>
                    </a:lnTo>
                    <a:lnTo>
                      <a:pt x="204502" y="0"/>
                    </a:lnTo>
                    <a:lnTo>
                      <a:pt x="204502" y="236792"/>
                    </a:lnTo>
                    <a:lnTo>
                      <a:pt x="173927" y="236792"/>
                    </a:lnTo>
                    <a:lnTo>
                      <a:pt x="29051" y="44387"/>
                    </a:lnTo>
                    <a:lnTo>
                      <a:pt x="29051" y="236792"/>
                    </a:lnTo>
                    <a:lnTo>
                      <a:pt x="0" y="236792"/>
                    </a:lnTo>
                    <a:close/>
                  </a:path>
                </a:pathLst>
              </a:custGeom>
              <a:grpFill/>
              <a:ln w="9525" cap="flat">
                <a:noFill/>
                <a:prstDash val="solid"/>
                <a:miter/>
              </a:ln>
            </p:spPr>
            <p:txBody>
              <a:bodyPr rtlCol="0" anchor="ctr"/>
              <a:lstStyle/>
              <a:p>
                <a:endParaRPr lang="en-US" dirty="0"/>
              </a:p>
            </p:txBody>
          </p:sp>
          <p:sp>
            <p:nvSpPr>
              <p:cNvPr id="52" name="Graphic 57">
                <a:extLst>
                  <a:ext uri="{FF2B5EF4-FFF2-40B4-BE49-F238E27FC236}">
                    <a16:creationId xmlns:a16="http://schemas.microsoft.com/office/drawing/2014/main" id="{9E19B3B0-1771-4732-BD5D-071ED4403A34}"/>
                  </a:ext>
                </a:extLst>
              </p:cNvPr>
              <p:cNvSpPr/>
              <p:nvPr/>
            </p:nvSpPr>
            <p:spPr>
              <a:xfrm>
                <a:off x="6701767" y="3346513"/>
                <a:ext cx="157353" cy="236791"/>
              </a:xfrm>
              <a:custGeom>
                <a:avLst/>
                <a:gdLst>
                  <a:gd name="connsiteX0" fmla="*/ 154781 w 157353"/>
                  <a:gd name="connsiteY0" fmla="*/ 0 h 236791"/>
                  <a:gd name="connsiteX1" fmla="*/ 154781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781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781" y="0"/>
                    </a:moveTo>
                    <a:lnTo>
                      <a:pt x="154781"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53" name="Graphic 57">
                <a:extLst>
                  <a:ext uri="{FF2B5EF4-FFF2-40B4-BE49-F238E27FC236}">
                    <a16:creationId xmlns:a16="http://schemas.microsoft.com/office/drawing/2014/main" id="{56A720FD-191A-43F6-8507-487F724E7F8C}"/>
                  </a:ext>
                </a:extLst>
              </p:cNvPr>
              <p:cNvSpPr/>
              <p:nvPr/>
            </p:nvSpPr>
            <p:spPr>
              <a:xfrm>
                <a:off x="6905412" y="3346513"/>
                <a:ext cx="183737" cy="236791"/>
              </a:xfrm>
              <a:custGeom>
                <a:avLst/>
                <a:gdLst>
                  <a:gd name="connsiteX0" fmla="*/ 0 w 183737"/>
                  <a:gd name="connsiteY0" fmla="*/ 236792 h 236791"/>
                  <a:gd name="connsiteX1" fmla="*/ 0 w 183737"/>
                  <a:gd name="connsiteY1" fmla="*/ 0 h 236791"/>
                  <a:gd name="connsiteX2" fmla="*/ 100965 w 183737"/>
                  <a:gd name="connsiteY2" fmla="*/ 0 h 236791"/>
                  <a:gd name="connsiteX3" fmla="*/ 168497 w 183737"/>
                  <a:gd name="connsiteY3" fmla="*/ 56769 h 236791"/>
                  <a:gd name="connsiteX4" fmla="*/ 102489 w 183737"/>
                  <a:gd name="connsiteY4" fmla="*/ 125159 h 236791"/>
                  <a:gd name="connsiteX5" fmla="*/ 183737 w 183737"/>
                  <a:gd name="connsiteY5" fmla="*/ 236792 h 236791"/>
                  <a:gd name="connsiteX6" fmla="*/ 143351 w 183737"/>
                  <a:gd name="connsiteY6" fmla="*/ 236792 h 236791"/>
                  <a:gd name="connsiteX7" fmla="*/ 68008 w 183737"/>
                  <a:gd name="connsiteY7" fmla="*/ 130302 h 236791"/>
                  <a:gd name="connsiteX8" fmla="*/ 68008 w 183737"/>
                  <a:gd name="connsiteY8" fmla="*/ 110300 h 236791"/>
                  <a:gd name="connsiteX9" fmla="*/ 135922 w 183737"/>
                  <a:gd name="connsiteY9" fmla="*/ 58103 h 236791"/>
                  <a:gd name="connsiteX10" fmla="*/ 98203 w 183737"/>
                  <a:gd name="connsiteY10" fmla="*/ 25337 h 236791"/>
                  <a:gd name="connsiteX11" fmla="*/ 30670 w 183737"/>
                  <a:gd name="connsiteY11" fmla="*/ 25337 h 236791"/>
                  <a:gd name="connsiteX12" fmla="*/ 30670 w 183737"/>
                  <a:gd name="connsiteY12" fmla="*/ 236792 h 236791"/>
                  <a:gd name="connsiteX13" fmla="*/ 0 w 183737"/>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37" h="236791">
                    <a:moveTo>
                      <a:pt x="0" y="236792"/>
                    </a:moveTo>
                    <a:lnTo>
                      <a:pt x="0" y="0"/>
                    </a:lnTo>
                    <a:lnTo>
                      <a:pt x="100965" y="0"/>
                    </a:lnTo>
                    <a:cubicBezTo>
                      <a:pt x="146018" y="0"/>
                      <a:pt x="168497" y="18955"/>
                      <a:pt x="168497" y="56769"/>
                    </a:cubicBezTo>
                    <a:cubicBezTo>
                      <a:pt x="168497" y="87535"/>
                      <a:pt x="146494" y="110395"/>
                      <a:pt x="102489" y="125159"/>
                    </a:cubicBezTo>
                    <a:lnTo>
                      <a:pt x="183737" y="236792"/>
                    </a:lnTo>
                    <a:lnTo>
                      <a:pt x="143351" y="236792"/>
                    </a:lnTo>
                    <a:lnTo>
                      <a:pt x="68008" y="130302"/>
                    </a:lnTo>
                    <a:lnTo>
                      <a:pt x="68008" y="110300"/>
                    </a:lnTo>
                    <a:cubicBezTo>
                      <a:pt x="113252" y="103156"/>
                      <a:pt x="135922" y="85725"/>
                      <a:pt x="135922" y="58103"/>
                    </a:cubicBezTo>
                    <a:cubicBezTo>
                      <a:pt x="135922" y="36290"/>
                      <a:pt x="123349" y="25337"/>
                      <a:pt x="98203" y="25337"/>
                    </a:cubicBezTo>
                    <a:lnTo>
                      <a:pt x="30670" y="25337"/>
                    </a:lnTo>
                    <a:lnTo>
                      <a:pt x="30670" y="236792"/>
                    </a:lnTo>
                    <a:lnTo>
                      <a:pt x="0" y="236792"/>
                    </a:lnTo>
                    <a:close/>
                  </a:path>
                </a:pathLst>
              </a:custGeom>
              <a:grpFill/>
              <a:ln w="9525" cap="flat">
                <a:noFill/>
                <a:prstDash val="solid"/>
                <a:miter/>
              </a:ln>
            </p:spPr>
            <p:txBody>
              <a:bodyPr rtlCol="0" anchor="ctr"/>
              <a:lstStyle/>
              <a:p>
                <a:endParaRPr lang="en-US" dirty="0"/>
              </a:p>
            </p:txBody>
          </p:sp>
          <p:sp>
            <p:nvSpPr>
              <p:cNvPr id="54" name="Graphic 57">
                <a:extLst>
                  <a:ext uri="{FF2B5EF4-FFF2-40B4-BE49-F238E27FC236}">
                    <a16:creationId xmlns:a16="http://schemas.microsoft.com/office/drawing/2014/main" id="{1275C6A8-26EF-4CCD-A747-758516220A66}"/>
                  </a:ext>
                </a:extLst>
              </p:cNvPr>
              <p:cNvSpPr/>
              <p:nvPr/>
            </p:nvSpPr>
            <p:spPr>
              <a:xfrm>
                <a:off x="7110009" y="3344894"/>
                <a:ext cx="190404" cy="240030"/>
              </a:xfrm>
              <a:custGeom>
                <a:avLst/>
                <a:gdLst>
                  <a:gd name="connsiteX0" fmla="*/ 190309 w 190404"/>
                  <a:gd name="connsiteY0" fmla="*/ 229076 h 240030"/>
                  <a:gd name="connsiteX1" fmla="*/ 128588 w 190404"/>
                  <a:gd name="connsiteY1" fmla="*/ 240030 h 240030"/>
                  <a:gd name="connsiteX2" fmla="*/ 0 w 190404"/>
                  <a:gd name="connsiteY2" fmla="*/ 116681 h 240030"/>
                  <a:gd name="connsiteX3" fmla="*/ 124206 w 190404"/>
                  <a:gd name="connsiteY3" fmla="*/ 0 h 240030"/>
                  <a:gd name="connsiteX4" fmla="*/ 190405 w 190404"/>
                  <a:gd name="connsiteY4" fmla="*/ 9906 h 240030"/>
                  <a:gd name="connsiteX5" fmla="*/ 190405 w 190404"/>
                  <a:gd name="connsiteY5" fmla="*/ 36385 h 240030"/>
                  <a:gd name="connsiteX6" fmla="*/ 127445 w 190404"/>
                  <a:gd name="connsiteY6" fmla="*/ 24765 h 240030"/>
                  <a:gd name="connsiteX7" fmla="*/ 30575 w 190404"/>
                  <a:gd name="connsiteY7" fmla="*/ 116681 h 240030"/>
                  <a:gd name="connsiteX8" fmla="*/ 125921 w 190404"/>
                  <a:gd name="connsiteY8" fmla="*/ 215170 h 240030"/>
                  <a:gd name="connsiteX9" fmla="*/ 159734 w 190404"/>
                  <a:gd name="connsiteY9" fmla="*/ 211169 h 240030"/>
                  <a:gd name="connsiteX10" fmla="*/ 159734 w 190404"/>
                  <a:gd name="connsiteY10" fmla="*/ 130683 h 240030"/>
                  <a:gd name="connsiteX11" fmla="*/ 190405 w 190404"/>
                  <a:gd name="connsiteY11" fmla="*/ 130683 h 240030"/>
                  <a:gd name="connsiteX12" fmla="*/ 190405 w 190404"/>
                  <a:gd name="connsiteY12" fmla="*/ 229076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04" h="240030">
                    <a:moveTo>
                      <a:pt x="190309" y="229076"/>
                    </a:moveTo>
                    <a:cubicBezTo>
                      <a:pt x="171164" y="236315"/>
                      <a:pt x="150590" y="240030"/>
                      <a:pt x="128588" y="240030"/>
                    </a:cubicBezTo>
                    <a:cubicBezTo>
                      <a:pt x="42863" y="240030"/>
                      <a:pt x="0" y="198882"/>
                      <a:pt x="0" y="116681"/>
                    </a:cubicBezTo>
                    <a:cubicBezTo>
                      <a:pt x="0" y="38862"/>
                      <a:pt x="41339" y="0"/>
                      <a:pt x="124206" y="0"/>
                    </a:cubicBezTo>
                    <a:cubicBezTo>
                      <a:pt x="147923" y="0"/>
                      <a:pt x="170021" y="3334"/>
                      <a:pt x="190405" y="9906"/>
                    </a:cubicBezTo>
                    <a:lnTo>
                      <a:pt x="190405" y="36385"/>
                    </a:lnTo>
                    <a:cubicBezTo>
                      <a:pt x="170021" y="28670"/>
                      <a:pt x="148971" y="24765"/>
                      <a:pt x="127445" y="24765"/>
                    </a:cubicBezTo>
                    <a:cubicBezTo>
                      <a:pt x="62865" y="24765"/>
                      <a:pt x="30575" y="55435"/>
                      <a:pt x="30575" y="116681"/>
                    </a:cubicBezTo>
                    <a:cubicBezTo>
                      <a:pt x="30575" y="182309"/>
                      <a:pt x="62389" y="215170"/>
                      <a:pt x="125921" y="215170"/>
                    </a:cubicBezTo>
                    <a:cubicBezTo>
                      <a:pt x="136112" y="215170"/>
                      <a:pt x="147352" y="213836"/>
                      <a:pt x="159734" y="211169"/>
                    </a:cubicBezTo>
                    <a:lnTo>
                      <a:pt x="159734" y="130683"/>
                    </a:lnTo>
                    <a:lnTo>
                      <a:pt x="190405" y="130683"/>
                    </a:lnTo>
                    <a:lnTo>
                      <a:pt x="190405" y="229076"/>
                    </a:lnTo>
                    <a:close/>
                  </a:path>
                </a:pathLst>
              </a:custGeom>
              <a:grpFill/>
              <a:ln w="9525" cap="flat">
                <a:noFill/>
                <a:prstDash val="solid"/>
                <a:miter/>
              </a:ln>
            </p:spPr>
            <p:txBody>
              <a:bodyPr rtlCol="0" anchor="ctr"/>
              <a:lstStyle/>
              <a:p>
                <a:endParaRPr lang="en-US" dirty="0"/>
              </a:p>
            </p:txBody>
          </p:sp>
          <p:sp>
            <p:nvSpPr>
              <p:cNvPr id="55" name="Graphic 57">
                <a:extLst>
                  <a:ext uri="{FF2B5EF4-FFF2-40B4-BE49-F238E27FC236}">
                    <a16:creationId xmlns:a16="http://schemas.microsoft.com/office/drawing/2014/main" id="{504DAA4C-E90F-418C-9369-1A7FA6E6AE58}"/>
                  </a:ext>
                </a:extLst>
              </p:cNvPr>
              <p:cNvSpPr/>
              <p:nvPr/>
            </p:nvSpPr>
            <p:spPr>
              <a:xfrm>
                <a:off x="7326798" y="3346513"/>
                <a:ext cx="206978" cy="236791"/>
              </a:xfrm>
              <a:custGeom>
                <a:avLst/>
                <a:gdLst>
                  <a:gd name="connsiteX0" fmla="*/ 0 w 206978"/>
                  <a:gd name="connsiteY0" fmla="*/ 0 h 236791"/>
                  <a:gd name="connsiteX1" fmla="*/ 33909 w 206978"/>
                  <a:gd name="connsiteY1" fmla="*/ 0 h 236791"/>
                  <a:gd name="connsiteX2" fmla="*/ 102108 w 206978"/>
                  <a:gd name="connsiteY2" fmla="*/ 123635 h 236791"/>
                  <a:gd name="connsiteX3" fmla="*/ 171355 w 206978"/>
                  <a:gd name="connsiteY3" fmla="*/ 0 h 236791"/>
                  <a:gd name="connsiteX4" fmla="*/ 206978 w 206978"/>
                  <a:gd name="connsiteY4" fmla="*/ 0 h 236791"/>
                  <a:gd name="connsiteX5" fmla="*/ 116586 w 206978"/>
                  <a:gd name="connsiteY5" fmla="*/ 154019 h 236791"/>
                  <a:gd name="connsiteX6" fmla="*/ 116586 w 206978"/>
                  <a:gd name="connsiteY6" fmla="*/ 236792 h 236791"/>
                  <a:gd name="connsiteX7" fmla="*/ 85916 w 206978"/>
                  <a:gd name="connsiteY7" fmla="*/ 236792 h 236791"/>
                  <a:gd name="connsiteX8" fmla="*/ 85916 w 206978"/>
                  <a:gd name="connsiteY8" fmla="*/ 154019 h 236791"/>
                  <a:gd name="connsiteX9" fmla="*/ 0 w 206978"/>
                  <a:gd name="connsiteY9"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78" h="236791">
                    <a:moveTo>
                      <a:pt x="0" y="0"/>
                    </a:moveTo>
                    <a:lnTo>
                      <a:pt x="33909" y="0"/>
                    </a:lnTo>
                    <a:lnTo>
                      <a:pt x="102108" y="123635"/>
                    </a:lnTo>
                    <a:lnTo>
                      <a:pt x="171355" y="0"/>
                    </a:lnTo>
                    <a:lnTo>
                      <a:pt x="206978" y="0"/>
                    </a:lnTo>
                    <a:lnTo>
                      <a:pt x="116586" y="154019"/>
                    </a:lnTo>
                    <a:lnTo>
                      <a:pt x="116586" y="236792"/>
                    </a:lnTo>
                    <a:lnTo>
                      <a:pt x="85916" y="236792"/>
                    </a:lnTo>
                    <a:lnTo>
                      <a:pt x="85916" y="154019"/>
                    </a:lnTo>
                    <a:lnTo>
                      <a:pt x="0" y="0"/>
                    </a:lnTo>
                    <a:close/>
                  </a:path>
                </a:pathLst>
              </a:custGeom>
              <a:grpFill/>
              <a:ln w="9525" cap="flat">
                <a:noFill/>
                <a:prstDash val="solid"/>
                <a:miter/>
              </a:ln>
            </p:spPr>
            <p:txBody>
              <a:bodyPr rtlCol="0" anchor="ctr"/>
              <a:lstStyle/>
              <a:p>
                <a:endParaRPr lang="en-US" dirty="0"/>
              </a:p>
            </p:txBody>
          </p:sp>
          <p:sp>
            <p:nvSpPr>
              <p:cNvPr id="56" name="Graphic 57">
                <a:extLst>
                  <a:ext uri="{FF2B5EF4-FFF2-40B4-BE49-F238E27FC236}">
                    <a16:creationId xmlns:a16="http://schemas.microsoft.com/office/drawing/2014/main" id="{08EC165D-55FE-4219-A9D0-BEB2CFC80A69}"/>
                  </a:ext>
                </a:extLst>
              </p:cNvPr>
              <p:cNvSpPr/>
              <p:nvPr/>
            </p:nvSpPr>
            <p:spPr>
              <a:xfrm>
                <a:off x="6237329"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7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3" y="25337"/>
                      <a:pt x="98107"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57" name="Graphic 57">
                <a:extLst>
                  <a:ext uri="{FF2B5EF4-FFF2-40B4-BE49-F238E27FC236}">
                    <a16:creationId xmlns:a16="http://schemas.microsoft.com/office/drawing/2014/main" id="{2F8EC0F1-BAD8-4CBD-AB5D-96959D8FB867}"/>
                  </a:ext>
                </a:extLst>
              </p:cNvPr>
              <p:cNvSpPr/>
              <p:nvPr/>
            </p:nvSpPr>
            <p:spPr>
              <a:xfrm>
                <a:off x="6453451"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58" name="Graphic 57">
                <a:extLst>
                  <a:ext uri="{FF2B5EF4-FFF2-40B4-BE49-F238E27FC236}">
                    <a16:creationId xmlns:a16="http://schemas.microsoft.com/office/drawing/2014/main" id="{6D4FC110-F842-458E-91CB-0272B0852D4D}"/>
                  </a:ext>
                </a:extLst>
              </p:cNvPr>
              <p:cNvSpPr/>
              <p:nvPr/>
            </p:nvSpPr>
            <p:spPr>
              <a:xfrm>
                <a:off x="6645475" y="3751611"/>
                <a:ext cx="180498" cy="240127"/>
              </a:xfrm>
              <a:custGeom>
                <a:avLst/>
                <a:gdLst>
                  <a:gd name="connsiteX0" fmla="*/ 8287 w 180498"/>
                  <a:gd name="connsiteY0" fmla="*/ 230219 h 240127"/>
                  <a:gd name="connsiteX1" fmla="*/ 8287 w 180498"/>
                  <a:gd name="connsiteY1" fmla="*/ 202025 h 240127"/>
                  <a:gd name="connsiteX2" fmla="*/ 88773 w 180498"/>
                  <a:gd name="connsiteY2" fmla="*/ 215265 h 240127"/>
                  <a:gd name="connsiteX3" fmla="*/ 149828 w 180498"/>
                  <a:gd name="connsiteY3" fmla="*/ 170593 h 240127"/>
                  <a:gd name="connsiteX4" fmla="*/ 104775 w 180498"/>
                  <a:gd name="connsiteY4" fmla="*/ 132493 h 240127"/>
                  <a:gd name="connsiteX5" fmla="*/ 74295 w 180498"/>
                  <a:gd name="connsiteY5" fmla="*/ 132493 h 240127"/>
                  <a:gd name="connsiteX6" fmla="*/ 0 w 180498"/>
                  <a:gd name="connsiteY6" fmla="*/ 67913 h 240127"/>
                  <a:gd name="connsiteX7" fmla="*/ 95250 w 180498"/>
                  <a:gd name="connsiteY7" fmla="*/ 0 h 240127"/>
                  <a:gd name="connsiteX8" fmla="*/ 172212 w 180498"/>
                  <a:gd name="connsiteY8" fmla="*/ 9906 h 240127"/>
                  <a:gd name="connsiteX9" fmla="*/ 172212 w 180498"/>
                  <a:gd name="connsiteY9" fmla="*/ 38100 h 240127"/>
                  <a:gd name="connsiteX10" fmla="*/ 95250 w 180498"/>
                  <a:gd name="connsiteY10" fmla="*/ 24860 h 240127"/>
                  <a:gd name="connsiteX11" fmla="*/ 30670 w 180498"/>
                  <a:gd name="connsiteY11" fmla="*/ 67913 h 240127"/>
                  <a:gd name="connsiteX12" fmla="*/ 74390 w 180498"/>
                  <a:gd name="connsiteY12" fmla="*/ 106013 h 240127"/>
                  <a:gd name="connsiteX13" fmla="*/ 104870 w 180498"/>
                  <a:gd name="connsiteY13" fmla="*/ 106013 h 240127"/>
                  <a:gd name="connsiteX14" fmla="*/ 180499 w 180498"/>
                  <a:gd name="connsiteY14" fmla="*/ 170593 h 240127"/>
                  <a:gd name="connsiteX15" fmla="*/ 88773 w 180498"/>
                  <a:gd name="connsiteY15" fmla="*/ 240125 h 240127"/>
                  <a:gd name="connsiteX16" fmla="*/ 8287 w 180498"/>
                  <a:gd name="connsiteY16" fmla="*/ 230219 h 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498" h="240127">
                    <a:moveTo>
                      <a:pt x="8287" y="230219"/>
                    </a:moveTo>
                    <a:lnTo>
                      <a:pt x="8287" y="202025"/>
                    </a:lnTo>
                    <a:cubicBezTo>
                      <a:pt x="33147" y="210884"/>
                      <a:pt x="59912" y="215265"/>
                      <a:pt x="88773" y="215265"/>
                    </a:cubicBezTo>
                    <a:cubicBezTo>
                      <a:pt x="129540" y="215265"/>
                      <a:pt x="149828" y="200406"/>
                      <a:pt x="149828" y="170593"/>
                    </a:cubicBezTo>
                    <a:cubicBezTo>
                      <a:pt x="149828" y="145161"/>
                      <a:pt x="134779" y="132493"/>
                      <a:pt x="104775" y="132493"/>
                    </a:cubicBezTo>
                    <a:lnTo>
                      <a:pt x="74295" y="132493"/>
                    </a:lnTo>
                    <a:cubicBezTo>
                      <a:pt x="24765" y="132493"/>
                      <a:pt x="0" y="110966"/>
                      <a:pt x="0" y="67913"/>
                    </a:cubicBezTo>
                    <a:cubicBezTo>
                      <a:pt x="0" y="22670"/>
                      <a:pt x="31718" y="0"/>
                      <a:pt x="95250" y="0"/>
                    </a:cubicBezTo>
                    <a:cubicBezTo>
                      <a:pt x="122872" y="0"/>
                      <a:pt x="148495" y="3334"/>
                      <a:pt x="172212" y="9906"/>
                    </a:cubicBezTo>
                    <a:lnTo>
                      <a:pt x="172212" y="38100"/>
                    </a:lnTo>
                    <a:cubicBezTo>
                      <a:pt x="148495" y="29242"/>
                      <a:pt x="122777" y="24860"/>
                      <a:pt x="95250" y="24860"/>
                    </a:cubicBezTo>
                    <a:cubicBezTo>
                      <a:pt x="52197" y="24860"/>
                      <a:pt x="30670" y="39243"/>
                      <a:pt x="30670" y="67913"/>
                    </a:cubicBezTo>
                    <a:cubicBezTo>
                      <a:pt x="30670" y="93345"/>
                      <a:pt x="45244" y="106013"/>
                      <a:pt x="74390" y="106013"/>
                    </a:cubicBezTo>
                    <a:lnTo>
                      <a:pt x="104870" y="106013"/>
                    </a:lnTo>
                    <a:cubicBezTo>
                      <a:pt x="155257" y="106013"/>
                      <a:pt x="180499" y="127540"/>
                      <a:pt x="180499" y="170593"/>
                    </a:cubicBezTo>
                    <a:cubicBezTo>
                      <a:pt x="180499" y="216979"/>
                      <a:pt x="149923" y="240125"/>
                      <a:pt x="88773" y="240125"/>
                    </a:cubicBezTo>
                    <a:cubicBezTo>
                      <a:pt x="59912" y="240221"/>
                      <a:pt x="33147" y="236887"/>
                      <a:pt x="8287" y="230219"/>
                    </a:cubicBezTo>
                    <a:close/>
                  </a:path>
                </a:pathLst>
              </a:custGeom>
              <a:grpFill/>
              <a:ln w="9525" cap="flat">
                <a:noFill/>
                <a:prstDash val="solid"/>
                <a:miter/>
              </a:ln>
            </p:spPr>
            <p:txBody>
              <a:bodyPr rtlCol="0" anchor="ctr"/>
              <a:lstStyle/>
              <a:p>
                <a:endParaRPr lang="en-US" dirty="0"/>
              </a:p>
            </p:txBody>
          </p:sp>
          <p:sp>
            <p:nvSpPr>
              <p:cNvPr id="59" name="Graphic 57">
                <a:extLst>
                  <a:ext uri="{FF2B5EF4-FFF2-40B4-BE49-F238E27FC236}">
                    <a16:creationId xmlns:a16="http://schemas.microsoft.com/office/drawing/2014/main" id="{803A27F3-33A8-488A-A442-C41651E4D6B7}"/>
                  </a:ext>
                </a:extLst>
              </p:cNvPr>
              <p:cNvSpPr/>
              <p:nvPr/>
            </p:nvSpPr>
            <p:spPr>
              <a:xfrm>
                <a:off x="6870646"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60" name="Graphic 57">
                <a:extLst>
                  <a:ext uri="{FF2B5EF4-FFF2-40B4-BE49-F238E27FC236}">
                    <a16:creationId xmlns:a16="http://schemas.microsoft.com/office/drawing/2014/main" id="{37F8A059-D456-4993-97EF-6C3D59480DE7}"/>
                  </a:ext>
                </a:extLst>
              </p:cNvPr>
              <p:cNvSpPr/>
              <p:nvPr/>
            </p:nvSpPr>
            <p:spPr>
              <a:xfrm>
                <a:off x="7050287" y="3753326"/>
                <a:ext cx="235362" cy="236791"/>
              </a:xfrm>
              <a:custGeom>
                <a:avLst/>
                <a:gdLst>
                  <a:gd name="connsiteX0" fmla="*/ 31813 w 235362"/>
                  <a:gd name="connsiteY0" fmla="*/ 236792 h 236791"/>
                  <a:gd name="connsiteX1" fmla="*/ 0 w 235362"/>
                  <a:gd name="connsiteY1" fmla="*/ 236792 h 236791"/>
                  <a:gd name="connsiteX2" fmla="*/ 100489 w 235362"/>
                  <a:gd name="connsiteY2" fmla="*/ 0 h 236791"/>
                  <a:gd name="connsiteX3" fmla="*/ 134398 w 235362"/>
                  <a:gd name="connsiteY3" fmla="*/ 0 h 236791"/>
                  <a:gd name="connsiteX4" fmla="*/ 235363 w 235362"/>
                  <a:gd name="connsiteY4" fmla="*/ 236792 h 236791"/>
                  <a:gd name="connsiteX5" fmla="*/ 201454 w 235362"/>
                  <a:gd name="connsiteY5" fmla="*/ 236792 h 236791"/>
                  <a:gd name="connsiteX6" fmla="*/ 170783 w 235362"/>
                  <a:gd name="connsiteY6" fmla="*/ 162306 h 236791"/>
                  <a:gd name="connsiteX7" fmla="*/ 92488 w 235362"/>
                  <a:gd name="connsiteY7" fmla="*/ 162306 h 236791"/>
                  <a:gd name="connsiteX8" fmla="*/ 100965 w 235362"/>
                  <a:gd name="connsiteY8" fmla="*/ 137446 h 236791"/>
                  <a:gd name="connsiteX9" fmla="*/ 160591 w 235362"/>
                  <a:gd name="connsiteY9" fmla="*/ 137446 h 236791"/>
                  <a:gd name="connsiteX10" fmla="*/ 116395 w 235362"/>
                  <a:gd name="connsiteY10" fmla="*/ 30194 h 236791"/>
                  <a:gd name="connsiteX11" fmla="*/ 31813 w 235362"/>
                  <a:gd name="connsiteY11"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362" h="236791">
                    <a:moveTo>
                      <a:pt x="31813" y="236792"/>
                    </a:moveTo>
                    <a:lnTo>
                      <a:pt x="0" y="236792"/>
                    </a:lnTo>
                    <a:lnTo>
                      <a:pt x="100489" y="0"/>
                    </a:lnTo>
                    <a:lnTo>
                      <a:pt x="134398" y="0"/>
                    </a:lnTo>
                    <a:lnTo>
                      <a:pt x="235363" y="236792"/>
                    </a:lnTo>
                    <a:lnTo>
                      <a:pt x="201454" y="236792"/>
                    </a:lnTo>
                    <a:lnTo>
                      <a:pt x="170783" y="162306"/>
                    </a:lnTo>
                    <a:lnTo>
                      <a:pt x="92488" y="162306"/>
                    </a:lnTo>
                    <a:lnTo>
                      <a:pt x="100965" y="137446"/>
                    </a:lnTo>
                    <a:lnTo>
                      <a:pt x="160591" y="137446"/>
                    </a:lnTo>
                    <a:lnTo>
                      <a:pt x="116395" y="30194"/>
                    </a:lnTo>
                    <a:lnTo>
                      <a:pt x="31813" y="236792"/>
                    </a:lnTo>
                    <a:close/>
                  </a:path>
                </a:pathLst>
              </a:custGeom>
              <a:grpFill/>
              <a:ln w="9525" cap="flat">
                <a:noFill/>
                <a:prstDash val="solid"/>
                <a:miter/>
              </a:ln>
            </p:spPr>
            <p:txBody>
              <a:bodyPr rtlCol="0" anchor="ctr"/>
              <a:lstStyle/>
              <a:p>
                <a:endParaRPr lang="en-US" dirty="0"/>
              </a:p>
            </p:txBody>
          </p:sp>
          <p:sp>
            <p:nvSpPr>
              <p:cNvPr id="61" name="Graphic 57">
                <a:extLst>
                  <a:ext uri="{FF2B5EF4-FFF2-40B4-BE49-F238E27FC236}">
                    <a16:creationId xmlns:a16="http://schemas.microsoft.com/office/drawing/2014/main" id="{07FEE36D-D807-4D8F-B2C4-AFEA8BD319DF}"/>
                  </a:ext>
                </a:extLst>
              </p:cNvPr>
              <p:cNvSpPr/>
              <p:nvPr/>
            </p:nvSpPr>
            <p:spPr>
              <a:xfrm>
                <a:off x="7317940"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8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4" y="25337"/>
                      <a:pt x="98108"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62" name="Graphic 57">
                <a:extLst>
                  <a:ext uri="{FF2B5EF4-FFF2-40B4-BE49-F238E27FC236}">
                    <a16:creationId xmlns:a16="http://schemas.microsoft.com/office/drawing/2014/main" id="{69BB859C-96E7-4141-9CB6-2A788AAE8043}"/>
                  </a:ext>
                </a:extLst>
              </p:cNvPr>
              <p:cNvSpPr/>
              <p:nvPr/>
            </p:nvSpPr>
            <p:spPr>
              <a:xfrm>
                <a:off x="7522442" y="3751707"/>
                <a:ext cx="190404" cy="240029"/>
              </a:xfrm>
              <a:custGeom>
                <a:avLst/>
                <a:gdLst>
                  <a:gd name="connsiteX0" fmla="*/ 190405 w 190404"/>
                  <a:gd name="connsiteY0" fmla="*/ 230124 h 240029"/>
                  <a:gd name="connsiteX1" fmla="*/ 124206 w 190404"/>
                  <a:gd name="connsiteY1" fmla="*/ 240030 h 240029"/>
                  <a:gd name="connsiteX2" fmla="*/ 0 w 190404"/>
                  <a:gd name="connsiteY2" fmla="*/ 116681 h 240029"/>
                  <a:gd name="connsiteX3" fmla="*/ 124206 w 190404"/>
                  <a:gd name="connsiteY3" fmla="*/ 0 h 240029"/>
                  <a:gd name="connsiteX4" fmla="*/ 190405 w 190404"/>
                  <a:gd name="connsiteY4" fmla="*/ 9906 h 240029"/>
                  <a:gd name="connsiteX5" fmla="*/ 190405 w 190404"/>
                  <a:gd name="connsiteY5" fmla="*/ 36385 h 240029"/>
                  <a:gd name="connsiteX6" fmla="*/ 127540 w 190404"/>
                  <a:gd name="connsiteY6" fmla="*/ 24765 h 240029"/>
                  <a:gd name="connsiteX7" fmla="*/ 30671 w 190404"/>
                  <a:gd name="connsiteY7" fmla="*/ 116681 h 240029"/>
                  <a:gd name="connsiteX8" fmla="*/ 127540 w 190404"/>
                  <a:gd name="connsiteY8" fmla="*/ 215170 h 240029"/>
                  <a:gd name="connsiteX9" fmla="*/ 190405 w 190404"/>
                  <a:gd name="connsiteY9" fmla="*/ 203549 h 240029"/>
                  <a:gd name="connsiteX10" fmla="*/ 190405 w 190404"/>
                  <a:gd name="connsiteY10" fmla="*/ 230124 h 2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404" h="240029">
                    <a:moveTo>
                      <a:pt x="190405" y="230124"/>
                    </a:moveTo>
                    <a:cubicBezTo>
                      <a:pt x="170021" y="236792"/>
                      <a:pt x="147923" y="240030"/>
                      <a:pt x="124206" y="240030"/>
                    </a:cubicBezTo>
                    <a:cubicBezTo>
                      <a:pt x="41434" y="240030"/>
                      <a:pt x="0" y="198882"/>
                      <a:pt x="0" y="116681"/>
                    </a:cubicBezTo>
                    <a:cubicBezTo>
                      <a:pt x="0" y="38862"/>
                      <a:pt x="41434" y="0"/>
                      <a:pt x="124206" y="0"/>
                    </a:cubicBezTo>
                    <a:cubicBezTo>
                      <a:pt x="147923" y="0"/>
                      <a:pt x="170021" y="3334"/>
                      <a:pt x="190405" y="9906"/>
                    </a:cubicBezTo>
                    <a:lnTo>
                      <a:pt x="190405" y="36385"/>
                    </a:lnTo>
                    <a:cubicBezTo>
                      <a:pt x="170021" y="28670"/>
                      <a:pt x="149066" y="24765"/>
                      <a:pt x="127540" y="24765"/>
                    </a:cubicBezTo>
                    <a:cubicBezTo>
                      <a:pt x="62960" y="24765"/>
                      <a:pt x="30671" y="55435"/>
                      <a:pt x="30671" y="116681"/>
                    </a:cubicBezTo>
                    <a:cubicBezTo>
                      <a:pt x="30671" y="182309"/>
                      <a:pt x="62960" y="215170"/>
                      <a:pt x="127540" y="215170"/>
                    </a:cubicBezTo>
                    <a:cubicBezTo>
                      <a:pt x="149066" y="215170"/>
                      <a:pt x="170021" y="211264"/>
                      <a:pt x="190405" y="203549"/>
                    </a:cubicBezTo>
                    <a:lnTo>
                      <a:pt x="190405" y="230124"/>
                    </a:lnTo>
                    <a:close/>
                  </a:path>
                </a:pathLst>
              </a:custGeom>
              <a:grpFill/>
              <a:ln w="9525" cap="flat">
                <a:noFill/>
                <a:prstDash val="solid"/>
                <a:miter/>
              </a:ln>
            </p:spPr>
            <p:txBody>
              <a:bodyPr rtlCol="0" anchor="ctr"/>
              <a:lstStyle/>
              <a:p>
                <a:endParaRPr lang="en-US" dirty="0"/>
              </a:p>
            </p:txBody>
          </p:sp>
          <p:sp>
            <p:nvSpPr>
              <p:cNvPr id="63" name="Graphic 57">
                <a:extLst>
                  <a:ext uri="{FF2B5EF4-FFF2-40B4-BE49-F238E27FC236}">
                    <a16:creationId xmlns:a16="http://schemas.microsoft.com/office/drawing/2014/main" id="{F887FA61-DEC1-46D1-864B-A610E956B77C}"/>
                  </a:ext>
                </a:extLst>
              </p:cNvPr>
              <p:cNvSpPr/>
              <p:nvPr/>
            </p:nvSpPr>
            <p:spPr>
              <a:xfrm>
                <a:off x="7763329" y="3753326"/>
                <a:ext cx="201168" cy="236791"/>
              </a:xfrm>
              <a:custGeom>
                <a:avLst/>
                <a:gdLst>
                  <a:gd name="connsiteX0" fmla="*/ 0 w 201168"/>
                  <a:gd name="connsiteY0" fmla="*/ 236792 h 236791"/>
                  <a:gd name="connsiteX1" fmla="*/ 0 w 201168"/>
                  <a:gd name="connsiteY1" fmla="*/ 0 h 236791"/>
                  <a:gd name="connsiteX2" fmla="*/ 30575 w 201168"/>
                  <a:gd name="connsiteY2" fmla="*/ 0 h 236791"/>
                  <a:gd name="connsiteX3" fmla="*/ 30575 w 201168"/>
                  <a:gd name="connsiteY3" fmla="*/ 104299 h 236791"/>
                  <a:gd name="connsiteX4" fmla="*/ 170498 w 201168"/>
                  <a:gd name="connsiteY4" fmla="*/ 104299 h 236791"/>
                  <a:gd name="connsiteX5" fmla="*/ 170498 w 201168"/>
                  <a:gd name="connsiteY5" fmla="*/ 0 h 236791"/>
                  <a:gd name="connsiteX6" fmla="*/ 201168 w 201168"/>
                  <a:gd name="connsiteY6" fmla="*/ 0 h 236791"/>
                  <a:gd name="connsiteX7" fmla="*/ 201168 w 201168"/>
                  <a:gd name="connsiteY7" fmla="*/ 236792 h 236791"/>
                  <a:gd name="connsiteX8" fmla="*/ 170498 w 201168"/>
                  <a:gd name="connsiteY8" fmla="*/ 236792 h 236791"/>
                  <a:gd name="connsiteX9" fmla="*/ 170498 w 201168"/>
                  <a:gd name="connsiteY9" fmla="*/ 129159 h 236791"/>
                  <a:gd name="connsiteX10" fmla="*/ 30575 w 201168"/>
                  <a:gd name="connsiteY10" fmla="*/ 129159 h 236791"/>
                  <a:gd name="connsiteX11" fmla="*/ 30575 w 201168"/>
                  <a:gd name="connsiteY11" fmla="*/ 236792 h 236791"/>
                  <a:gd name="connsiteX12" fmla="*/ 0 w 201168"/>
                  <a:gd name="connsiteY12"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8" h="236791">
                    <a:moveTo>
                      <a:pt x="0" y="236792"/>
                    </a:moveTo>
                    <a:lnTo>
                      <a:pt x="0" y="0"/>
                    </a:lnTo>
                    <a:lnTo>
                      <a:pt x="30575" y="0"/>
                    </a:lnTo>
                    <a:lnTo>
                      <a:pt x="30575" y="104299"/>
                    </a:lnTo>
                    <a:lnTo>
                      <a:pt x="170498" y="104299"/>
                    </a:lnTo>
                    <a:lnTo>
                      <a:pt x="170498" y="0"/>
                    </a:lnTo>
                    <a:lnTo>
                      <a:pt x="201168" y="0"/>
                    </a:lnTo>
                    <a:lnTo>
                      <a:pt x="201168" y="236792"/>
                    </a:lnTo>
                    <a:lnTo>
                      <a:pt x="170498" y="236792"/>
                    </a:lnTo>
                    <a:lnTo>
                      <a:pt x="170498" y="129159"/>
                    </a:lnTo>
                    <a:lnTo>
                      <a:pt x="30575" y="129159"/>
                    </a:lnTo>
                    <a:lnTo>
                      <a:pt x="30575" y="236792"/>
                    </a:lnTo>
                    <a:lnTo>
                      <a:pt x="0" y="236792"/>
                    </a:lnTo>
                    <a:close/>
                  </a:path>
                </a:pathLst>
              </a:custGeom>
              <a:grpFill/>
              <a:ln w="9525" cap="flat">
                <a:noFill/>
                <a:prstDash val="solid"/>
                <a:miter/>
              </a:ln>
            </p:spPr>
            <p:txBody>
              <a:bodyPr rtlCol="0" anchor="ctr"/>
              <a:lstStyle/>
              <a:p>
                <a:endParaRPr lang="en-US" dirty="0"/>
              </a:p>
            </p:txBody>
          </p:sp>
        </p:grpSp>
        <p:sp>
          <p:nvSpPr>
            <p:cNvPr id="42" name="Graphic 57">
              <a:extLst>
                <a:ext uri="{FF2B5EF4-FFF2-40B4-BE49-F238E27FC236}">
                  <a16:creationId xmlns:a16="http://schemas.microsoft.com/office/drawing/2014/main" id="{E974DE23-A953-4AD3-BB2A-BD32008A8C5C}"/>
                </a:ext>
              </a:extLst>
            </p:cNvPr>
            <p:cNvSpPr/>
            <p:nvPr/>
          </p:nvSpPr>
          <p:spPr>
            <a:xfrm>
              <a:off x="5937079" y="2457450"/>
              <a:ext cx="14139" cy="1943100"/>
            </a:xfrm>
            <a:custGeom>
              <a:avLst/>
              <a:gdLst>
                <a:gd name="connsiteX0" fmla="*/ 7070 w 14139"/>
                <a:gd name="connsiteY0" fmla="*/ 0 h 1943100"/>
                <a:gd name="connsiteX1" fmla="*/ 7070 w 14139"/>
                <a:gd name="connsiteY1" fmla="*/ 1943100 h 1943100"/>
                <a:gd name="connsiteX2" fmla="*/ 7070 w 14139"/>
                <a:gd name="connsiteY2" fmla="*/ 0 h 1943100"/>
              </a:gdLst>
              <a:ahLst/>
              <a:cxnLst>
                <a:cxn ang="0">
                  <a:pos x="connsiteX0" y="connsiteY0"/>
                </a:cxn>
                <a:cxn ang="0">
                  <a:pos x="connsiteX1" y="connsiteY1"/>
                </a:cxn>
                <a:cxn ang="0">
                  <a:pos x="connsiteX2" y="connsiteY2"/>
                </a:cxn>
              </a:cxnLst>
              <a:rect l="l" t="t" r="r" b="b"/>
              <a:pathLst>
                <a:path w="14139" h="1943100">
                  <a:moveTo>
                    <a:pt x="7070" y="0"/>
                  </a:moveTo>
                  <a:cubicBezTo>
                    <a:pt x="-8837" y="1365218"/>
                    <a:pt x="7070" y="1943100"/>
                    <a:pt x="7070" y="1943100"/>
                  </a:cubicBezTo>
                  <a:cubicBezTo>
                    <a:pt x="7070" y="1943100"/>
                    <a:pt x="22976" y="1365218"/>
                    <a:pt x="7070" y="0"/>
                  </a:cubicBezTo>
                  <a:close/>
                </a:path>
              </a:pathLst>
            </a:custGeom>
            <a:solidFill>
              <a:srgbClr val="818285"/>
            </a:solidFill>
            <a:ln w="9525" cap="flat">
              <a:noFill/>
              <a:prstDash val="solid"/>
              <a:miter/>
            </a:ln>
          </p:spPr>
          <p:txBody>
            <a:bodyPr rtlCol="0" anchor="ctr"/>
            <a:lstStyle/>
            <a:p>
              <a:endParaRPr lang="en-US" dirty="0"/>
            </a:p>
          </p:txBody>
        </p:sp>
      </p:grpSp>
      <p:cxnSp>
        <p:nvCxnSpPr>
          <p:cNvPr id="64" name="Straight Connector 63">
            <a:extLst>
              <a:ext uri="{FF2B5EF4-FFF2-40B4-BE49-F238E27FC236}">
                <a16:creationId xmlns:a16="http://schemas.microsoft.com/office/drawing/2014/main" id="{B3675B2F-5158-4E2B-B085-1C56582264D0}"/>
              </a:ext>
            </a:extLst>
          </p:cNvPr>
          <p:cNvCxnSpPr>
            <a:cxnSpLocks/>
          </p:cNvCxnSpPr>
          <p:nvPr userDrawn="1"/>
        </p:nvCxnSpPr>
        <p:spPr>
          <a:xfrm>
            <a:off x="641604" y="6378282"/>
            <a:ext cx="10908792" cy="0"/>
          </a:xfrm>
          <a:prstGeom prst="line">
            <a:avLst/>
          </a:prstGeom>
          <a:ln w="12700" cap="rnd">
            <a:solidFill>
              <a:srgbClr val="188F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01416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3" r:id="rId3"/>
    <p:sldLayoutId id="2147483664" r:id="rId4"/>
    <p:sldLayoutId id="2147483652" r:id="rId5"/>
    <p:sldLayoutId id="2147483668" r:id="rId6"/>
    <p:sldLayoutId id="2147483656" r:id="rId7"/>
    <p:sldLayoutId id="2147483665" r:id="rId8"/>
    <p:sldLayoutId id="2147483660" r:id="rId9"/>
    <p:sldLayoutId id="2147483666" r:id="rId10"/>
    <p:sldLayoutId id="2147483657" r:id="rId11"/>
    <p:sldLayoutId id="2147483667" r:id="rId12"/>
    <p:sldLayoutId id="2147483655" r:id="rId13"/>
    <p:sldLayoutId id="2147483658" r:id="rId14"/>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A29C56F4-3CDE-4383-851D-5A72A692A8B7}"/>
              </a:ext>
            </a:extLst>
          </p:cNvPr>
          <p:cNvGrpSpPr>
            <a:grpSpLocks noChangeAspect="1"/>
          </p:cNvGrpSpPr>
          <p:nvPr/>
        </p:nvGrpSpPr>
        <p:grpSpPr>
          <a:xfrm>
            <a:off x="9264490" y="5260760"/>
            <a:ext cx="2286000" cy="1189484"/>
            <a:chOff x="4230167" y="2457450"/>
            <a:chExt cx="3734330" cy="1943100"/>
          </a:xfrm>
        </p:grpSpPr>
        <p:pic>
          <p:nvPicPr>
            <p:cNvPr id="55" name="Graphic 54">
              <a:extLst>
                <a:ext uri="{FF2B5EF4-FFF2-40B4-BE49-F238E27FC236}">
                  <a16:creationId xmlns:a16="http://schemas.microsoft.com/office/drawing/2014/main" id="{D90239AC-D99B-4751-924C-3B291ACBC9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0167" y="2720625"/>
              <a:ext cx="1419225" cy="1419225"/>
            </a:xfrm>
            <a:prstGeom prst="rect">
              <a:avLst/>
            </a:prstGeom>
          </p:spPr>
        </p:pic>
        <p:grpSp>
          <p:nvGrpSpPr>
            <p:cNvPr id="59" name="Graphic 57">
              <a:extLst>
                <a:ext uri="{FF2B5EF4-FFF2-40B4-BE49-F238E27FC236}">
                  <a16:creationId xmlns:a16="http://schemas.microsoft.com/office/drawing/2014/main" id="{9969D067-17E6-414C-8628-956D18806595}"/>
                </a:ext>
              </a:extLst>
            </p:cNvPr>
            <p:cNvGrpSpPr/>
            <p:nvPr/>
          </p:nvGrpSpPr>
          <p:grpSpPr>
            <a:xfrm>
              <a:off x="6237329" y="2937890"/>
              <a:ext cx="1727168" cy="1053848"/>
              <a:chOff x="6237329" y="2937890"/>
              <a:chExt cx="1727168" cy="1053848"/>
            </a:xfrm>
            <a:solidFill>
              <a:srgbClr val="818285"/>
            </a:solidFill>
          </p:grpSpPr>
          <p:sp>
            <p:nvSpPr>
              <p:cNvPr id="60" name="Graphic 57">
                <a:extLst>
                  <a:ext uri="{FF2B5EF4-FFF2-40B4-BE49-F238E27FC236}">
                    <a16:creationId xmlns:a16="http://schemas.microsoft.com/office/drawing/2014/main" id="{09114078-B24C-4EA9-A837-C302F73C8D6B}"/>
                  </a:ext>
                </a:extLst>
              </p:cNvPr>
              <p:cNvSpPr/>
              <p:nvPr/>
            </p:nvSpPr>
            <p:spPr>
              <a:xfrm>
                <a:off x="6237329" y="2939605"/>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61" name="Graphic 57">
                <a:extLst>
                  <a:ext uri="{FF2B5EF4-FFF2-40B4-BE49-F238E27FC236}">
                    <a16:creationId xmlns:a16="http://schemas.microsoft.com/office/drawing/2014/main" id="{11141AA5-DE4F-46B3-8D80-FFD6C0E082D4}"/>
                  </a:ext>
                </a:extLst>
              </p:cNvPr>
              <p:cNvSpPr/>
              <p:nvPr/>
            </p:nvSpPr>
            <p:spPr>
              <a:xfrm>
                <a:off x="6417065"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3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3"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62" name="Graphic 57">
                <a:extLst>
                  <a:ext uri="{FF2B5EF4-FFF2-40B4-BE49-F238E27FC236}">
                    <a16:creationId xmlns:a16="http://schemas.microsoft.com/office/drawing/2014/main" id="{F19B9681-4402-4608-8172-BC62738F8193}"/>
                  </a:ext>
                </a:extLst>
              </p:cNvPr>
              <p:cNvSpPr/>
              <p:nvPr/>
            </p:nvSpPr>
            <p:spPr>
              <a:xfrm>
                <a:off x="6676431" y="2937890"/>
                <a:ext cx="235934" cy="240125"/>
              </a:xfrm>
              <a:custGeom>
                <a:avLst/>
                <a:gdLst>
                  <a:gd name="connsiteX0" fmla="*/ 0 w 235934"/>
                  <a:gd name="connsiteY0" fmla="*/ 120396 h 240125"/>
                  <a:gd name="connsiteX1" fmla="*/ 118872 w 235934"/>
                  <a:gd name="connsiteY1" fmla="*/ 0 h 240125"/>
                  <a:gd name="connsiteX2" fmla="*/ 235934 w 235934"/>
                  <a:gd name="connsiteY2" fmla="*/ 120396 h 240125"/>
                  <a:gd name="connsiteX3" fmla="*/ 118872 w 235934"/>
                  <a:gd name="connsiteY3" fmla="*/ 240125 h 240125"/>
                  <a:gd name="connsiteX4" fmla="*/ 0 w 235934"/>
                  <a:gd name="connsiteY4" fmla="*/ 120396 h 240125"/>
                  <a:gd name="connsiteX5" fmla="*/ 118872 w 235934"/>
                  <a:gd name="connsiteY5" fmla="*/ 215265 h 240125"/>
                  <a:gd name="connsiteX6" fmla="*/ 203644 w 235934"/>
                  <a:gd name="connsiteY6" fmla="*/ 119444 h 240125"/>
                  <a:gd name="connsiteX7" fmla="*/ 118872 w 235934"/>
                  <a:gd name="connsiteY7" fmla="*/ 24956 h 240125"/>
                  <a:gd name="connsiteX8" fmla="*/ 32290 w 235934"/>
                  <a:gd name="connsiteY8" fmla="*/ 119444 h 240125"/>
                  <a:gd name="connsiteX9" fmla="*/ 118872 w 235934"/>
                  <a:gd name="connsiteY9" fmla="*/ 215265 h 24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934" h="240125">
                    <a:moveTo>
                      <a:pt x="0" y="120396"/>
                    </a:moveTo>
                    <a:cubicBezTo>
                      <a:pt x="0" y="40196"/>
                      <a:pt x="39624" y="0"/>
                      <a:pt x="118872" y="0"/>
                    </a:cubicBezTo>
                    <a:cubicBezTo>
                      <a:pt x="196882" y="0"/>
                      <a:pt x="235934" y="40100"/>
                      <a:pt x="235934" y="120396"/>
                    </a:cubicBezTo>
                    <a:cubicBezTo>
                      <a:pt x="235934" y="200216"/>
                      <a:pt x="196882" y="240125"/>
                      <a:pt x="118872" y="240125"/>
                    </a:cubicBezTo>
                    <a:cubicBezTo>
                      <a:pt x="39624" y="240125"/>
                      <a:pt x="0" y="200216"/>
                      <a:pt x="0" y="120396"/>
                    </a:cubicBezTo>
                    <a:close/>
                    <a:moveTo>
                      <a:pt x="118872" y="215265"/>
                    </a:moveTo>
                    <a:cubicBezTo>
                      <a:pt x="175355" y="215265"/>
                      <a:pt x="203644" y="183356"/>
                      <a:pt x="203644" y="119444"/>
                    </a:cubicBezTo>
                    <a:cubicBezTo>
                      <a:pt x="203644" y="56388"/>
                      <a:pt x="175355" y="24956"/>
                      <a:pt x="118872" y="24956"/>
                    </a:cubicBezTo>
                    <a:cubicBezTo>
                      <a:pt x="61150" y="24956"/>
                      <a:pt x="32290" y="56483"/>
                      <a:pt x="32290" y="119444"/>
                    </a:cubicBezTo>
                    <a:cubicBezTo>
                      <a:pt x="32290" y="183356"/>
                      <a:pt x="61150" y="215265"/>
                      <a:pt x="118872" y="215265"/>
                    </a:cubicBezTo>
                    <a:close/>
                  </a:path>
                </a:pathLst>
              </a:custGeom>
              <a:grpFill/>
              <a:ln w="9525" cap="flat">
                <a:noFill/>
                <a:prstDash val="solid"/>
                <a:miter/>
              </a:ln>
            </p:spPr>
            <p:txBody>
              <a:bodyPr rtlCol="0" anchor="ctr"/>
              <a:lstStyle/>
              <a:p>
                <a:endParaRPr lang="en-US" dirty="0"/>
              </a:p>
            </p:txBody>
          </p:sp>
          <p:sp>
            <p:nvSpPr>
              <p:cNvPr id="63" name="Graphic 57">
                <a:extLst>
                  <a:ext uri="{FF2B5EF4-FFF2-40B4-BE49-F238E27FC236}">
                    <a16:creationId xmlns:a16="http://schemas.microsoft.com/office/drawing/2014/main" id="{14E619FB-5514-458C-8A6A-6568C2D4D3AB}"/>
                  </a:ext>
                </a:extLst>
              </p:cNvPr>
              <p:cNvSpPr/>
              <p:nvPr/>
            </p:nvSpPr>
            <p:spPr>
              <a:xfrm>
                <a:off x="6960371" y="2939605"/>
                <a:ext cx="154495" cy="236791"/>
              </a:xfrm>
              <a:custGeom>
                <a:avLst/>
                <a:gdLst>
                  <a:gd name="connsiteX0" fmla="*/ 30671 w 154495"/>
                  <a:gd name="connsiteY0" fmla="*/ 0 h 236791"/>
                  <a:gd name="connsiteX1" fmla="*/ 30671 w 154495"/>
                  <a:gd name="connsiteY1" fmla="*/ 211931 h 236791"/>
                  <a:gd name="connsiteX2" fmla="*/ 154496 w 154495"/>
                  <a:gd name="connsiteY2" fmla="*/ 211931 h 236791"/>
                  <a:gd name="connsiteX3" fmla="*/ 154496 w 154495"/>
                  <a:gd name="connsiteY3" fmla="*/ 236792 h 236791"/>
                  <a:gd name="connsiteX4" fmla="*/ 0 w 154495"/>
                  <a:gd name="connsiteY4" fmla="*/ 236792 h 236791"/>
                  <a:gd name="connsiteX5" fmla="*/ 0 w 154495"/>
                  <a:gd name="connsiteY5" fmla="*/ 0 h 236791"/>
                  <a:gd name="connsiteX6" fmla="*/ 30671 w 154495"/>
                  <a:gd name="connsiteY6"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95" h="236791">
                    <a:moveTo>
                      <a:pt x="30671" y="0"/>
                    </a:moveTo>
                    <a:lnTo>
                      <a:pt x="30671" y="211931"/>
                    </a:lnTo>
                    <a:lnTo>
                      <a:pt x="154496" y="211931"/>
                    </a:lnTo>
                    <a:lnTo>
                      <a:pt x="154496" y="236792"/>
                    </a:lnTo>
                    <a:lnTo>
                      <a:pt x="0" y="236792"/>
                    </a:lnTo>
                    <a:lnTo>
                      <a:pt x="0" y="0"/>
                    </a:lnTo>
                    <a:lnTo>
                      <a:pt x="30671" y="0"/>
                    </a:lnTo>
                    <a:close/>
                  </a:path>
                </a:pathLst>
              </a:custGeom>
              <a:grpFill/>
              <a:ln w="9525" cap="flat">
                <a:noFill/>
                <a:prstDash val="solid"/>
                <a:miter/>
              </a:ln>
            </p:spPr>
            <p:txBody>
              <a:bodyPr rtlCol="0" anchor="ctr"/>
              <a:lstStyle/>
              <a:p>
                <a:endParaRPr lang="en-US" dirty="0"/>
              </a:p>
            </p:txBody>
          </p:sp>
          <p:sp>
            <p:nvSpPr>
              <p:cNvPr id="64" name="Graphic 57">
                <a:extLst>
                  <a:ext uri="{FF2B5EF4-FFF2-40B4-BE49-F238E27FC236}">
                    <a16:creationId xmlns:a16="http://schemas.microsoft.com/office/drawing/2014/main" id="{BB33EE0A-9C11-4060-A27A-95491FEF1233}"/>
                  </a:ext>
                </a:extLst>
              </p:cNvPr>
              <p:cNvSpPr/>
              <p:nvPr/>
            </p:nvSpPr>
            <p:spPr>
              <a:xfrm>
                <a:off x="7094198" y="2939605"/>
                <a:ext cx="235362" cy="236791"/>
              </a:xfrm>
              <a:custGeom>
                <a:avLst/>
                <a:gdLst>
                  <a:gd name="connsiteX0" fmla="*/ 235363 w 235362"/>
                  <a:gd name="connsiteY0" fmla="*/ 0 h 236791"/>
                  <a:gd name="connsiteX1" fmla="*/ 134874 w 235362"/>
                  <a:gd name="connsiteY1" fmla="*/ 236792 h 236791"/>
                  <a:gd name="connsiteX2" fmla="*/ 100965 w 235362"/>
                  <a:gd name="connsiteY2" fmla="*/ 236792 h 236791"/>
                  <a:gd name="connsiteX3" fmla="*/ 0 w 235362"/>
                  <a:gd name="connsiteY3" fmla="*/ 0 h 236791"/>
                  <a:gd name="connsiteX4" fmla="*/ 32290 w 235362"/>
                  <a:gd name="connsiteY4" fmla="*/ 0 h 236791"/>
                  <a:gd name="connsiteX5" fmla="*/ 119062 w 235362"/>
                  <a:gd name="connsiteY5" fmla="*/ 204978 h 236791"/>
                  <a:gd name="connsiteX6" fmla="*/ 203644 w 235362"/>
                  <a:gd name="connsiteY6" fmla="*/ 0 h 236791"/>
                  <a:gd name="connsiteX7" fmla="*/ 235363 w 235362"/>
                  <a:gd name="connsiteY7"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62" h="236791">
                    <a:moveTo>
                      <a:pt x="235363" y="0"/>
                    </a:moveTo>
                    <a:lnTo>
                      <a:pt x="134874" y="236792"/>
                    </a:lnTo>
                    <a:lnTo>
                      <a:pt x="100965" y="236792"/>
                    </a:lnTo>
                    <a:lnTo>
                      <a:pt x="0" y="0"/>
                    </a:lnTo>
                    <a:lnTo>
                      <a:pt x="32290" y="0"/>
                    </a:lnTo>
                    <a:lnTo>
                      <a:pt x="119062" y="204978"/>
                    </a:lnTo>
                    <a:lnTo>
                      <a:pt x="203644" y="0"/>
                    </a:lnTo>
                    <a:lnTo>
                      <a:pt x="235363" y="0"/>
                    </a:lnTo>
                    <a:close/>
                  </a:path>
                </a:pathLst>
              </a:custGeom>
              <a:grpFill/>
              <a:ln w="9525" cap="flat">
                <a:noFill/>
                <a:prstDash val="solid"/>
                <a:miter/>
              </a:ln>
            </p:spPr>
            <p:txBody>
              <a:bodyPr rtlCol="0" anchor="ctr"/>
              <a:lstStyle/>
              <a:p>
                <a:endParaRPr lang="en-US" dirty="0"/>
              </a:p>
            </p:txBody>
          </p:sp>
          <p:sp>
            <p:nvSpPr>
              <p:cNvPr id="65" name="Graphic 57">
                <a:extLst>
                  <a:ext uri="{FF2B5EF4-FFF2-40B4-BE49-F238E27FC236}">
                    <a16:creationId xmlns:a16="http://schemas.microsoft.com/office/drawing/2014/main" id="{2E177788-AB43-45B1-9106-BDA4E6C54524}"/>
                  </a:ext>
                </a:extLst>
              </p:cNvPr>
              <p:cNvSpPr/>
              <p:nvPr/>
            </p:nvSpPr>
            <p:spPr>
              <a:xfrm>
                <a:off x="7361945" y="2939605"/>
                <a:ext cx="157257" cy="236791"/>
              </a:xfrm>
              <a:custGeom>
                <a:avLst/>
                <a:gdLst>
                  <a:gd name="connsiteX0" fmla="*/ 154686 w 157257"/>
                  <a:gd name="connsiteY0" fmla="*/ 0 h 236791"/>
                  <a:gd name="connsiteX1" fmla="*/ 154686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686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686" y="0"/>
                    </a:moveTo>
                    <a:lnTo>
                      <a:pt x="154686"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686" y="0"/>
                    </a:lnTo>
                    <a:close/>
                  </a:path>
                </a:pathLst>
              </a:custGeom>
              <a:grpFill/>
              <a:ln w="9525" cap="flat">
                <a:noFill/>
                <a:prstDash val="solid"/>
                <a:miter/>
              </a:ln>
            </p:spPr>
            <p:txBody>
              <a:bodyPr rtlCol="0" anchor="ctr"/>
              <a:lstStyle/>
              <a:p>
                <a:endParaRPr lang="en-US" dirty="0"/>
              </a:p>
            </p:txBody>
          </p:sp>
          <p:sp>
            <p:nvSpPr>
              <p:cNvPr id="66" name="Graphic 57">
                <a:extLst>
                  <a:ext uri="{FF2B5EF4-FFF2-40B4-BE49-F238E27FC236}">
                    <a16:creationId xmlns:a16="http://schemas.microsoft.com/office/drawing/2014/main" id="{69B001B0-FDF4-46BE-8E49-282A05A2A0ED}"/>
                  </a:ext>
                </a:extLst>
              </p:cNvPr>
              <p:cNvSpPr/>
              <p:nvPr/>
            </p:nvSpPr>
            <p:spPr>
              <a:xfrm>
                <a:off x="7565495" y="2939605"/>
                <a:ext cx="203644" cy="236791"/>
              </a:xfrm>
              <a:custGeom>
                <a:avLst/>
                <a:gdLst>
                  <a:gd name="connsiteX0" fmla="*/ 0 w 203644"/>
                  <a:gd name="connsiteY0" fmla="*/ 236792 h 236791"/>
                  <a:gd name="connsiteX1" fmla="*/ 0 w 203644"/>
                  <a:gd name="connsiteY1" fmla="*/ 0 h 236791"/>
                  <a:gd name="connsiteX2" fmla="*/ 86106 w 203644"/>
                  <a:gd name="connsiteY2" fmla="*/ 0 h 236791"/>
                  <a:gd name="connsiteX3" fmla="*/ 203644 w 203644"/>
                  <a:gd name="connsiteY3" fmla="*/ 111919 h 236791"/>
                  <a:gd name="connsiteX4" fmla="*/ 86106 w 203644"/>
                  <a:gd name="connsiteY4" fmla="*/ 236792 h 236791"/>
                  <a:gd name="connsiteX5" fmla="*/ 0 w 203644"/>
                  <a:gd name="connsiteY5" fmla="*/ 236792 h 236791"/>
                  <a:gd name="connsiteX6" fmla="*/ 86106 w 203644"/>
                  <a:gd name="connsiteY6" fmla="*/ 211931 h 236791"/>
                  <a:gd name="connsiteX7" fmla="*/ 173069 w 203644"/>
                  <a:gd name="connsiteY7" fmla="*/ 111919 h 236791"/>
                  <a:gd name="connsiteX8" fmla="*/ 86106 w 203644"/>
                  <a:gd name="connsiteY8" fmla="*/ 24860 h 236791"/>
                  <a:gd name="connsiteX9" fmla="*/ 30670 w 203644"/>
                  <a:gd name="connsiteY9" fmla="*/ 24860 h 236791"/>
                  <a:gd name="connsiteX10" fmla="*/ 30670 w 203644"/>
                  <a:gd name="connsiteY10" fmla="*/ 211931 h 236791"/>
                  <a:gd name="connsiteX11" fmla="*/ 86106 w 203644"/>
                  <a:gd name="connsiteY11" fmla="*/ 211931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644" h="236791">
                    <a:moveTo>
                      <a:pt x="0" y="236792"/>
                    </a:moveTo>
                    <a:lnTo>
                      <a:pt x="0" y="0"/>
                    </a:lnTo>
                    <a:lnTo>
                      <a:pt x="86106" y="0"/>
                    </a:lnTo>
                    <a:cubicBezTo>
                      <a:pt x="164497" y="0"/>
                      <a:pt x="203644" y="37338"/>
                      <a:pt x="203644" y="111919"/>
                    </a:cubicBezTo>
                    <a:cubicBezTo>
                      <a:pt x="203644" y="195167"/>
                      <a:pt x="164497" y="236792"/>
                      <a:pt x="86106" y="236792"/>
                    </a:cubicBezTo>
                    <a:lnTo>
                      <a:pt x="0" y="236792"/>
                    </a:lnTo>
                    <a:close/>
                    <a:moveTo>
                      <a:pt x="86106" y="211931"/>
                    </a:moveTo>
                    <a:cubicBezTo>
                      <a:pt x="144018" y="211931"/>
                      <a:pt x="173069" y="178594"/>
                      <a:pt x="173069" y="111919"/>
                    </a:cubicBezTo>
                    <a:cubicBezTo>
                      <a:pt x="173069" y="53912"/>
                      <a:pt x="144113" y="24860"/>
                      <a:pt x="86106" y="24860"/>
                    </a:cubicBezTo>
                    <a:lnTo>
                      <a:pt x="30670" y="24860"/>
                    </a:lnTo>
                    <a:lnTo>
                      <a:pt x="30670" y="211931"/>
                    </a:lnTo>
                    <a:lnTo>
                      <a:pt x="86106" y="211931"/>
                    </a:lnTo>
                    <a:close/>
                  </a:path>
                </a:pathLst>
              </a:custGeom>
              <a:grpFill/>
              <a:ln w="9525" cap="flat">
                <a:noFill/>
                <a:prstDash val="solid"/>
                <a:miter/>
              </a:ln>
            </p:spPr>
            <p:txBody>
              <a:bodyPr rtlCol="0" anchor="ctr"/>
              <a:lstStyle/>
              <a:p>
                <a:endParaRPr lang="en-US" dirty="0"/>
              </a:p>
            </p:txBody>
          </p:sp>
          <p:sp>
            <p:nvSpPr>
              <p:cNvPr id="67" name="Graphic 57">
                <a:extLst>
                  <a:ext uri="{FF2B5EF4-FFF2-40B4-BE49-F238E27FC236}">
                    <a16:creationId xmlns:a16="http://schemas.microsoft.com/office/drawing/2014/main" id="{D182C467-8380-484C-855F-93A37075BBC6}"/>
                  </a:ext>
                </a:extLst>
              </p:cNvPr>
              <p:cNvSpPr/>
              <p:nvPr/>
            </p:nvSpPr>
            <p:spPr>
              <a:xfrm>
                <a:off x="6237329" y="3346513"/>
                <a:ext cx="157353" cy="236791"/>
              </a:xfrm>
              <a:custGeom>
                <a:avLst/>
                <a:gdLst>
                  <a:gd name="connsiteX0" fmla="*/ 154876 w 157353"/>
                  <a:gd name="connsiteY0" fmla="*/ 0 h 236791"/>
                  <a:gd name="connsiteX1" fmla="*/ 154876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876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876" y="0"/>
                    </a:moveTo>
                    <a:lnTo>
                      <a:pt x="154876"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876" y="0"/>
                    </a:lnTo>
                    <a:close/>
                  </a:path>
                </a:pathLst>
              </a:custGeom>
              <a:grpFill/>
              <a:ln w="9525" cap="flat">
                <a:noFill/>
                <a:prstDash val="solid"/>
                <a:miter/>
              </a:ln>
            </p:spPr>
            <p:txBody>
              <a:bodyPr rtlCol="0" anchor="ctr"/>
              <a:lstStyle/>
              <a:p>
                <a:endParaRPr lang="en-US" dirty="0"/>
              </a:p>
            </p:txBody>
          </p:sp>
          <p:sp>
            <p:nvSpPr>
              <p:cNvPr id="68" name="Graphic 57">
                <a:extLst>
                  <a:ext uri="{FF2B5EF4-FFF2-40B4-BE49-F238E27FC236}">
                    <a16:creationId xmlns:a16="http://schemas.microsoft.com/office/drawing/2014/main" id="{04C2304E-2FFA-49DA-BD64-7ED3FE6FB7C7}"/>
                  </a:ext>
                </a:extLst>
              </p:cNvPr>
              <p:cNvSpPr/>
              <p:nvPr/>
            </p:nvSpPr>
            <p:spPr>
              <a:xfrm>
                <a:off x="6440973" y="3346513"/>
                <a:ext cx="204501" cy="236791"/>
              </a:xfrm>
              <a:custGeom>
                <a:avLst/>
                <a:gdLst>
                  <a:gd name="connsiteX0" fmla="*/ 0 w 204501"/>
                  <a:gd name="connsiteY0" fmla="*/ 236792 h 236791"/>
                  <a:gd name="connsiteX1" fmla="*/ 0 w 204501"/>
                  <a:gd name="connsiteY1" fmla="*/ 0 h 236791"/>
                  <a:gd name="connsiteX2" fmla="*/ 30670 w 204501"/>
                  <a:gd name="connsiteY2" fmla="*/ 0 h 236791"/>
                  <a:gd name="connsiteX3" fmla="*/ 175546 w 204501"/>
                  <a:gd name="connsiteY3" fmla="*/ 190691 h 236791"/>
                  <a:gd name="connsiteX4" fmla="*/ 175546 w 204501"/>
                  <a:gd name="connsiteY4" fmla="*/ 0 h 236791"/>
                  <a:gd name="connsiteX5" fmla="*/ 204502 w 204501"/>
                  <a:gd name="connsiteY5" fmla="*/ 0 h 236791"/>
                  <a:gd name="connsiteX6" fmla="*/ 204502 w 204501"/>
                  <a:gd name="connsiteY6" fmla="*/ 236792 h 236791"/>
                  <a:gd name="connsiteX7" fmla="*/ 173927 w 204501"/>
                  <a:gd name="connsiteY7" fmla="*/ 236792 h 236791"/>
                  <a:gd name="connsiteX8" fmla="*/ 29051 w 204501"/>
                  <a:gd name="connsiteY8" fmla="*/ 44387 h 236791"/>
                  <a:gd name="connsiteX9" fmla="*/ 29051 w 204501"/>
                  <a:gd name="connsiteY9" fmla="*/ 236792 h 236791"/>
                  <a:gd name="connsiteX10" fmla="*/ 0 w 204501"/>
                  <a:gd name="connsiteY10"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501" h="236791">
                    <a:moveTo>
                      <a:pt x="0" y="236792"/>
                    </a:moveTo>
                    <a:lnTo>
                      <a:pt x="0" y="0"/>
                    </a:lnTo>
                    <a:lnTo>
                      <a:pt x="30670" y="0"/>
                    </a:lnTo>
                    <a:lnTo>
                      <a:pt x="175546" y="190691"/>
                    </a:lnTo>
                    <a:lnTo>
                      <a:pt x="175546" y="0"/>
                    </a:lnTo>
                    <a:lnTo>
                      <a:pt x="204502" y="0"/>
                    </a:lnTo>
                    <a:lnTo>
                      <a:pt x="204502" y="236792"/>
                    </a:lnTo>
                    <a:lnTo>
                      <a:pt x="173927" y="236792"/>
                    </a:lnTo>
                    <a:lnTo>
                      <a:pt x="29051" y="44387"/>
                    </a:lnTo>
                    <a:lnTo>
                      <a:pt x="29051" y="236792"/>
                    </a:lnTo>
                    <a:lnTo>
                      <a:pt x="0" y="236792"/>
                    </a:lnTo>
                    <a:close/>
                  </a:path>
                </a:pathLst>
              </a:custGeom>
              <a:grpFill/>
              <a:ln w="9525" cap="flat">
                <a:noFill/>
                <a:prstDash val="solid"/>
                <a:miter/>
              </a:ln>
            </p:spPr>
            <p:txBody>
              <a:bodyPr rtlCol="0" anchor="ctr"/>
              <a:lstStyle/>
              <a:p>
                <a:endParaRPr lang="en-US" dirty="0"/>
              </a:p>
            </p:txBody>
          </p:sp>
          <p:sp>
            <p:nvSpPr>
              <p:cNvPr id="69" name="Graphic 57">
                <a:extLst>
                  <a:ext uri="{FF2B5EF4-FFF2-40B4-BE49-F238E27FC236}">
                    <a16:creationId xmlns:a16="http://schemas.microsoft.com/office/drawing/2014/main" id="{71C0FC69-3ABE-4020-B3E9-A92234EB0C2F}"/>
                  </a:ext>
                </a:extLst>
              </p:cNvPr>
              <p:cNvSpPr/>
              <p:nvPr/>
            </p:nvSpPr>
            <p:spPr>
              <a:xfrm>
                <a:off x="6701767" y="3346513"/>
                <a:ext cx="157353" cy="236791"/>
              </a:xfrm>
              <a:custGeom>
                <a:avLst/>
                <a:gdLst>
                  <a:gd name="connsiteX0" fmla="*/ 154781 w 157353"/>
                  <a:gd name="connsiteY0" fmla="*/ 0 h 236791"/>
                  <a:gd name="connsiteX1" fmla="*/ 154781 w 157353"/>
                  <a:gd name="connsiteY1" fmla="*/ 24860 h 236791"/>
                  <a:gd name="connsiteX2" fmla="*/ 30671 w 157353"/>
                  <a:gd name="connsiteY2" fmla="*/ 24860 h 236791"/>
                  <a:gd name="connsiteX3" fmla="*/ 30671 w 157353"/>
                  <a:gd name="connsiteY3" fmla="*/ 104299 h 236791"/>
                  <a:gd name="connsiteX4" fmla="*/ 149066 w 157353"/>
                  <a:gd name="connsiteY4" fmla="*/ 104299 h 236791"/>
                  <a:gd name="connsiteX5" fmla="*/ 149066 w 157353"/>
                  <a:gd name="connsiteY5" fmla="*/ 129159 h 236791"/>
                  <a:gd name="connsiteX6" fmla="*/ 30671 w 157353"/>
                  <a:gd name="connsiteY6" fmla="*/ 129159 h 236791"/>
                  <a:gd name="connsiteX7" fmla="*/ 30671 w 157353"/>
                  <a:gd name="connsiteY7" fmla="*/ 211931 h 236791"/>
                  <a:gd name="connsiteX8" fmla="*/ 157353 w 157353"/>
                  <a:gd name="connsiteY8" fmla="*/ 211931 h 236791"/>
                  <a:gd name="connsiteX9" fmla="*/ 157353 w 157353"/>
                  <a:gd name="connsiteY9" fmla="*/ 236792 h 236791"/>
                  <a:gd name="connsiteX10" fmla="*/ 0 w 157353"/>
                  <a:gd name="connsiteY10" fmla="*/ 236792 h 236791"/>
                  <a:gd name="connsiteX11" fmla="*/ 0 w 157353"/>
                  <a:gd name="connsiteY11" fmla="*/ 0 h 236791"/>
                  <a:gd name="connsiteX12" fmla="*/ 154781 w 157353"/>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53" h="236791">
                    <a:moveTo>
                      <a:pt x="154781" y="0"/>
                    </a:moveTo>
                    <a:lnTo>
                      <a:pt x="154781" y="24860"/>
                    </a:lnTo>
                    <a:lnTo>
                      <a:pt x="30671" y="24860"/>
                    </a:lnTo>
                    <a:lnTo>
                      <a:pt x="30671" y="104299"/>
                    </a:lnTo>
                    <a:lnTo>
                      <a:pt x="149066" y="104299"/>
                    </a:lnTo>
                    <a:lnTo>
                      <a:pt x="149066" y="129159"/>
                    </a:lnTo>
                    <a:lnTo>
                      <a:pt x="30671" y="129159"/>
                    </a:lnTo>
                    <a:lnTo>
                      <a:pt x="30671" y="211931"/>
                    </a:lnTo>
                    <a:lnTo>
                      <a:pt x="157353" y="211931"/>
                    </a:lnTo>
                    <a:lnTo>
                      <a:pt x="157353"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70" name="Graphic 57">
                <a:extLst>
                  <a:ext uri="{FF2B5EF4-FFF2-40B4-BE49-F238E27FC236}">
                    <a16:creationId xmlns:a16="http://schemas.microsoft.com/office/drawing/2014/main" id="{59AA51F6-3A97-4CB7-9FF5-8CBF5B7C2DE1}"/>
                  </a:ext>
                </a:extLst>
              </p:cNvPr>
              <p:cNvSpPr/>
              <p:nvPr/>
            </p:nvSpPr>
            <p:spPr>
              <a:xfrm>
                <a:off x="6905412" y="3346513"/>
                <a:ext cx="183737" cy="236791"/>
              </a:xfrm>
              <a:custGeom>
                <a:avLst/>
                <a:gdLst>
                  <a:gd name="connsiteX0" fmla="*/ 0 w 183737"/>
                  <a:gd name="connsiteY0" fmla="*/ 236792 h 236791"/>
                  <a:gd name="connsiteX1" fmla="*/ 0 w 183737"/>
                  <a:gd name="connsiteY1" fmla="*/ 0 h 236791"/>
                  <a:gd name="connsiteX2" fmla="*/ 100965 w 183737"/>
                  <a:gd name="connsiteY2" fmla="*/ 0 h 236791"/>
                  <a:gd name="connsiteX3" fmla="*/ 168497 w 183737"/>
                  <a:gd name="connsiteY3" fmla="*/ 56769 h 236791"/>
                  <a:gd name="connsiteX4" fmla="*/ 102489 w 183737"/>
                  <a:gd name="connsiteY4" fmla="*/ 125159 h 236791"/>
                  <a:gd name="connsiteX5" fmla="*/ 183737 w 183737"/>
                  <a:gd name="connsiteY5" fmla="*/ 236792 h 236791"/>
                  <a:gd name="connsiteX6" fmla="*/ 143351 w 183737"/>
                  <a:gd name="connsiteY6" fmla="*/ 236792 h 236791"/>
                  <a:gd name="connsiteX7" fmla="*/ 68008 w 183737"/>
                  <a:gd name="connsiteY7" fmla="*/ 130302 h 236791"/>
                  <a:gd name="connsiteX8" fmla="*/ 68008 w 183737"/>
                  <a:gd name="connsiteY8" fmla="*/ 110300 h 236791"/>
                  <a:gd name="connsiteX9" fmla="*/ 135922 w 183737"/>
                  <a:gd name="connsiteY9" fmla="*/ 58103 h 236791"/>
                  <a:gd name="connsiteX10" fmla="*/ 98203 w 183737"/>
                  <a:gd name="connsiteY10" fmla="*/ 25337 h 236791"/>
                  <a:gd name="connsiteX11" fmla="*/ 30670 w 183737"/>
                  <a:gd name="connsiteY11" fmla="*/ 25337 h 236791"/>
                  <a:gd name="connsiteX12" fmla="*/ 30670 w 183737"/>
                  <a:gd name="connsiteY12" fmla="*/ 236792 h 236791"/>
                  <a:gd name="connsiteX13" fmla="*/ 0 w 183737"/>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737" h="236791">
                    <a:moveTo>
                      <a:pt x="0" y="236792"/>
                    </a:moveTo>
                    <a:lnTo>
                      <a:pt x="0" y="0"/>
                    </a:lnTo>
                    <a:lnTo>
                      <a:pt x="100965" y="0"/>
                    </a:lnTo>
                    <a:cubicBezTo>
                      <a:pt x="146018" y="0"/>
                      <a:pt x="168497" y="18955"/>
                      <a:pt x="168497" y="56769"/>
                    </a:cubicBezTo>
                    <a:cubicBezTo>
                      <a:pt x="168497" y="87535"/>
                      <a:pt x="146494" y="110395"/>
                      <a:pt x="102489" y="125159"/>
                    </a:cubicBezTo>
                    <a:lnTo>
                      <a:pt x="183737" y="236792"/>
                    </a:lnTo>
                    <a:lnTo>
                      <a:pt x="143351" y="236792"/>
                    </a:lnTo>
                    <a:lnTo>
                      <a:pt x="68008" y="130302"/>
                    </a:lnTo>
                    <a:lnTo>
                      <a:pt x="68008" y="110300"/>
                    </a:lnTo>
                    <a:cubicBezTo>
                      <a:pt x="113252" y="103156"/>
                      <a:pt x="135922" y="85725"/>
                      <a:pt x="135922" y="58103"/>
                    </a:cubicBezTo>
                    <a:cubicBezTo>
                      <a:pt x="135922" y="36290"/>
                      <a:pt x="123349" y="25337"/>
                      <a:pt x="98203" y="25337"/>
                    </a:cubicBezTo>
                    <a:lnTo>
                      <a:pt x="30670" y="25337"/>
                    </a:lnTo>
                    <a:lnTo>
                      <a:pt x="30670" y="236792"/>
                    </a:lnTo>
                    <a:lnTo>
                      <a:pt x="0" y="236792"/>
                    </a:lnTo>
                    <a:close/>
                  </a:path>
                </a:pathLst>
              </a:custGeom>
              <a:grpFill/>
              <a:ln w="9525" cap="flat">
                <a:noFill/>
                <a:prstDash val="solid"/>
                <a:miter/>
              </a:ln>
            </p:spPr>
            <p:txBody>
              <a:bodyPr rtlCol="0" anchor="ctr"/>
              <a:lstStyle/>
              <a:p>
                <a:endParaRPr lang="en-US" dirty="0"/>
              </a:p>
            </p:txBody>
          </p:sp>
          <p:sp>
            <p:nvSpPr>
              <p:cNvPr id="71" name="Graphic 57">
                <a:extLst>
                  <a:ext uri="{FF2B5EF4-FFF2-40B4-BE49-F238E27FC236}">
                    <a16:creationId xmlns:a16="http://schemas.microsoft.com/office/drawing/2014/main" id="{FFBCEFC2-98A9-4DC4-BE31-9F8167A3B19B}"/>
                  </a:ext>
                </a:extLst>
              </p:cNvPr>
              <p:cNvSpPr/>
              <p:nvPr/>
            </p:nvSpPr>
            <p:spPr>
              <a:xfrm>
                <a:off x="7110009" y="3344894"/>
                <a:ext cx="190404" cy="240030"/>
              </a:xfrm>
              <a:custGeom>
                <a:avLst/>
                <a:gdLst>
                  <a:gd name="connsiteX0" fmla="*/ 190309 w 190404"/>
                  <a:gd name="connsiteY0" fmla="*/ 229076 h 240030"/>
                  <a:gd name="connsiteX1" fmla="*/ 128588 w 190404"/>
                  <a:gd name="connsiteY1" fmla="*/ 240030 h 240030"/>
                  <a:gd name="connsiteX2" fmla="*/ 0 w 190404"/>
                  <a:gd name="connsiteY2" fmla="*/ 116681 h 240030"/>
                  <a:gd name="connsiteX3" fmla="*/ 124206 w 190404"/>
                  <a:gd name="connsiteY3" fmla="*/ 0 h 240030"/>
                  <a:gd name="connsiteX4" fmla="*/ 190405 w 190404"/>
                  <a:gd name="connsiteY4" fmla="*/ 9906 h 240030"/>
                  <a:gd name="connsiteX5" fmla="*/ 190405 w 190404"/>
                  <a:gd name="connsiteY5" fmla="*/ 36385 h 240030"/>
                  <a:gd name="connsiteX6" fmla="*/ 127445 w 190404"/>
                  <a:gd name="connsiteY6" fmla="*/ 24765 h 240030"/>
                  <a:gd name="connsiteX7" fmla="*/ 30575 w 190404"/>
                  <a:gd name="connsiteY7" fmla="*/ 116681 h 240030"/>
                  <a:gd name="connsiteX8" fmla="*/ 125921 w 190404"/>
                  <a:gd name="connsiteY8" fmla="*/ 215170 h 240030"/>
                  <a:gd name="connsiteX9" fmla="*/ 159734 w 190404"/>
                  <a:gd name="connsiteY9" fmla="*/ 211169 h 240030"/>
                  <a:gd name="connsiteX10" fmla="*/ 159734 w 190404"/>
                  <a:gd name="connsiteY10" fmla="*/ 130683 h 240030"/>
                  <a:gd name="connsiteX11" fmla="*/ 190405 w 190404"/>
                  <a:gd name="connsiteY11" fmla="*/ 130683 h 240030"/>
                  <a:gd name="connsiteX12" fmla="*/ 190405 w 190404"/>
                  <a:gd name="connsiteY12" fmla="*/ 229076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04" h="240030">
                    <a:moveTo>
                      <a:pt x="190309" y="229076"/>
                    </a:moveTo>
                    <a:cubicBezTo>
                      <a:pt x="171164" y="236315"/>
                      <a:pt x="150590" y="240030"/>
                      <a:pt x="128588" y="240030"/>
                    </a:cubicBezTo>
                    <a:cubicBezTo>
                      <a:pt x="42863" y="240030"/>
                      <a:pt x="0" y="198882"/>
                      <a:pt x="0" y="116681"/>
                    </a:cubicBezTo>
                    <a:cubicBezTo>
                      <a:pt x="0" y="38862"/>
                      <a:pt x="41339" y="0"/>
                      <a:pt x="124206" y="0"/>
                    </a:cubicBezTo>
                    <a:cubicBezTo>
                      <a:pt x="147923" y="0"/>
                      <a:pt x="170021" y="3334"/>
                      <a:pt x="190405" y="9906"/>
                    </a:cubicBezTo>
                    <a:lnTo>
                      <a:pt x="190405" y="36385"/>
                    </a:lnTo>
                    <a:cubicBezTo>
                      <a:pt x="170021" y="28670"/>
                      <a:pt x="148971" y="24765"/>
                      <a:pt x="127445" y="24765"/>
                    </a:cubicBezTo>
                    <a:cubicBezTo>
                      <a:pt x="62865" y="24765"/>
                      <a:pt x="30575" y="55435"/>
                      <a:pt x="30575" y="116681"/>
                    </a:cubicBezTo>
                    <a:cubicBezTo>
                      <a:pt x="30575" y="182309"/>
                      <a:pt x="62389" y="215170"/>
                      <a:pt x="125921" y="215170"/>
                    </a:cubicBezTo>
                    <a:cubicBezTo>
                      <a:pt x="136112" y="215170"/>
                      <a:pt x="147352" y="213836"/>
                      <a:pt x="159734" y="211169"/>
                    </a:cubicBezTo>
                    <a:lnTo>
                      <a:pt x="159734" y="130683"/>
                    </a:lnTo>
                    <a:lnTo>
                      <a:pt x="190405" y="130683"/>
                    </a:lnTo>
                    <a:lnTo>
                      <a:pt x="190405" y="229076"/>
                    </a:lnTo>
                    <a:close/>
                  </a:path>
                </a:pathLst>
              </a:custGeom>
              <a:grpFill/>
              <a:ln w="9525" cap="flat">
                <a:noFill/>
                <a:prstDash val="solid"/>
                <a:miter/>
              </a:ln>
            </p:spPr>
            <p:txBody>
              <a:bodyPr rtlCol="0" anchor="ctr"/>
              <a:lstStyle/>
              <a:p>
                <a:endParaRPr lang="en-US" dirty="0"/>
              </a:p>
            </p:txBody>
          </p:sp>
          <p:sp>
            <p:nvSpPr>
              <p:cNvPr id="72" name="Graphic 57">
                <a:extLst>
                  <a:ext uri="{FF2B5EF4-FFF2-40B4-BE49-F238E27FC236}">
                    <a16:creationId xmlns:a16="http://schemas.microsoft.com/office/drawing/2014/main" id="{12E61417-73DF-40A2-BB59-E503B258E1EF}"/>
                  </a:ext>
                </a:extLst>
              </p:cNvPr>
              <p:cNvSpPr/>
              <p:nvPr/>
            </p:nvSpPr>
            <p:spPr>
              <a:xfrm>
                <a:off x="7326798" y="3346513"/>
                <a:ext cx="206978" cy="236791"/>
              </a:xfrm>
              <a:custGeom>
                <a:avLst/>
                <a:gdLst>
                  <a:gd name="connsiteX0" fmla="*/ 0 w 206978"/>
                  <a:gd name="connsiteY0" fmla="*/ 0 h 236791"/>
                  <a:gd name="connsiteX1" fmla="*/ 33909 w 206978"/>
                  <a:gd name="connsiteY1" fmla="*/ 0 h 236791"/>
                  <a:gd name="connsiteX2" fmla="*/ 102108 w 206978"/>
                  <a:gd name="connsiteY2" fmla="*/ 123635 h 236791"/>
                  <a:gd name="connsiteX3" fmla="*/ 171355 w 206978"/>
                  <a:gd name="connsiteY3" fmla="*/ 0 h 236791"/>
                  <a:gd name="connsiteX4" fmla="*/ 206978 w 206978"/>
                  <a:gd name="connsiteY4" fmla="*/ 0 h 236791"/>
                  <a:gd name="connsiteX5" fmla="*/ 116586 w 206978"/>
                  <a:gd name="connsiteY5" fmla="*/ 154019 h 236791"/>
                  <a:gd name="connsiteX6" fmla="*/ 116586 w 206978"/>
                  <a:gd name="connsiteY6" fmla="*/ 236792 h 236791"/>
                  <a:gd name="connsiteX7" fmla="*/ 85916 w 206978"/>
                  <a:gd name="connsiteY7" fmla="*/ 236792 h 236791"/>
                  <a:gd name="connsiteX8" fmla="*/ 85916 w 206978"/>
                  <a:gd name="connsiteY8" fmla="*/ 154019 h 236791"/>
                  <a:gd name="connsiteX9" fmla="*/ 0 w 206978"/>
                  <a:gd name="connsiteY9"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78" h="236791">
                    <a:moveTo>
                      <a:pt x="0" y="0"/>
                    </a:moveTo>
                    <a:lnTo>
                      <a:pt x="33909" y="0"/>
                    </a:lnTo>
                    <a:lnTo>
                      <a:pt x="102108" y="123635"/>
                    </a:lnTo>
                    <a:lnTo>
                      <a:pt x="171355" y="0"/>
                    </a:lnTo>
                    <a:lnTo>
                      <a:pt x="206978" y="0"/>
                    </a:lnTo>
                    <a:lnTo>
                      <a:pt x="116586" y="154019"/>
                    </a:lnTo>
                    <a:lnTo>
                      <a:pt x="116586" y="236792"/>
                    </a:lnTo>
                    <a:lnTo>
                      <a:pt x="85916" y="236792"/>
                    </a:lnTo>
                    <a:lnTo>
                      <a:pt x="85916" y="154019"/>
                    </a:lnTo>
                    <a:lnTo>
                      <a:pt x="0" y="0"/>
                    </a:lnTo>
                    <a:close/>
                  </a:path>
                </a:pathLst>
              </a:custGeom>
              <a:grpFill/>
              <a:ln w="9525" cap="flat">
                <a:noFill/>
                <a:prstDash val="solid"/>
                <a:miter/>
              </a:ln>
            </p:spPr>
            <p:txBody>
              <a:bodyPr rtlCol="0" anchor="ctr"/>
              <a:lstStyle/>
              <a:p>
                <a:endParaRPr lang="en-US" dirty="0"/>
              </a:p>
            </p:txBody>
          </p:sp>
          <p:sp>
            <p:nvSpPr>
              <p:cNvPr id="73" name="Graphic 57">
                <a:extLst>
                  <a:ext uri="{FF2B5EF4-FFF2-40B4-BE49-F238E27FC236}">
                    <a16:creationId xmlns:a16="http://schemas.microsoft.com/office/drawing/2014/main" id="{22256F87-BA81-4137-AE87-7E443C633C8E}"/>
                  </a:ext>
                </a:extLst>
              </p:cNvPr>
              <p:cNvSpPr/>
              <p:nvPr/>
            </p:nvSpPr>
            <p:spPr>
              <a:xfrm>
                <a:off x="6237329"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7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3" y="25337"/>
                      <a:pt x="98107"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74" name="Graphic 57">
                <a:extLst>
                  <a:ext uri="{FF2B5EF4-FFF2-40B4-BE49-F238E27FC236}">
                    <a16:creationId xmlns:a16="http://schemas.microsoft.com/office/drawing/2014/main" id="{1D05EA0E-257E-447F-A34E-41B3A9167424}"/>
                  </a:ext>
                </a:extLst>
              </p:cNvPr>
              <p:cNvSpPr/>
              <p:nvPr/>
            </p:nvSpPr>
            <p:spPr>
              <a:xfrm>
                <a:off x="6453451"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75" name="Graphic 57">
                <a:extLst>
                  <a:ext uri="{FF2B5EF4-FFF2-40B4-BE49-F238E27FC236}">
                    <a16:creationId xmlns:a16="http://schemas.microsoft.com/office/drawing/2014/main" id="{4226A546-DB3E-492A-A6F7-475992C09310}"/>
                  </a:ext>
                </a:extLst>
              </p:cNvPr>
              <p:cNvSpPr/>
              <p:nvPr/>
            </p:nvSpPr>
            <p:spPr>
              <a:xfrm>
                <a:off x="6645475" y="3751611"/>
                <a:ext cx="180498" cy="240127"/>
              </a:xfrm>
              <a:custGeom>
                <a:avLst/>
                <a:gdLst>
                  <a:gd name="connsiteX0" fmla="*/ 8287 w 180498"/>
                  <a:gd name="connsiteY0" fmla="*/ 230219 h 240127"/>
                  <a:gd name="connsiteX1" fmla="*/ 8287 w 180498"/>
                  <a:gd name="connsiteY1" fmla="*/ 202025 h 240127"/>
                  <a:gd name="connsiteX2" fmla="*/ 88773 w 180498"/>
                  <a:gd name="connsiteY2" fmla="*/ 215265 h 240127"/>
                  <a:gd name="connsiteX3" fmla="*/ 149828 w 180498"/>
                  <a:gd name="connsiteY3" fmla="*/ 170593 h 240127"/>
                  <a:gd name="connsiteX4" fmla="*/ 104775 w 180498"/>
                  <a:gd name="connsiteY4" fmla="*/ 132493 h 240127"/>
                  <a:gd name="connsiteX5" fmla="*/ 74295 w 180498"/>
                  <a:gd name="connsiteY5" fmla="*/ 132493 h 240127"/>
                  <a:gd name="connsiteX6" fmla="*/ 0 w 180498"/>
                  <a:gd name="connsiteY6" fmla="*/ 67913 h 240127"/>
                  <a:gd name="connsiteX7" fmla="*/ 95250 w 180498"/>
                  <a:gd name="connsiteY7" fmla="*/ 0 h 240127"/>
                  <a:gd name="connsiteX8" fmla="*/ 172212 w 180498"/>
                  <a:gd name="connsiteY8" fmla="*/ 9906 h 240127"/>
                  <a:gd name="connsiteX9" fmla="*/ 172212 w 180498"/>
                  <a:gd name="connsiteY9" fmla="*/ 38100 h 240127"/>
                  <a:gd name="connsiteX10" fmla="*/ 95250 w 180498"/>
                  <a:gd name="connsiteY10" fmla="*/ 24860 h 240127"/>
                  <a:gd name="connsiteX11" fmla="*/ 30670 w 180498"/>
                  <a:gd name="connsiteY11" fmla="*/ 67913 h 240127"/>
                  <a:gd name="connsiteX12" fmla="*/ 74390 w 180498"/>
                  <a:gd name="connsiteY12" fmla="*/ 106013 h 240127"/>
                  <a:gd name="connsiteX13" fmla="*/ 104870 w 180498"/>
                  <a:gd name="connsiteY13" fmla="*/ 106013 h 240127"/>
                  <a:gd name="connsiteX14" fmla="*/ 180499 w 180498"/>
                  <a:gd name="connsiteY14" fmla="*/ 170593 h 240127"/>
                  <a:gd name="connsiteX15" fmla="*/ 88773 w 180498"/>
                  <a:gd name="connsiteY15" fmla="*/ 240125 h 240127"/>
                  <a:gd name="connsiteX16" fmla="*/ 8287 w 180498"/>
                  <a:gd name="connsiteY16" fmla="*/ 230219 h 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498" h="240127">
                    <a:moveTo>
                      <a:pt x="8287" y="230219"/>
                    </a:moveTo>
                    <a:lnTo>
                      <a:pt x="8287" y="202025"/>
                    </a:lnTo>
                    <a:cubicBezTo>
                      <a:pt x="33147" y="210884"/>
                      <a:pt x="59912" y="215265"/>
                      <a:pt x="88773" y="215265"/>
                    </a:cubicBezTo>
                    <a:cubicBezTo>
                      <a:pt x="129540" y="215265"/>
                      <a:pt x="149828" y="200406"/>
                      <a:pt x="149828" y="170593"/>
                    </a:cubicBezTo>
                    <a:cubicBezTo>
                      <a:pt x="149828" y="145161"/>
                      <a:pt x="134779" y="132493"/>
                      <a:pt x="104775" y="132493"/>
                    </a:cubicBezTo>
                    <a:lnTo>
                      <a:pt x="74295" y="132493"/>
                    </a:lnTo>
                    <a:cubicBezTo>
                      <a:pt x="24765" y="132493"/>
                      <a:pt x="0" y="110966"/>
                      <a:pt x="0" y="67913"/>
                    </a:cubicBezTo>
                    <a:cubicBezTo>
                      <a:pt x="0" y="22670"/>
                      <a:pt x="31718" y="0"/>
                      <a:pt x="95250" y="0"/>
                    </a:cubicBezTo>
                    <a:cubicBezTo>
                      <a:pt x="122872" y="0"/>
                      <a:pt x="148495" y="3334"/>
                      <a:pt x="172212" y="9906"/>
                    </a:cubicBezTo>
                    <a:lnTo>
                      <a:pt x="172212" y="38100"/>
                    </a:lnTo>
                    <a:cubicBezTo>
                      <a:pt x="148495" y="29242"/>
                      <a:pt x="122777" y="24860"/>
                      <a:pt x="95250" y="24860"/>
                    </a:cubicBezTo>
                    <a:cubicBezTo>
                      <a:pt x="52197" y="24860"/>
                      <a:pt x="30670" y="39243"/>
                      <a:pt x="30670" y="67913"/>
                    </a:cubicBezTo>
                    <a:cubicBezTo>
                      <a:pt x="30670" y="93345"/>
                      <a:pt x="45244" y="106013"/>
                      <a:pt x="74390" y="106013"/>
                    </a:cubicBezTo>
                    <a:lnTo>
                      <a:pt x="104870" y="106013"/>
                    </a:lnTo>
                    <a:cubicBezTo>
                      <a:pt x="155257" y="106013"/>
                      <a:pt x="180499" y="127540"/>
                      <a:pt x="180499" y="170593"/>
                    </a:cubicBezTo>
                    <a:cubicBezTo>
                      <a:pt x="180499" y="216979"/>
                      <a:pt x="149923" y="240125"/>
                      <a:pt x="88773" y="240125"/>
                    </a:cubicBezTo>
                    <a:cubicBezTo>
                      <a:pt x="59912" y="240221"/>
                      <a:pt x="33147" y="236887"/>
                      <a:pt x="8287" y="230219"/>
                    </a:cubicBezTo>
                    <a:close/>
                  </a:path>
                </a:pathLst>
              </a:custGeom>
              <a:grpFill/>
              <a:ln w="9525" cap="flat">
                <a:noFill/>
                <a:prstDash val="solid"/>
                <a:miter/>
              </a:ln>
            </p:spPr>
            <p:txBody>
              <a:bodyPr rtlCol="0" anchor="ctr"/>
              <a:lstStyle/>
              <a:p>
                <a:endParaRPr lang="en-US" dirty="0"/>
              </a:p>
            </p:txBody>
          </p:sp>
          <p:sp>
            <p:nvSpPr>
              <p:cNvPr id="76" name="Graphic 57">
                <a:extLst>
                  <a:ext uri="{FF2B5EF4-FFF2-40B4-BE49-F238E27FC236}">
                    <a16:creationId xmlns:a16="http://schemas.microsoft.com/office/drawing/2014/main" id="{1135F015-6403-4C7A-A0EB-E0E079719B9F}"/>
                  </a:ext>
                </a:extLst>
              </p:cNvPr>
              <p:cNvSpPr/>
              <p:nvPr/>
            </p:nvSpPr>
            <p:spPr>
              <a:xfrm>
                <a:off x="6870646" y="3753421"/>
                <a:ext cx="157257" cy="236791"/>
              </a:xfrm>
              <a:custGeom>
                <a:avLst/>
                <a:gdLst>
                  <a:gd name="connsiteX0" fmla="*/ 154781 w 157257"/>
                  <a:gd name="connsiteY0" fmla="*/ 0 h 236791"/>
                  <a:gd name="connsiteX1" fmla="*/ 154781 w 157257"/>
                  <a:gd name="connsiteY1" fmla="*/ 24860 h 236791"/>
                  <a:gd name="connsiteX2" fmla="*/ 30575 w 157257"/>
                  <a:gd name="connsiteY2" fmla="*/ 24860 h 236791"/>
                  <a:gd name="connsiteX3" fmla="*/ 30575 w 157257"/>
                  <a:gd name="connsiteY3" fmla="*/ 104299 h 236791"/>
                  <a:gd name="connsiteX4" fmla="*/ 148971 w 157257"/>
                  <a:gd name="connsiteY4" fmla="*/ 104299 h 236791"/>
                  <a:gd name="connsiteX5" fmla="*/ 148971 w 157257"/>
                  <a:gd name="connsiteY5" fmla="*/ 129159 h 236791"/>
                  <a:gd name="connsiteX6" fmla="*/ 30575 w 157257"/>
                  <a:gd name="connsiteY6" fmla="*/ 129159 h 236791"/>
                  <a:gd name="connsiteX7" fmla="*/ 30575 w 157257"/>
                  <a:gd name="connsiteY7" fmla="*/ 211931 h 236791"/>
                  <a:gd name="connsiteX8" fmla="*/ 157258 w 157257"/>
                  <a:gd name="connsiteY8" fmla="*/ 211931 h 236791"/>
                  <a:gd name="connsiteX9" fmla="*/ 157258 w 157257"/>
                  <a:gd name="connsiteY9" fmla="*/ 236792 h 236791"/>
                  <a:gd name="connsiteX10" fmla="*/ 0 w 157257"/>
                  <a:gd name="connsiteY10" fmla="*/ 236792 h 236791"/>
                  <a:gd name="connsiteX11" fmla="*/ 0 w 157257"/>
                  <a:gd name="connsiteY11" fmla="*/ 0 h 236791"/>
                  <a:gd name="connsiteX12" fmla="*/ 154781 w 157257"/>
                  <a:gd name="connsiteY12" fmla="*/ 0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57" h="236791">
                    <a:moveTo>
                      <a:pt x="154781" y="0"/>
                    </a:moveTo>
                    <a:lnTo>
                      <a:pt x="154781" y="24860"/>
                    </a:lnTo>
                    <a:lnTo>
                      <a:pt x="30575" y="24860"/>
                    </a:lnTo>
                    <a:lnTo>
                      <a:pt x="30575" y="104299"/>
                    </a:lnTo>
                    <a:lnTo>
                      <a:pt x="148971" y="104299"/>
                    </a:lnTo>
                    <a:lnTo>
                      <a:pt x="148971" y="129159"/>
                    </a:lnTo>
                    <a:lnTo>
                      <a:pt x="30575" y="129159"/>
                    </a:lnTo>
                    <a:lnTo>
                      <a:pt x="30575" y="211931"/>
                    </a:lnTo>
                    <a:lnTo>
                      <a:pt x="157258" y="211931"/>
                    </a:lnTo>
                    <a:lnTo>
                      <a:pt x="157258" y="236792"/>
                    </a:lnTo>
                    <a:lnTo>
                      <a:pt x="0" y="236792"/>
                    </a:lnTo>
                    <a:lnTo>
                      <a:pt x="0" y="0"/>
                    </a:lnTo>
                    <a:lnTo>
                      <a:pt x="154781" y="0"/>
                    </a:lnTo>
                    <a:close/>
                  </a:path>
                </a:pathLst>
              </a:custGeom>
              <a:grpFill/>
              <a:ln w="9525" cap="flat">
                <a:noFill/>
                <a:prstDash val="solid"/>
                <a:miter/>
              </a:ln>
            </p:spPr>
            <p:txBody>
              <a:bodyPr rtlCol="0" anchor="ctr"/>
              <a:lstStyle/>
              <a:p>
                <a:endParaRPr lang="en-US" dirty="0"/>
              </a:p>
            </p:txBody>
          </p:sp>
          <p:sp>
            <p:nvSpPr>
              <p:cNvPr id="77" name="Graphic 57">
                <a:extLst>
                  <a:ext uri="{FF2B5EF4-FFF2-40B4-BE49-F238E27FC236}">
                    <a16:creationId xmlns:a16="http://schemas.microsoft.com/office/drawing/2014/main" id="{316844C3-92AF-48EA-A04C-057B1237A9DC}"/>
                  </a:ext>
                </a:extLst>
              </p:cNvPr>
              <p:cNvSpPr/>
              <p:nvPr/>
            </p:nvSpPr>
            <p:spPr>
              <a:xfrm>
                <a:off x="7050287" y="3753326"/>
                <a:ext cx="235362" cy="236791"/>
              </a:xfrm>
              <a:custGeom>
                <a:avLst/>
                <a:gdLst>
                  <a:gd name="connsiteX0" fmla="*/ 31813 w 235362"/>
                  <a:gd name="connsiteY0" fmla="*/ 236792 h 236791"/>
                  <a:gd name="connsiteX1" fmla="*/ 0 w 235362"/>
                  <a:gd name="connsiteY1" fmla="*/ 236792 h 236791"/>
                  <a:gd name="connsiteX2" fmla="*/ 100489 w 235362"/>
                  <a:gd name="connsiteY2" fmla="*/ 0 h 236791"/>
                  <a:gd name="connsiteX3" fmla="*/ 134398 w 235362"/>
                  <a:gd name="connsiteY3" fmla="*/ 0 h 236791"/>
                  <a:gd name="connsiteX4" fmla="*/ 235363 w 235362"/>
                  <a:gd name="connsiteY4" fmla="*/ 236792 h 236791"/>
                  <a:gd name="connsiteX5" fmla="*/ 201454 w 235362"/>
                  <a:gd name="connsiteY5" fmla="*/ 236792 h 236791"/>
                  <a:gd name="connsiteX6" fmla="*/ 170783 w 235362"/>
                  <a:gd name="connsiteY6" fmla="*/ 162306 h 236791"/>
                  <a:gd name="connsiteX7" fmla="*/ 92488 w 235362"/>
                  <a:gd name="connsiteY7" fmla="*/ 162306 h 236791"/>
                  <a:gd name="connsiteX8" fmla="*/ 100965 w 235362"/>
                  <a:gd name="connsiteY8" fmla="*/ 137446 h 236791"/>
                  <a:gd name="connsiteX9" fmla="*/ 160591 w 235362"/>
                  <a:gd name="connsiteY9" fmla="*/ 137446 h 236791"/>
                  <a:gd name="connsiteX10" fmla="*/ 116395 w 235362"/>
                  <a:gd name="connsiteY10" fmla="*/ 30194 h 236791"/>
                  <a:gd name="connsiteX11" fmla="*/ 31813 w 235362"/>
                  <a:gd name="connsiteY11"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362" h="236791">
                    <a:moveTo>
                      <a:pt x="31813" y="236792"/>
                    </a:moveTo>
                    <a:lnTo>
                      <a:pt x="0" y="236792"/>
                    </a:lnTo>
                    <a:lnTo>
                      <a:pt x="100489" y="0"/>
                    </a:lnTo>
                    <a:lnTo>
                      <a:pt x="134398" y="0"/>
                    </a:lnTo>
                    <a:lnTo>
                      <a:pt x="235363" y="236792"/>
                    </a:lnTo>
                    <a:lnTo>
                      <a:pt x="201454" y="236792"/>
                    </a:lnTo>
                    <a:lnTo>
                      <a:pt x="170783" y="162306"/>
                    </a:lnTo>
                    <a:lnTo>
                      <a:pt x="92488" y="162306"/>
                    </a:lnTo>
                    <a:lnTo>
                      <a:pt x="100965" y="137446"/>
                    </a:lnTo>
                    <a:lnTo>
                      <a:pt x="160591" y="137446"/>
                    </a:lnTo>
                    <a:lnTo>
                      <a:pt x="116395" y="30194"/>
                    </a:lnTo>
                    <a:lnTo>
                      <a:pt x="31813" y="236792"/>
                    </a:lnTo>
                    <a:close/>
                  </a:path>
                </a:pathLst>
              </a:custGeom>
              <a:grpFill/>
              <a:ln w="9525" cap="flat">
                <a:noFill/>
                <a:prstDash val="solid"/>
                <a:miter/>
              </a:ln>
            </p:spPr>
            <p:txBody>
              <a:bodyPr rtlCol="0" anchor="ctr"/>
              <a:lstStyle/>
              <a:p>
                <a:endParaRPr lang="en-US" dirty="0"/>
              </a:p>
            </p:txBody>
          </p:sp>
          <p:sp>
            <p:nvSpPr>
              <p:cNvPr id="78" name="Graphic 57">
                <a:extLst>
                  <a:ext uri="{FF2B5EF4-FFF2-40B4-BE49-F238E27FC236}">
                    <a16:creationId xmlns:a16="http://schemas.microsoft.com/office/drawing/2014/main" id="{6B3A2CD2-3C3C-4237-BF10-DA08431EF09C}"/>
                  </a:ext>
                </a:extLst>
              </p:cNvPr>
              <p:cNvSpPr/>
              <p:nvPr/>
            </p:nvSpPr>
            <p:spPr>
              <a:xfrm>
                <a:off x="7317940" y="3753326"/>
                <a:ext cx="183641" cy="236791"/>
              </a:xfrm>
              <a:custGeom>
                <a:avLst/>
                <a:gdLst>
                  <a:gd name="connsiteX0" fmla="*/ 0 w 183641"/>
                  <a:gd name="connsiteY0" fmla="*/ 236792 h 236791"/>
                  <a:gd name="connsiteX1" fmla="*/ 0 w 183641"/>
                  <a:gd name="connsiteY1" fmla="*/ 0 h 236791"/>
                  <a:gd name="connsiteX2" fmla="*/ 100965 w 183641"/>
                  <a:gd name="connsiteY2" fmla="*/ 0 h 236791"/>
                  <a:gd name="connsiteX3" fmla="*/ 168497 w 183641"/>
                  <a:gd name="connsiteY3" fmla="*/ 56769 h 236791"/>
                  <a:gd name="connsiteX4" fmla="*/ 102394 w 183641"/>
                  <a:gd name="connsiteY4" fmla="*/ 125158 h 236791"/>
                  <a:gd name="connsiteX5" fmla="*/ 183642 w 183641"/>
                  <a:gd name="connsiteY5" fmla="*/ 236792 h 236791"/>
                  <a:gd name="connsiteX6" fmla="*/ 143256 w 183641"/>
                  <a:gd name="connsiteY6" fmla="*/ 236792 h 236791"/>
                  <a:gd name="connsiteX7" fmla="*/ 67913 w 183641"/>
                  <a:gd name="connsiteY7" fmla="*/ 130302 h 236791"/>
                  <a:gd name="connsiteX8" fmla="*/ 67913 w 183641"/>
                  <a:gd name="connsiteY8" fmla="*/ 110300 h 236791"/>
                  <a:gd name="connsiteX9" fmla="*/ 135826 w 183641"/>
                  <a:gd name="connsiteY9" fmla="*/ 58102 h 236791"/>
                  <a:gd name="connsiteX10" fmla="*/ 98108 w 183641"/>
                  <a:gd name="connsiteY10" fmla="*/ 25337 h 236791"/>
                  <a:gd name="connsiteX11" fmla="*/ 30575 w 183641"/>
                  <a:gd name="connsiteY11" fmla="*/ 25337 h 236791"/>
                  <a:gd name="connsiteX12" fmla="*/ 30575 w 183641"/>
                  <a:gd name="connsiteY12" fmla="*/ 236792 h 236791"/>
                  <a:gd name="connsiteX13" fmla="*/ 0 w 183641"/>
                  <a:gd name="connsiteY13"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641" h="236791">
                    <a:moveTo>
                      <a:pt x="0" y="236792"/>
                    </a:moveTo>
                    <a:lnTo>
                      <a:pt x="0" y="0"/>
                    </a:lnTo>
                    <a:lnTo>
                      <a:pt x="100965" y="0"/>
                    </a:lnTo>
                    <a:cubicBezTo>
                      <a:pt x="146018" y="0"/>
                      <a:pt x="168497" y="18955"/>
                      <a:pt x="168497" y="56769"/>
                    </a:cubicBezTo>
                    <a:cubicBezTo>
                      <a:pt x="168497" y="87535"/>
                      <a:pt x="146495" y="110395"/>
                      <a:pt x="102394" y="125158"/>
                    </a:cubicBezTo>
                    <a:lnTo>
                      <a:pt x="183642" y="236792"/>
                    </a:lnTo>
                    <a:lnTo>
                      <a:pt x="143256" y="236792"/>
                    </a:lnTo>
                    <a:lnTo>
                      <a:pt x="67913" y="130302"/>
                    </a:lnTo>
                    <a:lnTo>
                      <a:pt x="67913" y="110300"/>
                    </a:lnTo>
                    <a:cubicBezTo>
                      <a:pt x="113157" y="103156"/>
                      <a:pt x="135826" y="85725"/>
                      <a:pt x="135826" y="58102"/>
                    </a:cubicBezTo>
                    <a:cubicBezTo>
                      <a:pt x="135826" y="36290"/>
                      <a:pt x="123254" y="25337"/>
                      <a:pt x="98108" y="25337"/>
                    </a:cubicBezTo>
                    <a:lnTo>
                      <a:pt x="30575" y="25337"/>
                    </a:lnTo>
                    <a:lnTo>
                      <a:pt x="30575" y="236792"/>
                    </a:lnTo>
                    <a:lnTo>
                      <a:pt x="0" y="236792"/>
                    </a:lnTo>
                    <a:close/>
                  </a:path>
                </a:pathLst>
              </a:custGeom>
              <a:grpFill/>
              <a:ln w="9525" cap="flat">
                <a:noFill/>
                <a:prstDash val="solid"/>
                <a:miter/>
              </a:ln>
            </p:spPr>
            <p:txBody>
              <a:bodyPr rtlCol="0" anchor="ctr"/>
              <a:lstStyle/>
              <a:p>
                <a:endParaRPr lang="en-US" dirty="0"/>
              </a:p>
            </p:txBody>
          </p:sp>
          <p:sp>
            <p:nvSpPr>
              <p:cNvPr id="79" name="Graphic 57">
                <a:extLst>
                  <a:ext uri="{FF2B5EF4-FFF2-40B4-BE49-F238E27FC236}">
                    <a16:creationId xmlns:a16="http://schemas.microsoft.com/office/drawing/2014/main" id="{E6B0C157-9F1C-4C13-8FC6-1EFD2B4500C6}"/>
                  </a:ext>
                </a:extLst>
              </p:cNvPr>
              <p:cNvSpPr/>
              <p:nvPr/>
            </p:nvSpPr>
            <p:spPr>
              <a:xfrm>
                <a:off x="7522442" y="3751707"/>
                <a:ext cx="190404" cy="240029"/>
              </a:xfrm>
              <a:custGeom>
                <a:avLst/>
                <a:gdLst>
                  <a:gd name="connsiteX0" fmla="*/ 190405 w 190404"/>
                  <a:gd name="connsiteY0" fmla="*/ 230124 h 240029"/>
                  <a:gd name="connsiteX1" fmla="*/ 124206 w 190404"/>
                  <a:gd name="connsiteY1" fmla="*/ 240030 h 240029"/>
                  <a:gd name="connsiteX2" fmla="*/ 0 w 190404"/>
                  <a:gd name="connsiteY2" fmla="*/ 116681 h 240029"/>
                  <a:gd name="connsiteX3" fmla="*/ 124206 w 190404"/>
                  <a:gd name="connsiteY3" fmla="*/ 0 h 240029"/>
                  <a:gd name="connsiteX4" fmla="*/ 190405 w 190404"/>
                  <a:gd name="connsiteY4" fmla="*/ 9906 h 240029"/>
                  <a:gd name="connsiteX5" fmla="*/ 190405 w 190404"/>
                  <a:gd name="connsiteY5" fmla="*/ 36385 h 240029"/>
                  <a:gd name="connsiteX6" fmla="*/ 127540 w 190404"/>
                  <a:gd name="connsiteY6" fmla="*/ 24765 h 240029"/>
                  <a:gd name="connsiteX7" fmla="*/ 30671 w 190404"/>
                  <a:gd name="connsiteY7" fmla="*/ 116681 h 240029"/>
                  <a:gd name="connsiteX8" fmla="*/ 127540 w 190404"/>
                  <a:gd name="connsiteY8" fmla="*/ 215170 h 240029"/>
                  <a:gd name="connsiteX9" fmla="*/ 190405 w 190404"/>
                  <a:gd name="connsiteY9" fmla="*/ 203549 h 240029"/>
                  <a:gd name="connsiteX10" fmla="*/ 190405 w 190404"/>
                  <a:gd name="connsiteY10" fmla="*/ 230124 h 2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404" h="240029">
                    <a:moveTo>
                      <a:pt x="190405" y="230124"/>
                    </a:moveTo>
                    <a:cubicBezTo>
                      <a:pt x="170021" y="236792"/>
                      <a:pt x="147923" y="240030"/>
                      <a:pt x="124206" y="240030"/>
                    </a:cubicBezTo>
                    <a:cubicBezTo>
                      <a:pt x="41434" y="240030"/>
                      <a:pt x="0" y="198882"/>
                      <a:pt x="0" y="116681"/>
                    </a:cubicBezTo>
                    <a:cubicBezTo>
                      <a:pt x="0" y="38862"/>
                      <a:pt x="41434" y="0"/>
                      <a:pt x="124206" y="0"/>
                    </a:cubicBezTo>
                    <a:cubicBezTo>
                      <a:pt x="147923" y="0"/>
                      <a:pt x="170021" y="3334"/>
                      <a:pt x="190405" y="9906"/>
                    </a:cubicBezTo>
                    <a:lnTo>
                      <a:pt x="190405" y="36385"/>
                    </a:lnTo>
                    <a:cubicBezTo>
                      <a:pt x="170021" y="28670"/>
                      <a:pt x="149066" y="24765"/>
                      <a:pt x="127540" y="24765"/>
                    </a:cubicBezTo>
                    <a:cubicBezTo>
                      <a:pt x="62960" y="24765"/>
                      <a:pt x="30671" y="55435"/>
                      <a:pt x="30671" y="116681"/>
                    </a:cubicBezTo>
                    <a:cubicBezTo>
                      <a:pt x="30671" y="182309"/>
                      <a:pt x="62960" y="215170"/>
                      <a:pt x="127540" y="215170"/>
                    </a:cubicBezTo>
                    <a:cubicBezTo>
                      <a:pt x="149066" y="215170"/>
                      <a:pt x="170021" y="211264"/>
                      <a:pt x="190405" y="203549"/>
                    </a:cubicBezTo>
                    <a:lnTo>
                      <a:pt x="190405" y="230124"/>
                    </a:lnTo>
                    <a:close/>
                  </a:path>
                </a:pathLst>
              </a:custGeom>
              <a:grpFill/>
              <a:ln w="9525" cap="flat">
                <a:noFill/>
                <a:prstDash val="solid"/>
                <a:miter/>
              </a:ln>
            </p:spPr>
            <p:txBody>
              <a:bodyPr rtlCol="0" anchor="ctr"/>
              <a:lstStyle/>
              <a:p>
                <a:endParaRPr lang="en-US" dirty="0"/>
              </a:p>
            </p:txBody>
          </p:sp>
          <p:sp>
            <p:nvSpPr>
              <p:cNvPr id="80" name="Graphic 57">
                <a:extLst>
                  <a:ext uri="{FF2B5EF4-FFF2-40B4-BE49-F238E27FC236}">
                    <a16:creationId xmlns:a16="http://schemas.microsoft.com/office/drawing/2014/main" id="{8DA0347A-2ACD-46C9-AF77-5AED1A02A461}"/>
                  </a:ext>
                </a:extLst>
              </p:cNvPr>
              <p:cNvSpPr/>
              <p:nvPr/>
            </p:nvSpPr>
            <p:spPr>
              <a:xfrm>
                <a:off x="7763329" y="3753326"/>
                <a:ext cx="201168" cy="236791"/>
              </a:xfrm>
              <a:custGeom>
                <a:avLst/>
                <a:gdLst>
                  <a:gd name="connsiteX0" fmla="*/ 0 w 201168"/>
                  <a:gd name="connsiteY0" fmla="*/ 236792 h 236791"/>
                  <a:gd name="connsiteX1" fmla="*/ 0 w 201168"/>
                  <a:gd name="connsiteY1" fmla="*/ 0 h 236791"/>
                  <a:gd name="connsiteX2" fmla="*/ 30575 w 201168"/>
                  <a:gd name="connsiteY2" fmla="*/ 0 h 236791"/>
                  <a:gd name="connsiteX3" fmla="*/ 30575 w 201168"/>
                  <a:gd name="connsiteY3" fmla="*/ 104299 h 236791"/>
                  <a:gd name="connsiteX4" fmla="*/ 170498 w 201168"/>
                  <a:gd name="connsiteY4" fmla="*/ 104299 h 236791"/>
                  <a:gd name="connsiteX5" fmla="*/ 170498 w 201168"/>
                  <a:gd name="connsiteY5" fmla="*/ 0 h 236791"/>
                  <a:gd name="connsiteX6" fmla="*/ 201168 w 201168"/>
                  <a:gd name="connsiteY6" fmla="*/ 0 h 236791"/>
                  <a:gd name="connsiteX7" fmla="*/ 201168 w 201168"/>
                  <a:gd name="connsiteY7" fmla="*/ 236792 h 236791"/>
                  <a:gd name="connsiteX8" fmla="*/ 170498 w 201168"/>
                  <a:gd name="connsiteY8" fmla="*/ 236792 h 236791"/>
                  <a:gd name="connsiteX9" fmla="*/ 170498 w 201168"/>
                  <a:gd name="connsiteY9" fmla="*/ 129159 h 236791"/>
                  <a:gd name="connsiteX10" fmla="*/ 30575 w 201168"/>
                  <a:gd name="connsiteY10" fmla="*/ 129159 h 236791"/>
                  <a:gd name="connsiteX11" fmla="*/ 30575 w 201168"/>
                  <a:gd name="connsiteY11" fmla="*/ 236792 h 236791"/>
                  <a:gd name="connsiteX12" fmla="*/ 0 w 201168"/>
                  <a:gd name="connsiteY12" fmla="*/ 236792 h 23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8" h="236791">
                    <a:moveTo>
                      <a:pt x="0" y="236792"/>
                    </a:moveTo>
                    <a:lnTo>
                      <a:pt x="0" y="0"/>
                    </a:lnTo>
                    <a:lnTo>
                      <a:pt x="30575" y="0"/>
                    </a:lnTo>
                    <a:lnTo>
                      <a:pt x="30575" y="104299"/>
                    </a:lnTo>
                    <a:lnTo>
                      <a:pt x="170498" y="104299"/>
                    </a:lnTo>
                    <a:lnTo>
                      <a:pt x="170498" y="0"/>
                    </a:lnTo>
                    <a:lnTo>
                      <a:pt x="201168" y="0"/>
                    </a:lnTo>
                    <a:lnTo>
                      <a:pt x="201168" y="236792"/>
                    </a:lnTo>
                    <a:lnTo>
                      <a:pt x="170498" y="236792"/>
                    </a:lnTo>
                    <a:lnTo>
                      <a:pt x="170498" y="129159"/>
                    </a:lnTo>
                    <a:lnTo>
                      <a:pt x="30575" y="129159"/>
                    </a:lnTo>
                    <a:lnTo>
                      <a:pt x="30575" y="236792"/>
                    </a:lnTo>
                    <a:lnTo>
                      <a:pt x="0" y="236792"/>
                    </a:lnTo>
                    <a:close/>
                  </a:path>
                </a:pathLst>
              </a:custGeom>
              <a:grpFill/>
              <a:ln w="9525" cap="flat">
                <a:noFill/>
                <a:prstDash val="solid"/>
                <a:miter/>
              </a:ln>
            </p:spPr>
            <p:txBody>
              <a:bodyPr rtlCol="0" anchor="ctr"/>
              <a:lstStyle/>
              <a:p>
                <a:endParaRPr lang="en-US" dirty="0"/>
              </a:p>
            </p:txBody>
          </p:sp>
        </p:grpSp>
        <p:sp>
          <p:nvSpPr>
            <p:cNvPr id="81" name="Graphic 57">
              <a:extLst>
                <a:ext uri="{FF2B5EF4-FFF2-40B4-BE49-F238E27FC236}">
                  <a16:creationId xmlns:a16="http://schemas.microsoft.com/office/drawing/2014/main" id="{DC9B8867-DE43-47EA-AE72-63AF996F7850}"/>
                </a:ext>
              </a:extLst>
            </p:cNvPr>
            <p:cNvSpPr/>
            <p:nvPr/>
          </p:nvSpPr>
          <p:spPr>
            <a:xfrm>
              <a:off x="5937079" y="2457450"/>
              <a:ext cx="14139" cy="1943100"/>
            </a:xfrm>
            <a:custGeom>
              <a:avLst/>
              <a:gdLst>
                <a:gd name="connsiteX0" fmla="*/ 7070 w 14139"/>
                <a:gd name="connsiteY0" fmla="*/ 0 h 1943100"/>
                <a:gd name="connsiteX1" fmla="*/ 7070 w 14139"/>
                <a:gd name="connsiteY1" fmla="*/ 1943100 h 1943100"/>
                <a:gd name="connsiteX2" fmla="*/ 7070 w 14139"/>
                <a:gd name="connsiteY2" fmla="*/ 0 h 1943100"/>
              </a:gdLst>
              <a:ahLst/>
              <a:cxnLst>
                <a:cxn ang="0">
                  <a:pos x="connsiteX0" y="connsiteY0"/>
                </a:cxn>
                <a:cxn ang="0">
                  <a:pos x="connsiteX1" y="connsiteY1"/>
                </a:cxn>
                <a:cxn ang="0">
                  <a:pos x="connsiteX2" y="connsiteY2"/>
                </a:cxn>
              </a:cxnLst>
              <a:rect l="l" t="t" r="r" b="b"/>
              <a:pathLst>
                <a:path w="14139" h="1943100">
                  <a:moveTo>
                    <a:pt x="7070" y="0"/>
                  </a:moveTo>
                  <a:cubicBezTo>
                    <a:pt x="-8837" y="1365218"/>
                    <a:pt x="7070" y="1943100"/>
                    <a:pt x="7070" y="1943100"/>
                  </a:cubicBezTo>
                  <a:cubicBezTo>
                    <a:pt x="7070" y="1943100"/>
                    <a:pt x="22976" y="1365218"/>
                    <a:pt x="7070" y="0"/>
                  </a:cubicBezTo>
                  <a:close/>
                </a:path>
              </a:pathLst>
            </a:custGeom>
            <a:solidFill>
              <a:srgbClr val="818285"/>
            </a:solidFill>
            <a:ln w="9525" cap="flat">
              <a:noFill/>
              <a:prstDash val="solid"/>
              <a:miter/>
            </a:ln>
          </p:spPr>
          <p:txBody>
            <a:bodyPr rtlCol="0" anchor="ctr"/>
            <a:lstStyle/>
            <a:p>
              <a:endParaRPr lang="en-US" dirty="0"/>
            </a:p>
          </p:txBody>
        </p:sp>
      </p:grpSp>
      <p:cxnSp>
        <p:nvCxnSpPr>
          <p:cNvPr id="87" name="Straight Connector 86">
            <a:extLst>
              <a:ext uri="{FF2B5EF4-FFF2-40B4-BE49-F238E27FC236}">
                <a16:creationId xmlns:a16="http://schemas.microsoft.com/office/drawing/2014/main" id="{ADD145BE-9FDE-453D-8476-04287FDA247E}"/>
              </a:ext>
            </a:extLst>
          </p:cNvPr>
          <p:cNvCxnSpPr>
            <a:cxnSpLocks/>
          </p:cNvCxnSpPr>
          <p:nvPr/>
        </p:nvCxnSpPr>
        <p:spPr>
          <a:xfrm>
            <a:off x="4689633" y="2471059"/>
            <a:ext cx="3105150"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E4EFBE-D41C-446B-8F9F-E21EADE6FE3E}"/>
              </a:ext>
            </a:extLst>
          </p:cNvPr>
          <p:cNvCxnSpPr>
            <a:cxnSpLocks/>
          </p:cNvCxnSpPr>
          <p:nvPr/>
        </p:nvCxnSpPr>
        <p:spPr>
          <a:xfrm>
            <a:off x="0" y="2471059"/>
            <a:ext cx="4574380"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76A0780-EAED-4998-BCFD-48E261CBAE14}"/>
              </a:ext>
            </a:extLst>
          </p:cNvPr>
          <p:cNvCxnSpPr>
            <a:cxnSpLocks/>
          </p:cNvCxnSpPr>
          <p:nvPr/>
        </p:nvCxnSpPr>
        <p:spPr>
          <a:xfrm>
            <a:off x="7896224" y="2471059"/>
            <a:ext cx="1704976" cy="0"/>
          </a:xfrm>
          <a:prstGeom prst="line">
            <a:avLst/>
          </a:prstGeom>
          <a:ln w="38100" cap="rnd">
            <a:solidFill>
              <a:srgbClr val="188FA4"/>
            </a:solidFill>
          </a:ln>
        </p:spPr>
        <p:style>
          <a:lnRef idx="1">
            <a:schemeClr val="accent1"/>
          </a:lnRef>
          <a:fillRef idx="0">
            <a:schemeClr val="accent1"/>
          </a:fillRef>
          <a:effectRef idx="0">
            <a:schemeClr val="accent1"/>
          </a:effectRef>
          <a:fontRef idx="minor">
            <a:schemeClr val="tx1"/>
          </a:fontRef>
        </p:style>
      </p:cxnSp>
      <p:sp>
        <p:nvSpPr>
          <p:cNvPr id="36" name="Text Placeholder 121">
            <a:extLst>
              <a:ext uri="{FF2B5EF4-FFF2-40B4-BE49-F238E27FC236}">
                <a16:creationId xmlns:a16="http://schemas.microsoft.com/office/drawing/2014/main" id="{83F72F74-8AEE-4858-AC56-07AA8B32BCE1}"/>
              </a:ext>
            </a:extLst>
          </p:cNvPr>
          <p:cNvSpPr txBox="1">
            <a:spLocks/>
          </p:cNvSpPr>
          <p:nvPr/>
        </p:nvSpPr>
        <p:spPr>
          <a:xfrm>
            <a:off x="531311" y="1125538"/>
            <a:ext cx="11190789" cy="1301750"/>
          </a:xfrm>
          <a:prstGeom prst="rect">
            <a:avLst/>
          </a:prstGeom>
          <a:noFill/>
        </p:spPr>
        <p:txBody>
          <a:bodyPr lIns="0" tIns="0" rIns="0" bIns="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latin typeface="Calibri" panose="020F0502020204030204" pitchFamily="34" charset="0"/>
                <a:ea typeface="Roboto Medium" panose="02000000000000000000" pitchFamily="2" charset="0"/>
              </a:rPr>
              <a:t>Hydrogen in the Annual Decarbonization Perspective</a:t>
            </a:r>
          </a:p>
        </p:txBody>
      </p:sp>
      <p:sp>
        <p:nvSpPr>
          <p:cNvPr id="2" name="Shape 92">
            <a:extLst>
              <a:ext uri="{FF2B5EF4-FFF2-40B4-BE49-F238E27FC236}">
                <a16:creationId xmlns:a16="http://schemas.microsoft.com/office/drawing/2014/main" id="{54D696B7-6AA1-3D63-2167-CD086F4D1A33}"/>
              </a:ext>
            </a:extLst>
          </p:cNvPr>
          <p:cNvSpPr txBox="1">
            <a:spLocks/>
          </p:cNvSpPr>
          <p:nvPr/>
        </p:nvSpPr>
        <p:spPr>
          <a:xfrm>
            <a:off x="531311" y="5313049"/>
            <a:ext cx="4206240" cy="875624"/>
          </a:xfrm>
          <a:prstGeom prst="rect">
            <a:avLst/>
          </a:prstGeom>
          <a:noFill/>
          <a:ln>
            <a:noFill/>
          </a:ln>
        </p:spPr>
        <p:txBody>
          <a:bodyPr vert="horz" wrap="square" lIns="0" tIns="0" rIns="0" bIns="0" rtlCol="0" anchor="t" anchorCtr="0">
            <a:spAutoFit/>
          </a:bodyPr>
          <a:lstStyle>
            <a:defPPr>
              <a:defRPr lang="en-US"/>
            </a:defPPr>
            <a:lvl1pPr indent="0" defTabSz="685800">
              <a:lnSpc>
                <a:spcPct val="150000"/>
              </a:lnSpc>
              <a:spcBef>
                <a:spcPts val="0"/>
              </a:spcBef>
              <a:buClr>
                <a:srgbClr val="888888"/>
              </a:buClr>
              <a:buSzPct val="25000"/>
              <a:buFont typeface="Arial" panose="020B0604020202020204" pitchFamily="34" charset="0"/>
              <a:buNone/>
              <a:defRPr sz="1400" b="1" spc="100" baseline="0">
                <a:solidFill>
                  <a:srgbClr val="464749"/>
                </a:solidFill>
                <a:latin typeface="Montserrat" panose="00000500000000000000" pitchFamily="2" charset="0"/>
                <a:ea typeface="Roboto" panose="02000000000000000000" pitchFamily="2" charset="0"/>
                <a:cs typeface="Open Sans" panose="020B0606030504020204" pitchFamily="34" charset="0"/>
              </a:defRPr>
            </a:lvl1pPr>
            <a:lvl2pPr marL="342900" indent="0" algn="ctr" defTabSz="685800">
              <a:lnSpc>
                <a:spcPct val="90000"/>
              </a:lnSpc>
              <a:spcBef>
                <a:spcPts val="375"/>
              </a:spcBef>
              <a:buFont typeface="Arial" panose="020B0604020202020204" pitchFamily="34" charset="0"/>
              <a:buNone/>
              <a:defRPr sz="1500"/>
            </a:lvl2pPr>
            <a:lvl3pPr marL="685800" indent="0" algn="ctr" defTabSz="685800">
              <a:lnSpc>
                <a:spcPct val="90000"/>
              </a:lnSpc>
              <a:spcBef>
                <a:spcPts val="375"/>
              </a:spcBef>
              <a:buFont typeface="Arial" panose="020B0604020202020204" pitchFamily="34" charset="0"/>
              <a:buNone/>
              <a:defRPr sz="1350"/>
            </a:lvl3pPr>
            <a:lvl4pPr marL="1028700" indent="0" algn="ctr" defTabSz="685800">
              <a:lnSpc>
                <a:spcPct val="90000"/>
              </a:lnSpc>
              <a:spcBef>
                <a:spcPts val="375"/>
              </a:spcBef>
              <a:buFont typeface="Arial" panose="020B0604020202020204" pitchFamily="34" charset="0"/>
              <a:buNone/>
              <a:defRPr sz="1200"/>
            </a:lvl4pPr>
            <a:lvl5pPr marL="1371600" indent="0" algn="ctr" defTabSz="685800">
              <a:lnSpc>
                <a:spcPct val="90000"/>
              </a:lnSpc>
              <a:spcBef>
                <a:spcPts val="375"/>
              </a:spcBef>
              <a:buFont typeface="Arial" panose="020B0604020202020204" pitchFamily="34" charset="0"/>
              <a:buNone/>
              <a:defRPr sz="1200"/>
            </a:lvl5pPr>
            <a:lvl6pPr marL="1714500" indent="0" algn="ctr" defTabSz="685800">
              <a:lnSpc>
                <a:spcPct val="90000"/>
              </a:lnSpc>
              <a:spcBef>
                <a:spcPts val="375"/>
              </a:spcBef>
              <a:buFont typeface="Arial" panose="020B0604020202020204" pitchFamily="34" charset="0"/>
              <a:buNone/>
              <a:defRPr sz="1200"/>
            </a:lvl6pPr>
            <a:lvl7pPr marL="2057400" indent="0" algn="ctr" defTabSz="685800">
              <a:lnSpc>
                <a:spcPct val="90000"/>
              </a:lnSpc>
              <a:spcBef>
                <a:spcPts val="375"/>
              </a:spcBef>
              <a:buFont typeface="Arial" panose="020B0604020202020204" pitchFamily="34" charset="0"/>
              <a:buNone/>
              <a:defRPr sz="1200"/>
            </a:lvl7pPr>
            <a:lvl8pPr marL="2400300" indent="0" algn="ctr" defTabSz="685800">
              <a:lnSpc>
                <a:spcPct val="90000"/>
              </a:lnSpc>
              <a:spcBef>
                <a:spcPts val="375"/>
              </a:spcBef>
              <a:buFont typeface="Arial" panose="020B0604020202020204" pitchFamily="34" charset="0"/>
              <a:buNone/>
              <a:defRPr sz="1200"/>
            </a:lvl8pPr>
            <a:lvl9pPr marL="2743200" indent="0" algn="ctr" defTabSz="685800">
              <a:lnSpc>
                <a:spcPct val="90000"/>
              </a:lnSpc>
              <a:spcBef>
                <a:spcPts val="375"/>
              </a:spcBef>
              <a:buFont typeface="Arial" panose="020B0604020202020204" pitchFamily="34" charset="0"/>
              <a:buNone/>
              <a:defRPr sz="1200"/>
            </a:lvl9pPr>
          </a:lstStyle>
          <a:p>
            <a:r>
              <a:rPr lang="en-US" sz="2000" dirty="0">
                <a:solidFill>
                  <a:srgbClr val="188FA4"/>
                </a:solidFill>
                <a:latin typeface="Calibri" panose="020F0502020204030204" pitchFamily="34" charset="0"/>
                <a:sym typeface="Calibri"/>
              </a:rPr>
              <a:t>Prepared for:</a:t>
            </a:r>
          </a:p>
          <a:p>
            <a:r>
              <a:rPr lang="en-US" sz="2000" b="0" dirty="0">
                <a:solidFill>
                  <a:srgbClr val="06242B"/>
                </a:solidFill>
                <a:latin typeface="Calibri" panose="020F0502020204030204" pitchFamily="34" charset="0"/>
                <a:sym typeface="Calibri"/>
              </a:rPr>
              <a:t>Breakthrough Energy Foundation</a:t>
            </a:r>
          </a:p>
        </p:txBody>
      </p:sp>
      <p:sp>
        <p:nvSpPr>
          <p:cNvPr id="5" name="Shape 92">
            <a:extLst>
              <a:ext uri="{FF2B5EF4-FFF2-40B4-BE49-F238E27FC236}">
                <a16:creationId xmlns:a16="http://schemas.microsoft.com/office/drawing/2014/main" id="{E4DCF058-7DA8-1313-9C1A-AD896B109A1D}"/>
              </a:ext>
            </a:extLst>
          </p:cNvPr>
          <p:cNvSpPr txBox="1">
            <a:spLocks/>
          </p:cNvSpPr>
          <p:nvPr/>
        </p:nvSpPr>
        <p:spPr>
          <a:xfrm>
            <a:off x="531311" y="2653391"/>
            <a:ext cx="4206240" cy="413959"/>
          </a:xfrm>
          <a:prstGeom prst="rect">
            <a:avLst/>
          </a:prstGeom>
          <a:noFill/>
          <a:ln>
            <a:noFill/>
          </a:ln>
        </p:spPr>
        <p:txBody>
          <a:bodyPr vert="horz" wrap="square" lIns="0" tIns="0" rIns="0" bIns="0" rtlCol="0" anchor="t" anchorCtr="0">
            <a:spAutoFit/>
          </a:bodyPr>
          <a:lstStyle>
            <a:defPPr>
              <a:defRPr lang="en-US"/>
            </a:defPPr>
            <a:lvl1pPr indent="0" defTabSz="685800">
              <a:lnSpc>
                <a:spcPct val="150000"/>
              </a:lnSpc>
              <a:spcBef>
                <a:spcPts val="0"/>
              </a:spcBef>
              <a:buClr>
                <a:srgbClr val="888888"/>
              </a:buClr>
              <a:buSzPct val="25000"/>
              <a:buFont typeface="Arial" panose="020B0604020202020204" pitchFamily="34" charset="0"/>
              <a:buNone/>
              <a:defRPr sz="1400" b="1" spc="100" baseline="0">
                <a:solidFill>
                  <a:srgbClr val="464749"/>
                </a:solidFill>
                <a:latin typeface="Montserrat" panose="00000500000000000000" pitchFamily="2" charset="0"/>
                <a:ea typeface="Roboto" panose="02000000000000000000" pitchFamily="2" charset="0"/>
                <a:cs typeface="Open Sans" panose="020B0606030504020204" pitchFamily="34" charset="0"/>
              </a:defRPr>
            </a:lvl1pPr>
            <a:lvl2pPr marL="342900" indent="0" algn="ctr" defTabSz="685800">
              <a:lnSpc>
                <a:spcPct val="90000"/>
              </a:lnSpc>
              <a:spcBef>
                <a:spcPts val="375"/>
              </a:spcBef>
              <a:buFont typeface="Arial" panose="020B0604020202020204" pitchFamily="34" charset="0"/>
              <a:buNone/>
              <a:defRPr sz="1500"/>
            </a:lvl2pPr>
            <a:lvl3pPr marL="685800" indent="0" algn="ctr" defTabSz="685800">
              <a:lnSpc>
                <a:spcPct val="90000"/>
              </a:lnSpc>
              <a:spcBef>
                <a:spcPts val="375"/>
              </a:spcBef>
              <a:buFont typeface="Arial" panose="020B0604020202020204" pitchFamily="34" charset="0"/>
              <a:buNone/>
              <a:defRPr sz="1350"/>
            </a:lvl3pPr>
            <a:lvl4pPr marL="1028700" indent="0" algn="ctr" defTabSz="685800">
              <a:lnSpc>
                <a:spcPct val="90000"/>
              </a:lnSpc>
              <a:spcBef>
                <a:spcPts val="375"/>
              </a:spcBef>
              <a:buFont typeface="Arial" panose="020B0604020202020204" pitchFamily="34" charset="0"/>
              <a:buNone/>
              <a:defRPr sz="1200"/>
            </a:lvl4pPr>
            <a:lvl5pPr marL="1371600" indent="0" algn="ctr" defTabSz="685800">
              <a:lnSpc>
                <a:spcPct val="90000"/>
              </a:lnSpc>
              <a:spcBef>
                <a:spcPts val="375"/>
              </a:spcBef>
              <a:buFont typeface="Arial" panose="020B0604020202020204" pitchFamily="34" charset="0"/>
              <a:buNone/>
              <a:defRPr sz="1200"/>
            </a:lvl5pPr>
            <a:lvl6pPr marL="1714500" indent="0" algn="ctr" defTabSz="685800">
              <a:lnSpc>
                <a:spcPct val="90000"/>
              </a:lnSpc>
              <a:spcBef>
                <a:spcPts val="375"/>
              </a:spcBef>
              <a:buFont typeface="Arial" panose="020B0604020202020204" pitchFamily="34" charset="0"/>
              <a:buNone/>
              <a:defRPr sz="1200"/>
            </a:lvl6pPr>
            <a:lvl7pPr marL="2057400" indent="0" algn="ctr" defTabSz="685800">
              <a:lnSpc>
                <a:spcPct val="90000"/>
              </a:lnSpc>
              <a:spcBef>
                <a:spcPts val="375"/>
              </a:spcBef>
              <a:buFont typeface="Arial" panose="020B0604020202020204" pitchFamily="34" charset="0"/>
              <a:buNone/>
              <a:defRPr sz="1200"/>
            </a:lvl7pPr>
            <a:lvl8pPr marL="2400300" indent="0" algn="ctr" defTabSz="685800">
              <a:lnSpc>
                <a:spcPct val="90000"/>
              </a:lnSpc>
              <a:spcBef>
                <a:spcPts val="375"/>
              </a:spcBef>
              <a:buFont typeface="Arial" panose="020B0604020202020204" pitchFamily="34" charset="0"/>
              <a:buNone/>
              <a:defRPr sz="1200"/>
            </a:lvl8pPr>
            <a:lvl9pPr marL="2743200" indent="0" algn="ctr" defTabSz="685800">
              <a:lnSpc>
                <a:spcPct val="90000"/>
              </a:lnSpc>
              <a:spcBef>
                <a:spcPts val="375"/>
              </a:spcBef>
              <a:buFont typeface="Arial" panose="020B0604020202020204" pitchFamily="34" charset="0"/>
              <a:buNone/>
              <a:defRPr sz="1200"/>
            </a:lvl9pPr>
          </a:lstStyle>
          <a:p>
            <a:r>
              <a:rPr lang="en-US" sz="2000" dirty="0">
                <a:solidFill>
                  <a:srgbClr val="06242B"/>
                </a:solidFill>
                <a:latin typeface="Calibri" panose="020F0502020204030204" pitchFamily="34" charset="0"/>
                <a:sym typeface="Calibri"/>
              </a:rPr>
              <a:t>October 31, 2022</a:t>
            </a:r>
            <a:endParaRPr lang="en-US" sz="2000" b="0" dirty="0">
              <a:solidFill>
                <a:srgbClr val="06242B"/>
              </a:solidFill>
              <a:latin typeface="Calibri" panose="020F0502020204030204" pitchFamily="34" charset="0"/>
              <a:sym typeface="Calibri"/>
            </a:endParaRPr>
          </a:p>
        </p:txBody>
      </p:sp>
    </p:spTree>
    <p:extLst>
      <p:ext uri="{BB962C8B-B14F-4D97-AF65-F5344CB8AC3E}">
        <p14:creationId xmlns:p14="http://schemas.microsoft.com/office/powerpoint/2010/main" val="151746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1CDDD-AA51-7E7C-0898-A2372F768373}"/>
              </a:ext>
            </a:extLst>
          </p:cNvPr>
          <p:cNvSpPr>
            <a:spLocks noGrp="1"/>
          </p:cNvSpPr>
          <p:nvPr>
            <p:ph sz="quarter" idx="12"/>
          </p:nvPr>
        </p:nvSpPr>
        <p:spPr>
          <a:xfrm>
            <a:off x="641348" y="1604075"/>
            <a:ext cx="4301844" cy="4572890"/>
          </a:xfrm>
        </p:spPr>
        <p:txBody>
          <a:bodyPr/>
          <a:lstStyle/>
          <a:p>
            <a:r>
              <a:rPr lang="en-US" sz="2400" dirty="0">
                <a:solidFill>
                  <a:schemeClr val="tx1"/>
                </a:solidFill>
              </a:rPr>
              <a:t>Electrolytic hydrogen production concentrated in the wind belt</a:t>
            </a:r>
          </a:p>
          <a:p>
            <a:r>
              <a:rPr lang="en-US" sz="2400" dirty="0">
                <a:solidFill>
                  <a:schemeClr val="tx1"/>
                </a:solidFill>
              </a:rPr>
              <a:t>BECCS H2 principally deployed in the Southeast</a:t>
            </a:r>
          </a:p>
          <a:p>
            <a:r>
              <a:rPr lang="en-US" sz="2400" dirty="0">
                <a:solidFill>
                  <a:schemeClr val="tx1"/>
                </a:solidFill>
              </a:rPr>
              <a:t>Blue H2 deployment primarily in the Northeast</a:t>
            </a:r>
          </a:p>
        </p:txBody>
      </p:sp>
      <p:sp>
        <p:nvSpPr>
          <p:cNvPr id="3" name="Title 2">
            <a:extLst>
              <a:ext uri="{FF2B5EF4-FFF2-40B4-BE49-F238E27FC236}">
                <a16:creationId xmlns:a16="http://schemas.microsoft.com/office/drawing/2014/main" id="{31DB1B1C-D86E-4699-EB42-BBE76E77B9A7}"/>
              </a:ext>
            </a:extLst>
          </p:cNvPr>
          <p:cNvSpPr>
            <a:spLocks noGrp="1"/>
          </p:cNvSpPr>
          <p:nvPr>
            <p:ph type="title"/>
          </p:nvPr>
        </p:nvSpPr>
        <p:spPr/>
        <p:txBody>
          <a:bodyPr/>
          <a:lstStyle/>
          <a:p>
            <a:r>
              <a:rPr lang="en-US" dirty="0"/>
              <a:t>Hydrogen Supply - Regional</a:t>
            </a:r>
          </a:p>
        </p:txBody>
      </p:sp>
      <p:pic>
        <p:nvPicPr>
          <p:cNvPr id="8" name="Picture 7">
            <a:extLst>
              <a:ext uri="{FF2B5EF4-FFF2-40B4-BE49-F238E27FC236}">
                <a16:creationId xmlns:a16="http://schemas.microsoft.com/office/drawing/2014/main" id="{5FF515F9-5008-5F5C-A7B8-B1303C5729DF}"/>
              </a:ext>
            </a:extLst>
          </p:cNvPr>
          <p:cNvPicPr>
            <a:picLocks noChangeAspect="1"/>
          </p:cNvPicPr>
          <p:nvPr/>
        </p:nvPicPr>
        <p:blipFill>
          <a:blip r:embed="rId2"/>
          <a:stretch>
            <a:fillRect/>
          </a:stretch>
        </p:blipFill>
        <p:spPr>
          <a:xfrm>
            <a:off x="5584386" y="1604075"/>
            <a:ext cx="5917859" cy="4572891"/>
          </a:xfrm>
          <a:prstGeom prst="rect">
            <a:avLst/>
          </a:prstGeom>
        </p:spPr>
      </p:pic>
      <p:sp>
        <p:nvSpPr>
          <p:cNvPr id="9" name="TextBox 8">
            <a:extLst>
              <a:ext uri="{FF2B5EF4-FFF2-40B4-BE49-F238E27FC236}">
                <a16:creationId xmlns:a16="http://schemas.microsoft.com/office/drawing/2014/main" id="{9B8627DC-91B6-AC42-D231-F83B614D75B4}"/>
              </a:ext>
            </a:extLst>
          </p:cNvPr>
          <p:cNvSpPr txBox="1"/>
          <p:nvPr/>
        </p:nvSpPr>
        <p:spPr>
          <a:xfrm>
            <a:off x="5584386" y="2730550"/>
            <a:ext cx="528060" cy="215444"/>
          </a:xfrm>
          <a:prstGeom prst="rect">
            <a:avLst/>
          </a:prstGeom>
          <a:noFill/>
        </p:spPr>
        <p:txBody>
          <a:bodyPr wrap="square" rtlCol="0">
            <a:spAutoFit/>
          </a:bodyPr>
          <a:lstStyle/>
          <a:p>
            <a:r>
              <a:rPr lang="en-US" sz="800" dirty="0"/>
              <a:t>Central</a:t>
            </a:r>
          </a:p>
        </p:txBody>
      </p:sp>
      <p:sp>
        <p:nvSpPr>
          <p:cNvPr id="10" name="TextBox 9">
            <a:extLst>
              <a:ext uri="{FF2B5EF4-FFF2-40B4-BE49-F238E27FC236}">
                <a16:creationId xmlns:a16="http://schemas.microsoft.com/office/drawing/2014/main" id="{324E5D85-5C37-2C5C-F124-9B07B9331E99}"/>
              </a:ext>
            </a:extLst>
          </p:cNvPr>
          <p:cNvSpPr txBox="1"/>
          <p:nvPr/>
        </p:nvSpPr>
        <p:spPr>
          <a:xfrm>
            <a:off x="8543315" y="1604084"/>
            <a:ext cx="790962" cy="215444"/>
          </a:xfrm>
          <a:prstGeom prst="rect">
            <a:avLst/>
          </a:prstGeom>
          <a:noFill/>
        </p:spPr>
        <p:txBody>
          <a:bodyPr wrap="square" rtlCol="0">
            <a:spAutoFit/>
          </a:bodyPr>
          <a:lstStyle/>
          <a:p>
            <a:r>
              <a:rPr lang="en-US" sz="800" dirty="0"/>
              <a:t>Low Demand</a:t>
            </a:r>
          </a:p>
        </p:txBody>
      </p:sp>
      <p:sp>
        <p:nvSpPr>
          <p:cNvPr id="11" name="TextBox 10">
            <a:extLst>
              <a:ext uri="{FF2B5EF4-FFF2-40B4-BE49-F238E27FC236}">
                <a16:creationId xmlns:a16="http://schemas.microsoft.com/office/drawing/2014/main" id="{2DA93559-B6A0-FE4B-9510-A4309AA784A6}"/>
              </a:ext>
            </a:extLst>
          </p:cNvPr>
          <p:cNvSpPr txBox="1"/>
          <p:nvPr/>
        </p:nvSpPr>
        <p:spPr>
          <a:xfrm>
            <a:off x="8543315" y="2730550"/>
            <a:ext cx="689863" cy="215444"/>
          </a:xfrm>
          <a:prstGeom prst="rect">
            <a:avLst/>
          </a:prstGeom>
          <a:noFill/>
        </p:spPr>
        <p:txBody>
          <a:bodyPr wrap="square" rtlCol="0">
            <a:spAutoFit/>
          </a:bodyPr>
          <a:lstStyle/>
          <a:p>
            <a:r>
              <a:rPr lang="en-US" sz="800" dirty="0"/>
              <a:t>Low Land</a:t>
            </a:r>
          </a:p>
        </p:txBody>
      </p:sp>
      <p:sp>
        <p:nvSpPr>
          <p:cNvPr id="12" name="TextBox 11">
            <a:extLst>
              <a:ext uri="{FF2B5EF4-FFF2-40B4-BE49-F238E27FC236}">
                <a16:creationId xmlns:a16="http://schemas.microsoft.com/office/drawing/2014/main" id="{C87A35DD-A4FB-94BF-A3FE-3EA60B7EC632}"/>
              </a:ext>
            </a:extLst>
          </p:cNvPr>
          <p:cNvSpPr txBox="1"/>
          <p:nvPr/>
        </p:nvSpPr>
        <p:spPr>
          <a:xfrm>
            <a:off x="8496691" y="3912007"/>
            <a:ext cx="973234" cy="338554"/>
          </a:xfrm>
          <a:prstGeom prst="rect">
            <a:avLst/>
          </a:prstGeom>
          <a:noFill/>
        </p:spPr>
        <p:txBody>
          <a:bodyPr wrap="square" rtlCol="0">
            <a:spAutoFit/>
          </a:bodyPr>
          <a:lstStyle/>
          <a:p>
            <a:r>
              <a:rPr lang="en-US" sz="800" dirty="0"/>
              <a:t>Slow Consumer Uptake</a:t>
            </a:r>
          </a:p>
        </p:txBody>
      </p:sp>
      <p:sp>
        <p:nvSpPr>
          <p:cNvPr id="13" name="TextBox 12">
            <a:extLst>
              <a:ext uri="{FF2B5EF4-FFF2-40B4-BE49-F238E27FC236}">
                <a16:creationId xmlns:a16="http://schemas.microsoft.com/office/drawing/2014/main" id="{15493336-8A45-7887-BE77-698CA8EE1C4A}"/>
              </a:ext>
            </a:extLst>
          </p:cNvPr>
          <p:cNvSpPr txBox="1"/>
          <p:nvPr/>
        </p:nvSpPr>
        <p:spPr>
          <a:xfrm>
            <a:off x="5580688" y="3889921"/>
            <a:ext cx="973234" cy="215444"/>
          </a:xfrm>
          <a:prstGeom prst="rect">
            <a:avLst/>
          </a:prstGeom>
          <a:noFill/>
        </p:spPr>
        <p:txBody>
          <a:bodyPr wrap="square" rtlCol="0">
            <a:spAutoFit/>
          </a:bodyPr>
          <a:lstStyle/>
          <a:p>
            <a:r>
              <a:rPr lang="en-US" sz="800" dirty="0"/>
              <a:t>Drop-In</a:t>
            </a:r>
          </a:p>
        </p:txBody>
      </p:sp>
      <p:sp>
        <p:nvSpPr>
          <p:cNvPr id="14" name="TextBox 13">
            <a:extLst>
              <a:ext uri="{FF2B5EF4-FFF2-40B4-BE49-F238E27FC236}">
                <a16:creationId xmlns:a16="http://schemas.microsoft.com/office/drawing/2014/main" id="{8B761EFF-2BF4-8826-40CD-44A2A851B989}"/>
              </a:ext>
            </a:extLst>
          </p:cNvPr>
          <p:cNvSpPr txBox="1"/>
          <p:nvPr/>
        </p:nvSpPr>
        <p:spPr>
          <a:xfrm>
            <a:off x="5580688" y="4941570"/>
            <a:ext cx="973234" cy="215444"/>
          </a:xfrm>
          <a:prstGeom prst="rect">
            <a:avLst/>
          </a:prstGeom>
          <a:noFill/>
        </p:spPr>
        <p:txBody>
          <a:bodyPr wrap="square" rtlCol="0">
            <a:spAutoFit/>
          </a:bodyPr>
          <a:lstStyle/>
          <a:p>
            <a:r>
              <a:rPr lang="en-US" sz="800" dirty="0"/>
              <a:t>High Hydrogen</a:t>
            </a:r>
          </a:p>
        </p:txBody>
      </p:sp>
      <p:sp>
        <p:nvSpPr>
          <p:cNvPr id="16" name="TextBox 15">
            <a:extLst>
              <a:ext uri="{FF2B5EF4-FFF2-40B4-BE49-F238E27FC236}">
                <a16:creationId xmlns:a16="http://schemas.microsoft.com/office/drawing/2014/main" id="{034AFC57-3F19-C0D2-C813-301D1F9A8E86}"/>
              </a:ext>
            </a:extLst>
          </p:cNvPr>
          <p:cNvSpPr txBox="1"/>
          <p:nvPr/>
        </p:nvSpPr>
        <p:spPr>
          <a:xfrm>
            <a:off x="8452179" y="4941570"/>
            <a:ext cx="973234" cy="215444"/>
          </a:xfrm>
          <a:prstGeom prst="rect">
            <a:avLst/>
          </a:prstGeom>
          <a:noFill/>
        </p:spPr>
        <p:txBody>
          <a:bodyPr wrap="square" rtlCol="0">
            <a:spAutoFit/>
          </a:bodyPr>
          <a:lstStyle/>
          <a:p>
            <a:r>
              <a:rPr lang="en-US" sz="800" dirty="0"/>
              <a:t>100% Renewables</a:t>
            </a:r>
          </a:p>
        </p:txBody>
      </p:sp>
    </p:spTree>
    <p:extLst>
      <p:ext uri="{BB962C8B-B14F-4D97-AF65-F5344CB8AC3E}">
        <p14:creationId xmlns:p14="http://schemas.microsoft.com/office/powerpoint/2010/main" val="333008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1CDDD-AA51-7E7C-0898-A2372F768373}"/>
              </a:ext>
            </a:extLst>
          </p:cNvPr>
          <p:cNvSpPr>
            <a:spLocks noGrp="1"/>
          </p:cNvSpPr>
          <p:nvPr>
            <p:ph sz="quarter" idx="12"/>
          </p:nvPr>
        </p:nvSpPr>
        <p:spPr>
          <a:xfrm>
            <a:off x="641348" y="1604075"/>
            <a:ext cx="5454652" cy="4572890"/>
          </a:xfrm>
        </p:spPr>
        <p:txBody>
          <a:bodyPr/>
          <a:lstStyle/>
          <a:p>
            <a:r>
              <a:rPr lang="en-US" sz="2400" dirty="0">
                <a:solidFill>
                  <a:schemeClr val="tx1"/>
                </a:solidFill>
              </a:rPr>
              <a:t>Pipeline network deployed to access lower-cost hydrogen in the middle of the country</a:t>
            </a:r>
          </a:p>
          <a:p>
            <a:r>
              <a:rPr lang="en-US" sz="2400" dirty="0">
                <a:solidFill>
                  <a:schemeClr val="tx1"/>
                </a:solidFill>
              </a:rPr>
              <a:t>Provides an alternative to accessing high-quality renewable only with electric transmission</a:t>
            </a:r>
          </a:p>
          <a:p>
            <a:r>
              <a:rPr lang="en-US" sz="2400" dirty="0">
                <a:solidFill>
                  <a:schemeClr val="tx1"/>
                </a:solidFill>
              </a:rPr>
              <a:t>Hydrogen networks develop to move hydrogen for direct uses as well as to areas with available CO2 for fuel synthesis</a:t>
            </a:r>
          </a:p>
        </p:txBody>
      </p:sp>
      <p:sp>
        <p:nvSpPr>
          <p:cNvPr id="3" name="Title 2">
            <a:extLst>
              <a:ext uri="{FF2B5EF4-FFF2-40B4-BE49-F238E27FC236}">
                <a16:creationId xmlns:a16="http://schemas.microsoft.com/office/drawing/2014/main" id="{31DB1B1C-D86E-4699-EB42-BBE76E77B9A7}"/>
              </a:ext>
            </a:extLst>
          </p:cNvPr>
          <p:cNvSpPr>
            <a:spLocks noGrp="1"/>
          </p:cNvSpPr>
          <p:nvPr>
            <p:ph type="title"/>
          </p:nvPr>
        </p:nvSpPr>
        <p:spPr/>
        <p:txBody>
          <a:bodyPr/>
          <a:lstStyle/>
          <a:p>
            <a:r>
              <a:rPr lang="en-US" dirty="0"/>
              <a:t>Hydrogen Supply – Pipeline Network</a:t>
            </a:r>
          </a:p>
        </p:txBody>
      </p:sp>
      <p:pic>
        <p:nvPicPr>
          <p:cNvPr id="7" name="Picture 6">
            <a:extLst>
              <a:ext uri="{FF2B5EF4-FFF2-40B4-BE49-F238E27FC236}">
                <a16:creationId xmlns:a16="http://schemas.microsoft.com/office/drawing/2014/main" id="{F4054C9F-075A-1E68-A525-73278A63CC3C}"/>
              </a:ext>
            </a:extLst>
          </p:cNvPr>
          <p:cNvPicPr>
            <a:picLocks noChangeAspect="1"/>
          </p:cNvPicPr>
          <p:nvPr/>
        </p:nvPicPr>
        <p:blipFill>
          <a:blip r:embed="rId2"/>
          <a:stretch>
            <a:fillRect/>
          </a:stretch>
        </p:blipFill>
        <p:spPr>
          <a:xfrm>
            <a:off x="6655932" y="1509904"/>
            <a:ext cx="4407780" cy="4667061"/>
          </a:xfrm>
          <a:prstGeom prst="rect">
            <a:avLst/>
          </a:prstGeom>
        </p:spPr>
      </p:pic>
    </p:spTree>
    <p:extLst>
      <p:ext uri="{BB962C8B-B14F-4D97-AF65-F5344CB8AC3E}">
        <p14:creationId xmlns:p14="http://schemas.microsoft.com/office/powerpoint/2010/main" val="81287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1CDDD-AA51-7E7C-0898-A2372F768373}"/>
              </a:ext>
            </a:extLst>
          </p:cNvPr>
          <p:cNvSpPr>
            <a:spLocks noGrp="1"/>
          </p:cNvSpPr>
          <p:nvPr>
            <p:ph sz="quarter" idx="12"/>
          </p:nvPr>
        </p:nvSpPr>
        <p:spPr>
          <a:xfrm>
            <a:off x="641348" y="1604075"/>
            <a:ext cx="2554779" cy="4572890"/>
          </a:xfrm>
        </p:spPr>
        <p:txBody>
          <a:bodyPr/>
          <a:lstStyle/>
          <a:p>
            <a:r>
              <a:rPr lang="en-US" sz="1800" dirty="0">
                <a:solidFill>
                  <a:schemeClr val="tx1"/>
                </a:solidFill>
              </a:rPr>
              <a:t>Marginal cost of electrolytic hydrogen is dependent on costs of renewables, share of production that runs on otherwise curtailed renewables (economically inaccessible to other loads), and cost of </a:t>
            </a:r>
            <a:r>
              <a:rPr lang="en-US" sz="1800" dirty="0" err="1">
                <a:solidFill>
                  <a:schemeClr val="tx1"/>
                </a:solidFill>
              </a:rPr>
              <a:t>electrolyzers</a:t>
            </a:r>
            <a:endParaRPr lang="en-US" sz="1800" dirty="0">
              <a:solidFill>
                <a:schemeClr val="tx1"/>
              </a:solidFill>
            </a:endParaRPr>
          </a:p>
          <a:p>
            <a:r>
              <a:rPr lang="en-US" sz="1800" dirty="0">
                <a:solidFill>
                  <a:schemeClr val="tx1"/>
                </a:solidFill>
              </a:rPr>
              <a:t>In a system context, hydrogen generally ends up from $1.50 - $2/kg in most regions</a:t>
            </a:r>
          </a:p>
        </p:txBody>
      </p:sp>
      <p:sp>
        <p:nvSpPr>
          <p:cNvPr id="3" name="Title 2">
            <a:extLst>
              <a:ext uri="{FF2B5EF4-FFF2-40B4-BE49-F238E27FC236}">
                <a16:creationId xmlns:a16="http://schemas.microsoft.com/office/drawing/2014/main" id="{31DB1B1C-D86E-4699-EB42-BBE76E77B9A7}"/>
              </a:ext>
            </a:extLst>
          </p:cNvPr>
          <p:cNvSpPr>
            <a:spLocks noGrp="1"/>
          </p:cNvSpPr>
          <p:nvPr>
            <p:ph type="title"/>
          </p:nvPr>
        </p:nvSpPr>
        <p:spPr/>
        <p:txBody>
          <a:bodyPr/>
          <a:lstStyle/>
          <a:p>
            <a:r>
              <a:rPr lang="en-US" dirty="0"/>
              <a:t>Hydrogen Production Costs</a:t>
            </a:r>
          </a:p>
        </p:txBody>
      </p:sp>
      <p:pic>
        <p:nvPicPr>
          <p:cNvPr id="10" name="Picture 9">
            <a:extLst>
              <a:ext uri="{FF2B5EF4-FFF2-40B4-BE49-F238E27FC236}">
                <a16:creationId xmlns:a16="http://schemas.microsoft.com/office/drawing/2014/main" id="{C8F846D4-CF9F-DA43-2708-B6D7A9642EE2}"/>
              </a:ext>
            </a:extLst>
          </p:cNvPr>
          <p:cNvPicPr>
            <a:picLocks noChangeAspect="1"/>
          </p:cNvPicPr>
          <p:nvPr/>
        </p:nvPicPr>
        <p:blipFill>
          <a:blip r:embed="rId2"/>
          <a:stretch>
            <a:fillRect/>
          </a:stretch>
        </p:blipFill>
        <p:spPr>
          <a:xfrm>
            <a:off x="3196127" y="1604075"/>
            <a:ext cx="8694007" cy="4347004"/>
          </a:xfrm>
          <a:prstGeom prst="rect">
            <a:avLst/>
          </a:prstGeom>
        </p:spPr>
      </p:pic>
    </p:spTree>
    <p:extLst>
      <p:ext uri="{BB962C8B-B14F-4D97-AF65-F5344CB8AC3E}">
        <p14:creationId xmlns:p14="http://schemas.microsoft.com/office/powerpoint/2010/main" val="428371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80BB41-B332-5385-1A55-A7327C65DD9D}"/>
              </a:ext>
            </a:extLst>
          </p:cNvPr>
          <p:cNvPicPr>
            <a:picLocks noGrp="1" noChangeAspect="1"/>
          </p:cNvPicPr>
          <p:nvPr>
            <p:ph sz="quarter" idx="12"/>
          </p:nvPr>
        </p:nvPicPr>
        <p:blipFill>
          <a:blip r:embed="rId2"/>
          <a:stretch>
            <a:fillRect/>
          </a:stretch>
        </p:blipFill>
        <p:spPr>
          <a:xfrm>
            <a:off x="3890808" y="1785936"/>
            <a:ext cx="7775099" cy="4573588"/>
          </a:xfrm>
        </p:spPr>
      </p:pic>
      <p:sp>
        <p:nvSpPr>
          <p:cNvPr id="3" name="Title 2">
            <a:extLst>
              <a:ext uri="{FF2B5EF4-FFF2-40B4-BE49-F238E27FC236}">
                <a16:creationId xmlns:a16="http://schemas.microsoft.com/office/drawing/2014/main" id="{D72842CA-3861-D2F2-8299-877C34986B46}"/>
              </a:ext>
            </a:extLst>
          </p:cNvPr>
          <p:cNvSpPr>
            <a:spLocks noGrp="1"/>
          </p:cNvSpPr>
          <p:nvPr>
            <p:ph type="title"/>
          </p:nvPr>
        </p:nvSpPr>
        <p:spPr/>
        <p:txBody>
          <a:bodyPr/>
          <a:lstStyle/>
          <a:p>
            <a:r>
              <a:rPr lang="en-US" dirty="0"/>
              <a:t>Hydrogen Demand</a:t>
            </a:r>
          </a:p>
        </p:txBody>
      </p:sp>
      <p:sp>
        <p:nvSpPr>
          <p:cNvPr id="6" name="Content Placeholder 1">
            <a:extLst>
              <a:ext uri="{FF2B5EF4-FFF2-40B4-BE49-F238E27FC236}">
                <a16:creationId xmlns:a16="http://schemas.microsoft.com/office/drawing/2014/main" id="{D0178FAE-9A70-1952-6078-D0D49889FDBB}"/>
              </a:ext>
            </a:extLst>
          </p:cNvPr>
          <p:cNvSpPr txBox="1">
            <a:spLocks/>
          </p:cNvSpPr>
          <p:nvPr/>
        </p:nvSpPr>
        <p:spPr>
          <a:xfrm>
            <a:off x="641348" y="1604075"/>
            <a:ext cx="3200400" cy="4572890"/>
          </a:xfrm>
          <a:prstGeom prst="rect">
            <a:avLst/>
          </a:prstGeom>
        </p:spPr>
        <p:txBody>
          <a:bodyPr lIns="0" tIns="0" rIns="0" bIns="0"/>
          <a:lstStyle>
            <a:lvl1pPr marL="228600" indent="-228600" algn="l" defTabSz="914400" rtl="0" eaLnBrk="1" latinLnBrk="0" hangingPunct="1">
              <a:lnSpc>
                <a:spcPct val="100000"/>
              </a:lnSpc>
              <a:spcBef>
                <a:spcPts val="600"/>
              </a:spcBef>
              <a:spcAft>
                <a:spcPts val="600"/>
              </a:spcAft>
              <a:buClr>
                <a:srgbClr val="188FA4"/>
              </a:buClr>
              <a:buFont typeface="Arial" panose="020B0604020202020204" pitchFamily="34" charset="0"/>
              <a:buChar char="•"/>
              <a:defRPr sz="2800" kern="1200">
                <a:solidFill>
                  <a:srgbClr val="06242B"/>
                </a:solidFill>
                <a:latin typeface="Calibri" panose="020F0502020204030204" pitchFamily="34" charset="0"/>
                <a:ea typeface="Roboto" panose="02000000000000000000" pitchFamily="2" charset="0"/>
                <a:cs typeface="+mn-cs"/>
              </a:defRPr>
            </a:lvl1pPr>
            <a:lvl2pPr marL="461963" indent="-228600" algn="l" defTabSz="914400" rtl="0" eaLnBrk="1" latinLnBrk="0" hangingPunct="1">
              <a:lnSpc>
                <a:spcPct val="100000"/>
              </a:lnSpc>
              <a:spcBef>
                <a:spcPts val="600"/>
              </a:spcBef>
              <a:spcAft>
                <a:spcPts val="600"/>
              </a:spcAft>
              <a:buClr>
                <a:srgbClr val="188FA4"/>
              </a:buClr>
              <a:buFont typeface="Arial" panose="020B0604020202020204" pitchFamily="34" charset="0"/>
              <a:buChar char="•"/>
              <a:defRPr sz="2400" kern="1200">
                <a:solidFill>
                  <a:srgbClr val="06242B"/>
                </a:solidFill>
                <a:latin typeface="Calibri" panose="020F0502020204030204" pitchFamily="34" charset="0"/>
                <a:ea typeface="Roboto" panose="02000000000000000000" pitchFamily="2" charset="0"/>
                <a:cs typeface="+mn-cs"/>
              </a:defRPr>
            </a:lvl2pPr>
            <a:lvl3pPr marL="687388" indent="-228600" algn="l" defTabSz="914400" rtl="0" eaLnBrk="1" latinLnBrk="0" hangingPunct="1">
              <a:lnSpc>
                <a:spcPct val="100000"/>
              </a:lnSpc>
              <a:spcBef>
                <a:spcPts val="600"/>
              </a:spcBef>
              <a:spcAft>
                <a:spcPts val="600"/>
              </a:spcAft>
              <a:buClr>
                <a:srgbClr val="188FA4"/>
              </a:buClr>
              <a:buFont typeface="Arial" panose="020B0604020202020204" pitchFamily="34" charset="0"/>
              <a:buChar char="•"/>
              <a:defRPr sz="2000" kern="1200">
                <a:solidFill>
                  <a:srgbClr val="06242B"/>
                </a:solidFill>
                <a:latin typeface="Calibri" panose="020F0502020204030204" pitchFamily="34" charset="0"/>
                <a:ea typeface="Roboto" panose="02000000000000000000" pitchFamily="2" charset="0"/>
                <a:cs typeface="+mn-cs"/>
              </a:defRPr>
            </a:lvl3pPr>
            <a:lvl4pPr marL="914400" indent="-228600" algn="l" defTabSz="914400" rtl="0" eaLnBrk="1" latinLnBrk="0" hangingPunct="1">
              <a:lnSpc>
                <a:spcPct val="100000"/>
              </a:lnSpc>
              <a:spcBef>
                <a:spcPts val="600"/>
              </a:spcBef>
              <a:spcAft>
                <a:spcPts val="600"/>
              </a:spcAft>
              <a:buClr>
                <a:srgbClr val="188FA4"/>
              </a:buClr>
              <a:buFont typeface="Arial" panose="020B0604020202020204" pitchFamily="34" charset="0"/>
              <a:buChar char="•"/>
              <a:defRPr sz="1800" kern="1200">
                <a:solidFill>
                  <a:srgbClr val="06242B"/>
                </a:solidFill>
                <a:latin typeface="Calibri" panose="020F0502020204030204" pitchFamily="34" charset="0"/>
                <a:ea typeface="Roboto" panose="02000000000000000000" pitchFamily="2" charset="0"/>
                <a:cs typeface="+mn-cs"/>
              </a:defRPr>
            </a:lvl4pPr>
            <a:lvl5pPr marL="1141413" indent="-228600" algn="l" defTabSz="914400" rtl="0" eaLnBrk="1" latinLnBrk="0" hangingPunct="1">
              <a:lnSpc>
                <a:spcPct val="100000"/>
              </a:lnSpc>
              <a:spcBef>
                <a:spcPts val="600"/>
              </a:spcBef>
              <a:spcAft>
                <a:spcPts val="600"/>
              </a:spcAft>
              <a:buClr>
                <a:srgbClr val="188FA4"/>
              </a:buClr>
              <a:buFont typeface="Arial" panose="020B0604020202020204" pitchFamily="34" charset="0"/>
              <a:buChar char="•"/>
              <a:defRPr sz="1600" kern="1200">
                <a:solidFill>
                  <a:srgbClr val="06242B"/>
                </a:solidFill>
                <a:latin typeface="Calibri" panose="020F0502020204030204" pitchFamily="34"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Hydrogen demanded by limited on-road and off-road deployment for transportation and high-temp industrial process heating as well as a feedstock for synthetic fuel production (used in aviation and other off-road transportation as well as bulk chemicals)</a:t>
            </a:r>
          </a:p>
        </p:txBody>
      </p:sp>
    </p:spTree>
    <p:extLst>
      <p:ext uri="{BB962C8B-B14F-4D97-AF65-F5344CB8AC3E}">
        <p14:creationId xmlns:p14="http://schemas.microsoft.com/office/powerpoint/2010/main" val="302090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34C252-377E-E3D8-547E-8926E5E4F9AA}"/>
              </a:ext>
            </a:extLst>
          </p:cNvPr>
          <p:cNvSpPr>
            <a:spLocks noGrp="1"/>
          </p:cNvSpPr>
          <p:nvPr>
            <p:ph type="body" sz="quarter" idx="10"/>
          </p:nvPr>
        </p:nvSpPr>
        <p:spPr/>
        <p:txBody>
          <a:bodyPr/>
          <a:lstStyle/>
          <a:p>
            <a:r>
              <a:rPr lang="en-US" dirty="0"/>
              <a:t>Hydrogen Ladder</a:t>
            </a:r>
          </a:p>
        </p:txBody>
      </p:sp>
      <p:pic>
        <p:nvPicPr>
          <p:cNvPr id="12" name="Content Placeholder 11" descr="Text&#10;&#10;Description automatically generated">
            <a:extLst>
              <a:ext uri="{FF2B5EF4-FFF2-40B4-BE49-F238E27FC236}">
                <a16:creationId xmlns:a16="http://schemas.microsoft.com/office/drawing/2014/main" id="{E54D05FA-C138-2605-B44E-DD39BFFC10B5}"/>
              </a:ext>
            </a:extLst>
          </p:cNvPr>
          <p:cNvPicPr>
            <a:picLocks noGrp="1" noChangeAspect="1"/>
          </p:cNvPicPr>
          <p:nvPr>
            <p:ph sz="quarter" idx="12"/>
          </p:nvPr>
        </p:nvPicPr>
        <p:blipFill rotWithShape="1">
          <a:blip r:embed="rId2"/>
          <a:srcRect t="15882"/>
          <a:stretch/>
        </p:blipFill>
        <p:spPr bwMode="auto">
          <a:xfrm>
            <a:off x="641349" y="1577994"/>
            <a:ext cx="10648322" cy="4508838"/>
          </a:xfrm>
          <a:prstGeom prst="rect">
            <a:avLst/>
          </a:prstGeom>
          <a:ln>
            <a:noFill/>
          </a:ln>
          <a:extLst>
            <a:ext uri="{53640926-AAD7-44D8-BBD7-CCE9431645EC}">
              <a14:shadowObscured xmlns:a14="http://schemas.microsoft.com/office/drawing/2010/main"/>
            </a:ext>
          </a:extLst>
        </p:spPr>
      </p:pic>
      <p:sp>
        <p:nvSpPr>
          <p:cNvPr id="14" name="Callout: Line 13">
            <a:extLst>
              <a:ext uri="{FF2B5EF4-FFF2-40B4-BE49-F238E27FC236}">
                <a16:creationId xmlns:a16="http://schemas.microsoft.com/office/drawing/2014/main" id="{F8210B7B-A6FB-5461-EFA5-3C6AD71B75D4}"/>
              </a:ext>
            </a:extLst>
          </p:cNvPr>
          <p:cNvSpPr/>
          <p:nvPr/>
        </p:nvSpPr>
        <p:spPr>
          <a:xfrm>
            <a:off x="9426011" y="5076202"/>
            <a:ext cx="1726251" cy="564022"/>
          </a:xfrm>
          <a:prstGeom prst="borderCallout1">
            <a:avLst>
              <a:gd name="adj1" fmla="val -3977"/>
              <a:gd name="adj2" fmla="val -2392"/>
              <a:gd name="adj3" fmla="val -22453"/>
              <a:gd name="adj4" fmla="val -6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Interpreted as H2 Turbines w/Storage</a:t>
            </a:r>
          </a:p>
        </p:txBody>
      </p:sp>
    </p:spTree>
    <p:extLst>
      <p:ext uri="{BB962C8B-B14F-4D97-AF65-F5344CB8AC3E}">
        <p14:creationId xmlns:p14="http://schemas.microsoft.com/office/powerpoint/2010/main" val="129061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081409-2453-FFB2-BCDD-3E360CC899D4}"/>
              </a:ext>
            </a:extLst>
          </p:cNvPr>
          <p:cNvSpPr>
            <a:spLocks noGrp="1"/>
          </p:cNvSpPr>
          <p:nvPr>
            <p:ph type="body" sz="quarter" idx="10"/>
          </p:nvPr>
        </p:nvSpPr>
        <p:spPr/>
        <p:txBody>
          <a:bodyPr/>
          <a:lstStyle/>
          <a:p>
            <a:r>
              <a:rPr lang="en-US" dirty="0"/>
              <a:t>ADP Hydrogen Ladder Comparison</a:t>
            </a:r>
          </a:p>
        </p:txBody>
      </p:sp>
      <p:pic>
        <p:nvPicPr>
          <p:cNvPr id="4" name="Content Placeholder 3">
            <a:extLst>
              <a:ext uri="{FF2B5EF4-FFF2-40B4-BE49-F238E27FC236}">
                <a16:creationId xmlns:a16="http://schemas.microsoft.com/office/drawing/2014/main" id="{A5E66A59-3829-0A2E-C18C-976F1F4DC43D}"/>
              </a:ext>
            </a:extLst>
          </p:cNvPr>
          <p:cNvPicPr>
            <a:picLocks noGrp="1" noChangeAspect="1"/>
          </p:cNvPicPr>
          <p:nvPr>
            <p:ph sz="quarter" idx="12"/>
          </p:nvPr>
        </p:nvPicPr>
        <p:blipFill>
          <a:blip r:embed="rId2"/>
          <a:stretch>
            <a:fillRect/>
          </a:stretch>
        </p:blipFill>
        <p:spPr>
          <a:xfrm>
            <a:off x="4486637" y="1533651"/>
            <a:ext cx="6673974" cy="4579938"/>
          </a:xfrm>
          <a:prstGeom prst="rect">
            <a:avLst/>
          </a:prstGeom>
        </p:spPr>
      </p:pic>
      <p:sp>
        <p:nvSpPr>
          <p:cNvPr id="5" name="Content Placeholder 1">
            <a:extLst>
              <a:ext uri="{FF2B5EF4-FFF2-40B4-BE49-F238E27FC236}">
                <a16:creationId xmlns:a16="http://schemas.microsoft.com/office/drawing/2014/main" id="{C1E51CF5-AF63-2A48-CDAA-F74A1502CF7F}"/>
              </a:ext>
            </a:extLst>
          </p:cNvPr>
          <p:cNvSpPr txBox="1">
            <a:spLocks/>
          </p:cNvSpPr>
          <p:nvPr/>
        </p:nvSpPr>
        <p:spPr>
          <a:xfrm>
            <a:off x="641348" y="1604075"/>
            <a:ext cx="4003080" cy="4572890"/>
          </a:xfrm>
          <a:prstGeom prst="rect">
            <a:avLst/>
          </a:prstGeom>
        </p:spPr>
        <p:txBody>
          <a:bodyPr lIns="0" tIns="0" rIns="0" bIns="0"/>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800" kern="1200">
                <a:solidFill>
                  <a:srgbClr val="06242B"/>
                </a:solidFill>
                <a:latin typeface="Calibri" panose="020F0502020204030204" pitchFamily="34" charset="0"/>
                <a:ea typeface="Roboto" panose="02000000000000000000" pitchFamily="2" charset="0"/>
                <a:cs typeface="+mn-cs"/>
              </a:defRPr>
            </a:lvl1pPr>
            <a:lvl2pPr marL="461963" indent="-228600" algn="l" defTabSz="914400" rtl="0" eaLnBrk="1" latinLnBrk="0" hangingPunct="1">
              <a:lnSpc>
                <a:spcPct val="100000"/>
              </a:lnSpc>
              <a:spcBef>
                <a:spcPts val="600"/>
              </a:spcBef>
              <a:spcAft>
                <a:spcPts val="600"/>
              </a:spcAft>
              <a:buFont typeface="Montserrat Medium" panose="00000600000000000000" pitchFamily="2" charset="0"/>
              <a:buChar char="‐"/>
              <a:defRPr sz="2400" kern="1200">
                <a:solidFill>
                  <a:srgbClr val="06242B"/>
                </a:solidFill>
                <a:latin typeface="Calibri" panose="020F0502020204030204" pitchFamily="34" charset="0"/>
                <a:ea typeface="Roboto" panose="02000000000000000000" pitchFamily="2" charset="0"/>
                <a:cs typeface="+mn-cs"/>
              </a:defRPr>
            </a:lvl2pPr>
            <a:lvl3pPr marL="687388" indent="-228600" algn="l" defTabSz="914400" rtl="0" eaLnBrk="1" latinLnBrk="0" hangingPunct="1">
              <a:lnSpc>
                <a:spcPct val="100000"/>
              </a:lnSpc>
              <a:spcBef>
                <a:spcPts val="600"/>
              </a:spcBef>
              <a:spcAft>
                <a:spcPts val="600"/>
              </a:spcAft>
              <a:buFont typeface="Montserrat Medium" panose="00000600000000000000" pitchFamily="2" charset="0"/>
              <a:buChar char="‐"/>
              <a:defRPr sz="2000" kern="1200">
                <a:solidFill>
                  <a:srgbClr val="06242B"/>
                </a:solidFill>
                <a:latin typeface="Calibri" panose="020F0502020204030204" pitchFamily="34" charset="0"/>
                <a:ea typeface="Roboto" panose="02000000000000000000" pitchFamily="2" charset="0"/>
                <a:cs typeface="+mn-cs"/>
              </a:defRPr>
            </a:lvl3pPr>
            <a:lvl4pPr marL="914400" indent="-228600" algn="l" defTabSz="914400" rtl="0" eaLnBrk="1" latinLnBrk="0" hangingPunct="1">
              <a:lnSpc>
                <a:spcPct val="100000"/>
              </a:lnSpc>
              <a:spcBef>
                <a:spcPts val="600"/>
              </a:spcBef>
              <a:spcAft>
                <a:spcPts val="600"/>
              </a:spcAft>
              <a:buFont typeface="Montserrat Medium" panose="00000600000000000000" pitchFamily="2" charset="0"/>
              <a:buChar char="‐"/>
              <a:defRPr sz="1800" kern="1200">
                <a:solidFill>
                  <a:srgbClr val="06242B"/>
                </a:solidFill>
                <a:latin typeface="Calibri" panose="020F0502020204030204" pitchFamily="34" charset="0"/>
                <a:ea typeface="Roboto" panose="02000000000000000000" pitchFamily="2" charset="0"/>
                <a:cs typeface="+mn-cs"/>
              </a:defRPr>
            </a:lvl4pPr>
            <a:lvl5pPr marL="1141413" indent="-228600" algn="l" defTabSz="914400" rtl="0" eaLnBrk="1" latinLnBrk="0" hangingPunct="1">
              <a:lnSpc>
                <a:spcPct val="100000"/>
              </a:lnSpc>
              <a:spcBef>
                <a:spcPts val="600"/>
              </a:spcBef>
              <a:spcAft>
                <a:spcPts val="600"/>
              </a:spcAft>
              <a:buFont typeface="Montserrat Medium" panose="00000600000000000000" pitchFamily="2" charset="0"/>
              <a:buChar char="‐"/>
              <a:defRPr sz="1600" kern="1200">
                <a:solidFill>
                  <a:srgbClr val="06242B"/>
                </a:solidFill>
                <a:latin typeface="Calibri" panose="020F0502020204030204" pitchFamily="34"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General agreement with hydrogen ladder. We have some additional deployment in on-road transportation reflecting conservative assumptions about some vehicle duty-cycles. </a:t>
            </a:r>
          </a:p>
          <a:p>
            <a:endParaRPr lang="en-US" sz="2400" dirty="0">
              <a:solidFill>
                <a:schemeClr val="tx1"/>
              </a:solidFill>
            </a:endParaRPr>
          </a:p>
        </p:txBody>
      </p:sp>
    </p:spTree>
    <p:extLst>
      <p:ext uri="{BB962C8B-B14F-4D97-AF65-F5344CB8AC3E}">
        <p14:creationId xmlns:p14="http://schemas.microsoft.com/office/powerpoint/2010/main" val="95493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8AA07F-4D03-5699-3619-57814C67D3E7}"/>
              </a:ext>
            </a:extLst>
          </p:cNvPr>
          <p:cNvSpPr>
            <a:spLocks noGrp="1"/>
          </p:cNvSpPr>
          <p:nvPr>
            <p:ph type="body" sz="quarter" idx="11"/>
          </p:nvPr>
        </p:nvSpPr>
        <p:spPr/>
        <p:txBody>
          <a:bodyPr/>
          <a:lstStyle/>
          <a:p>
            <a:r>
              <a:rPr lang="en-US" dirty="0"/>
              <a:t>Key Findings</a:t>
            </a:r>
          </a:p>
        </p:txBody>
      </p:sp>
    </p:spTree>
    <p:extLst>
      <p:ext uri="{BB962C8B-B14F-4D97-AF65-F5344CB8AC3E}">
        <p14:creationId xmlns:p14="http://schemas.microsoft.com/office/powerpoint/2010/main" val="245429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030E87-4708-85E4-0427-936DE4368F63}"/>
              </a:ext>
            </a:extLst>
          </p:cNvPr>
          <p:cNvSpPr>
            <a:spLocks noGrp="1"/>
          </p:cNvSpPr>
          <p:nvPr>
            <p:ph sz="quarter" idx="12"/>
          </p:nvPr>
        </p:nvSpPr>
        <p:spPr/>
        <p:txBody>
          <a:bodyPr/>
          <a:lstStyle/>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In every decarbonization pathway, hydrogen production grows dramatically over the next thirty years, and the majority is produced by electrolysis. Still, even with this expansion it remains uncompetitive against most end-uses with a direct electrification alternative. </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results of the Annual Decarbonization Perspective are closely aligned with the hierarchy of the Clean Hydrogen Ladder; hydrogen applications in the top three rungs of the ladder account for over 70% of hydrogen used in ADP’s Central scenario</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Hydrogen pipelines and synthesis of zero-carbon fuels (hydrocarbons or ammonia) allow additiona</a:t>
            </a:r>
            <a:r>
              <a:rPr lang="en-US" sz="2000" dirty="0">
                <a:ea typeface="Calibri" panose="020F0502020204030204" pitchFamily="34" charset="0"/>
                <a:cs typeface="Times New Roman" panose="02020603050405020304" pitchFamily="18" charset="0"/>
              </a:rPr>
              <a:t>l delivery pathways (other than electric transmission) for low-cost wind found in the U.S. </a:t>
            </a:r>
            <a:r>
              <a:rPr lang="en-US" sz="2000" dirty="0" err="1">
                <a:ea typeface="Calibri" panose="020F0502020204030204" pitchFamily="34" charset="0"/>
                <a:cs typeface="Times New Roman" panose="02020603050405020304" pitchFamily="18" charset="0"/>
              </a:rPr>
              <a:t>midwest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competitiveness of e-fuels derived from hydrogen is highly dependent on renewable deployment; constraints on the land available for renewables or the pace of renewable deployment make biofuels more competitive and shrink the role of hydrogen in the energy system.  </a:t>
            </a:r>
          </a:p>
          <a:p>
            <a:pPr marL="342900" marR="0" indent="-342900">
              <a:lnSpc>
                <a:spcPct val="107000"/>
              </a:lnSpc>
              <a:spcBef>
                <a:spcPts val="0"/>
              </a:spcBef>
              <a:spcAft>
                <a:spcPts val="800"/>
              </a:spcAft>
              <a:buFont typeface="+mj-lt"/>
              <a:buAutoNum type="arabicPeriod"/>
            </a:pPr>
            <a:r>
              <a:rPr lang="en-US" sz="2000" dirty="0">
                <a:solidFill>
                  <a:schemeClr val="accent5"/>
                </a:solidFill>
                <a:ea typeface="Calibri" panose="020F0502020204030204" pitchFamily="34" charset="0"/>
                <a:cs typeface="Times New Roman" panose="02020603050405020304" pitchFamily="18" charset="0"/>
              </a:rPr>
              <a:t>Additional finding from subsequent analysis: IRA, and renewable/hydrogen tax credits speeds up the pace of hydrogen deployment ~5-10 years from ADP. </a:t>
            </a:r>
            <a:endPar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
        <p:nvSpPr>
          <p:cNvPr id="3" name="Text Placeholder 2">
            <a:extLst>
              <a:ext uri="{FF2B5EF4-FFF2-40B4-BE49-F238E27FC236}">
                <a16:creationId xmlns:a16="http://schemas.microsoft.com/office/drawing/2014/main" id="{A512121B-4848-16F5-3F8B-D379E4EADA04}"/>
              </a:ext>
            </a:extLst>
          </p:cNvPr>
          <p:cNvSpPr>
            <a:spLocks noGrp="1"/>
          </p:cNvSpPr>
          <p:nvPr>
            <p:ph type="body" sz="quarter" idx="10"/>
          </p:nvPr>
        </p:nvSpPr>
        <p:spPr/>
        <p:txBody>
          <a:bodyPr/>
          <a:lstStyle/>
          <a:p>
            <a:r>
              <a:rPr lang="en-US" dirty="0"/>
              <a:t>Key Findings</a:t>
            </a:r>
          </a:p>
        </p:txBody>
      </p:sp>
    </p:spTree>
    <p:extLst>
      <p:ext uri="{BB962C8B-B14F-4D97-AF65-F5344CB8AC3E}">
        <p14:creationId xmlns:p14="http://schemas.microsoft.com/office/powerpoint/2010/main" val="182165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0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DD977E-CF4F-7C2E-0433-F0C1F7B5A13E}"/>
              </a:ext>
            </a:extLst>
          </p:cNvPr>
          <p:cNvSpPr>
            <a:spLocks noGrp="1"/>
          </p:cNvSpPr>
          <p:nvPr>
            <p:ph sz="quarter" idx="12"/>
          </p:nvPr>
        </p:nvSpPr>
        <p:spPr/>
        <p:txBody>
          <a:bodyPr/>
          <a:lstStyle/>
          <a:p>
            <a:pPr lvl="1"/>
            <a:r>
              <a:rPr lang="en-US" dirty="0"/>
              <a:t>Model Approach and Key Inputs</a:t>
            </a:r>
          </a:p>
          <a:p>
            <a:pPr lvl="1"/>
            <a:r>
              <a:rPr lang="en-US" dirty="0"/>
              <a:t>Results</a:t>
            </a:r>
          </a:p>
          <a:p>
            <a:pPr lvl="1"/>
            <a:r>
              <a:rPr lang="en-US" dirty="0"/>
              <a:t>Discussion</a:t>
            </a:r>
          </a:p>
        </p:txBody>
      </p:sp>
      <p:sp>
        <p:nvSpPr>
          <p:cNvPr id="3" name="Title 2">
            <a:extLst>
              <a:ext uri="{FF2B5EF4-FFF2-40B4-BE49-F238E27FC236}">
                <a16:creationId xmlns:a16="http://schemas.microsoft.com/office/drawing/2014/main" id="{0839714E-D949-F5B8-F095-50EBB3AB8AE9}"/>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52268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50B706-DFFD-832F-FFDA-3651D1406B53}"/>
              </a:ext>
            </a:extLst>
          </p:cNvPr>
          <p:cNvSpPr>
            <a:spLocks noGrp="1"/>
          </p:cNvSpPr>
          <p:nvPr>
            <p:ph type="body" sz="quarter" idx="11"/>
          </p:nvPr>
        </p:nvSpPr>
        <p:spPr/>
        <p:txBody>
          <a:bodyPr/>
          <a:lstStyle/>
          <a:p>
            <a:r>
              <a:rPr lang="en-US" dirty="0"/>
              <a:t>Model Approach and Key Inputs</a:t>
            </a:r>
          </a:p>
        </p:txBody>
      </p:sp>
    </p:spTree>
    <p:extLst>
      <p:ext uri="{BB962C8B-B14F-4D97-AF65-F5344CB8AC3E}">
        <p14:creationId xmlns:p14="http://schemas.microsoft.com/office/powerpoint/2010/main" val="382225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142B4-8D1D-8AE9-F224-C59DE8CC9841}"/>
              </a:ext>
            </a:extLst>
          </p:cNvPr>
          <p:cNvSpPr>
            <a:spLocks noGrp="1"/>
          </p:cNvSpPr>
          <p:nvPr>
            <p:ph sz="quarter" idx="12"/>
          </p:nvPr>
        </p:nvSpPr>
        <p:spPr/>
        <p:txBody>
          <a:bodyPr/>
          <a:lstStyle/>
          <a:p>
            <a:r>
              <a:rPr lang="en-US" dirty="0"/>
              <a:t>Model determines an exogenous demand based on scenario assumptions for hydrogen deployment in direct industrial process heating and transportation</a:t>
            </a:r>
          </a:p>
          <a:p>
            <a:r>
              <a:rPr lang="en-US" dirty="0"/>
              <a:t>Model can endogenously deploy hydrogen in industrial steam production (hydrogen boilers), synthetic fuel production (Fischer-</a:t>
            </a:r>
            <a:r>
              <a:rPr lang="en-US" dirty="0" err="1"/>
              <a:t>Tropsch</a:t>
            </a:r>
            <a:r>
              <a:rPr lang="en-US" dirty="0"/>
              <a:t> hydrocarbons, Haber-Bosch ammonia), and thermal power plants</a:t>
            </a:r>
          </a:p>
        </p:txBody>
      </p:sp>
      <p:sp>
        <p:nvSpPr>
          <p:cNvPr id="3" name="Text Placeholder 2">
            <a:extLst>
              <a:ext uri="{FF2B5EF4-FFF2-40B4-BE49-F238E27FC236}">
                <a16:creationId xmlns:a16="http://schemas.microsoft.com/office/drawing/2014/main" id="{587CF6D0-77E6-4B29-0248-E2CEAF1646F8}"/>
              </a:ext>
            </a:extLst>
          </p:cNvPr>
          <p:cNvSpPr>
            <a:spLocks noGrp="1"/>
          </p:cNvSpPr>
          <p:nvPr>
            <p:ph type="body" sz="quarter" idx="10"/>
          </p:nvPr>
        </p:nvSpPr>
        <p:spPr/>
        <p:txBody>
          <a:bodyPr/>
          <a:lstStyle/>
          <a:p>
            <a:r>
              <a:rPr lang="en-US" dirty="0"/>
              <a:t>Model Approach – Hydrogen Demand</a:t>
            </a:r>
          </a:p>
        </p:txBody>
      </p:sp>
    </p:spTree>
    <p:extLst>
      <p:ext uri="{BB962C8B-B14F-4D97-AF65-F5344CB8AC3E}">
        <p14:creationId xmlns:p14="http://schemas.microsoft.com/office/powerpoint/2010/main" val="401219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BF8A5C-2D77-E04F-82A1-1C0EDD93EF3D}"/>
              </a:ext>
            </a:extLst>
          </p:cNvPr>
          <p:cNvSpPr>
            <a:spLocks noGrp="1"/>
          </p:cNvSpPr>
          <p:nvPr>
            <p:ph sz="quarter" idx="12"/>
          </p:nvPr>
        </p:nvSpPr>
        <p:spPr/>
        <p:txBody>
          <a:bodyPr/>
          <a:lstStyle/>
          <a:p>
            <a:r>
              <a:rPr lang="en-US" dirty="0"/>
              <a:t>Hydrogen is balanced on an hourly basis across model regions. Hydrogen can be stored in salt cavern storage (where available regionally) or a generic storage technology at a higher cost (represented with underground pipes)</a:t>
            </a:r>
          </a:p>
          <a:p>
            <a:r>
              <a:rPr lang="en-US" dirty="0"/>
              <a:t>Hydrogen pipelines can be constructed between model regions to balance supply and demand</a:t>
            </a:r>
          </a:p>
          <a:p>
            <a:r>
              <a:rPr lang="en-US" dirty="0"/>
              <a:t>Hydrogen production processes are </a:t>
            </a:r>
            <a:r>
              <a:rPr lang="en-US" dirty="0" err="1"/>
              <a:t>bpth</a:t>
            </a:r>
            <a:r>
              <a:rPr lang="en-US" dirty="0"/>
              <a:t> built and operated endogenously as model decisions (i.e. utilization factor for </a:t>
            </a:r>
            <a:r>
              <a:rPr lang="en-US" dirty="0" err="1"/>
              <a:t>electrolyzers</a:t>
            </a:r>
            <a:r>
              <a:rPr lang="en-US" dirty="0"/>
              <a:t> depends on hourly renewable production, storage availability, flexibility of hydrogen uses, etc. )</a:t>
            </a:r>
          </a:p>
          <a:p>
            <a:endParaRPr lang="en-US" dirty="0"/>
          </a:p>
        </p:txBody>
      </p:sp>
      <p:sp>
        <p:nvSpPr>
          <p:cNvPr id="3" name="Text Placeholder 2">
            <a:extLst>
              <a:ext uri="{FF2B5EF4-FFF2-40B4-BE49-F238E27FC236}">
                <a16:creationId xmlns:a16="http://schemas.microsoft.com/office/drawing/2014/main" id="{DF658B50-571E-CA5B-DAF5-2090BDE66460}"/>
              </a:ext>
            </a:extLst>
          </p:cNvPr>
          <p:cNvSpPr>
            <a:spLocks noGrp="1"/>
          </p:cNvSpPr>
          <p:nvPr>
            <p:ph type="body" sz="quarter" idx="10"/>
          </p:nvPr>
        </p:nvSpPr>
        <p:spPr/>
        <p:txBody>
          <a:bodyPr/>
          <a:lstStyle/>
          <a:p>
            <a:r>
              <a:rPr lang="en-US" dirty="0"/>
              <a:t>Model Approach – Hydrogen Supply</a:t>
            </a:r>
          </a:p>
        </p:txBody>
      </p:sp>
    </p:spTree>
    <p:extLst>
      <p:ext uri="{BB962C8B-B14F-4D97-AF65-F5344CB8AC3E}">
        <p14:creationId xmlns:p14="http://schemas.microsoft.com/office/powerpoint/2010/main" val="117363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8C82311-DB50-1B89-F477-E1B8F31D1308}"/>
              </a:ext>
            </a:extLst>
          </p:cNvPr>
          <p:cNvGraphicFramePr>
            <a:graphicFrameLocks noGrp="1"/>
          </p:cNvGraphicFramePr>
          <p:nvPr>
            <p:ph sz="quarter" idx="12"/>
            <p:extLst>
              <p:ext uri="{D42A27DB-BD31-4B8C-83A1-F6EECF244321}">
                <p14:modId xmlns:p14="http://schemas.microsoft.com/office/powerpoint/2010/main" val="1101952375"/>
              </p:ext>
            </p:extLst>
          </p:nvPr>
        </p:nvGraphicFramePr>
        <p:xfrm>
          <a:off x="641350" y="1597024"/>
          <a:ext cx="10919928" cy="4507473"/>
        </p:xfrm>
        <a:graphic>
          <a:graphicData uri="http://schemas.openxmlformats.org/drawingml/2006/table">
            <a:tbl>
              <a:tblPr firstRow="1" bandRow="1">
                <a:tableStyleId>{5C22544A-7EE6-4342-B048-85BDC9FD1C3A}</a:tableStyleId>
              </a:tblPr>
              <a:tblGrid>
                <a:gridCol w="1819988">
                  <a:extLst>
                    <a:ext uri="{9D8B030D-6E8A-4147-A177-3AD203B41FA5}">
                      <a16:colId xmlns:a16="http://schemas.microsoft.com/office/drawing/2014/main" val="1175399595"/>
                    </a:ext>
                  </a:extLst>
                </a:gridCol>
                <a:gridCol w="1819988">
                  <a:extLst>
                    <a:ext uri="{9D8B030D-6E8A-4147-A177-3AD203B41FA5}">
                      <a16:colId xmlns:a16="http://schemas.microsoft.com/office/drawing/2014/main" val="2368629561"/>
                    </a:ext>
                  </a:extLst>
                </a:gridCol>
                <a:gridCol w="1819988">
                  <a:extLst>
                    <a:ext uri="{9D8B030D-6E8A-4147-A177-3AD203B41FA5}">
                      <a16:colId xmlns:a16="http://schemas.microsoft.com/office/drawing/2014/main" val="2609544319"/>
                    </a:ext>
                  </a:extLst>
                </a:gridCol>
                <a:gridCol w="1819988">
                  <a:extLst>
                    <a:ext uri="{9D8B030D-6E8A-4147-A177-3AD203B41FA5}">
                      <a16:colId xmlns:a16="http://schemas.microsoft.com/office/drawing/2014/main" val="3449624232"/>
                    </a:ext>
                  </a:extLst>
                </a:gridCol>
                <a:gridCol w="1819988">
                  <a:extLst>
                    <a:ext uri="{9D8B030D-6E8A-4147-A177-3AD203B41FA5}">
                      <a16:colId xmlns:a16="http://schemas.microsoft.com/office/drawing/2014/main" val="255281738"/>
                    </a:ext>
                  </a:extLst>
                </a:gridCol>
                <a:gridCol w="1819988">
                  <a:extLst>
                    <a:ext uri="{9D8B030D-6E8A-4147-A177-3AD203B41FA5}">
                      <a16:colId xmlns:a16="http://schemas.microsoft.com/office/drawing/2014/main" val="458114956"/>
                    </a:ext>
                  </a:extLst>
                </a:gridCol>
              </a:tblGrid>
              <a:tr h="515945">
                <a:tc>
                  <a:txBody>
                    <a:bodyPr/>
                    <a:lstStyle/>
                    <a:p>
                      <a:r>
                        <a:rPr lang="en-US" dirty="0"/>
                        <a:t>Technology</a:t>
                      </a:r>
                    </a:p>
                  </a:txBody>
                  <a:tcPr/>
                </a:tc>
                <a:tc>
                  <a:txBody>
                    <a:bodyPr/>
                    <a:lstStyle/>
                    <a:p>
                      <a:r>
                        <a:rPr lang="en-US" dirty="0"/>
                        <a:t>Source</a:t>
                      </a:r>
                    </a:p>
                  </a:txBody>
                  <a:tcPr/>
                </a:tc>
                <a:tc>
                  <a:txBody>
                    <a:bodyPr/>
                    <a:lstStyle/>
                    <a:p>
                      <a:r>
                        <a:rPr lang="en-US" dirty="0"/>
                        <a:t>Notes</a:t>
                      </a:r>
                    </a:p>
                  </a:txBody>
                  <a:tcPr/>
                </a:tc>
                <a:tc>
                  <a:txBody>
                    <a:bodyPr/>
                    <a:lstStyle/>
                    <a:p>
                      <a:r>
                        <a:rPr lang="en-US" dirty="0"/>
                        <a:t>Today</a:t>
                      </a:r>
                    </a:p>
                  </a:txBody>
                  <a:tcPr/>
                </a:tc>
                <a:tc>
                  <a:txBody>
                    <a:bodyPr/>
                    <a:lstStyle/>
                    <a:p>
                      <a:r>
                        <a:rPr lang="en-US" dirty="0"/>
                        <a:t>2030</a:t>
                      </a:r>
                    </a:p>
                  </a:txBody>
                  <a:tcPr/>
                </a:tc>
                <a:tc>
                  <a:txBody>
                    <a:bodyPr/>
                    <a:lstStyle/>
                    <a:p>
                      <a:r>
                        <a:rPr lang="en-US" dirty="0"/>
                        <a:t>2050</a:t>
                      </a:r>
                    </a:p>
                  </a:txBody>
                  <a:tcPr/>
                </a:tc>
                <a:extLst>
                  <a:ext uri="{0D108BD9-81ED-4DB2-BD59-A6C34878D82A}">
                    <a16:rowId xmlns:a16="http://schemas.microsoft.com/office/drawing/2014/main" val="4243978657"/>
                  </a:ext>
                </a:extLst>
              </a:tr>
              <a:tr h="890535">
                <a:tc>
                  <a:txBody>
                    <a:bodyPr/>
                    <a:lstStyle/>
                    <a:p>
                      <a:r>
                        <a:rPr lang="en-US" dirty="0"/>
                        <a:t>Electrolysis</a:t>
                      </a:r>
                    </a:p>
                  </a:txBody>
                  <a:tcPr/>
                </a:tc>
                <a:tc>
                  <a:txBody>
                    <a:bodyPr/>
                    <a:lstStyle/>
                    <a:p>
                      <a:r>
                        <a:rPr lang="en-US" dirty="0"/>
                        <a:t>IEA Future of Hydrogen</a:t>
                      </a:r>
                    </a:p>
                  </a:txBody>
                  <a:tcPr/>
                </a:tc>
                <a:tc>
                  <a:txBody>
                    <a:bodyPr/>
                    <a:lstStyle/>
                    <a:p>
                      <a:r>
                        <a:rPr lang="en-US" dirty="0"/>
                        <a:t>66% efficiency</a:t>
                      </a:r>
                    </a:p>
                  </a:txBody>
                  <a:tcPr/>
                </a:tc>
                <a:tc>
                  <a:txBody>
                    <a:bodyPr/>
                    <a:lstStyle/>
                    <a:p>
                      <a:r>
                        <a:rPr lang="en-US" dirty="0"/>
                        <a:t>$1531 (output)</a:t>
                      </a:r>
                    </a:p>
                    <a:p>
                      <a:r>
                        <a:rPr lang="en-US" dirty="0"/>
                        <a:t>$1018 (input)</a:t>
                      </a:r>
                    </a:p>
                  </a:txBody>
                  <a:tcPr/>
                </a:tc>
                <a:tc>
                  <a:txBody>
                    <a:bodyPr/>
                    <a:lstStyle/>
                    <a:p>
                      <a:r>
                        <a:rPr lang="en-US" dirty="0"/>
                        <a:t>$961 (output)</a:t>
                      </a:r>
                    </a:p>
                    <a:p>
                      <a:r>
                        <a:rPr lang="en-US" dirty="0"/>
                        <a:t>$642 (input)</a:t>
                      </a:r>
                    </a:p>
                  </a:txBody>
                  <a:tcPr/>
                </a:tc>
                <a:tc>
                  <a:txBody>
                    <a:bodyPr/>
                    <a:lstStyle/>
                    <a:p>
                      <a:r>
                        <a:rPr lang="en-US" dirty="0"/>
                        <a:t>$391 (output)</a:t>
                      </a:r>
                    </a:p>
                    <a:p>
                      <a:r>
                        <a:rPr lang="en-US" dirty="0"/>
                        <a:t>$260 (input)</a:t>
                      </a:r>
                    </a:p>
                  </a:txBody>
                  <a:tcPr/>
                </a:tc>
                <a:extLst>
                  <a:ext uri="{0D108BD9-81ED-4DB2-BD59-A6C34878D82A}">
                    <a16:rowId xmlns:a16="http://schemas.microsoft.com/office/drawing/2014/main" val="983227587"/>
                  </a:ext>
                </a:extLst>
              </a:tr>
              <a:tr h="890535">
                <a:tc>
                  <a:txBody>
                    <a:bodyPr/>
                    <a:lstStyle/>
                    <a:p>
                      <a:r>
                        <a:rPr lang="en-US" dirty="0"/>
                        <a:t>BECCS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IEA – CCS in Biofuels Production</a:t>
                      </a:r>
                    </a:p>
                  </a:txBody>
                  <a:tcPr/>
                </a:tc>
                <a:tc>
                  <a:txBody>
                    <a:bodyPr/>
                    <a:lstStyle/>
                    <a:p>
                      <a:r>
                        <a:rPr lang="en-US" dirty="0"/>
                        <a:t>50% efficiency; 90% CO2 capture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$4711</a:t>
                      </a:r>
                    </a:p>
                  </a:txBody>
                  <a:tcPr/>
                </a:tc>
                <a:tc>
                  <a:txBody>
                    <a:bodyPr/>
                    <a:lstStyle/>
                    <a:p>
                      <a:r>
                        <a:rPr lang="en-US" dirty="0"/>
                        <a:t>$4711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$4711</a:t>
                      </a:r>
                    </a:p>
                  </a:txBody>
                  <a:tcPr/>
                </a:tc>
                <a:extLst>
                  <a:ext uri="{0D108BD9-81ED-4DB2-BD59-A6C34878D82A}">
                    <a16:rowId xmlns:a16="http://schemas.microsoft.com/office/drawing/2014/main" val="1799220523"/>
                  </a:ext>
                </a:extLst>
              </a:tr>
              <a:tr h="890535">
                <a:tc>
                  <a:txBody>
                    <a:bodyPr/>
                    <a:lstStyle/>
                    <a:p>
                      <a:r>
                        <a:rPr lang="en-US" dirty="0"/>
                        <a:t>Steam Reformation w/CC</a:t>
                      </a:r>
                    </a:p>
                  </a:txBody>
                  <a:tcPr/>
                </a:tc>
                <a:tc>
                  <a:txBody>
                    <a:bodyPr/>
                    <a:lstStyle/>
                    <a:p>
                      <a:r>
                        <a:rPr lang="en-US" dirty="0"/>
                        <a:t>IEA Future of Hydrogen</a:t>
                      </a:r>
                    </a:p>
                  </a:txBody>
                  <a:tcPr/>
                </a:tc>
                <a:tc>
                  <a:txBody>
                    <a:bodyPr/>
                    <a:lstStyle/>
                    <a:p>
                      <a:r>
                        <a:rPr lang="en-US" dirty="0"/>
                        <a:t>69% efficiency; 90% CO2 capture</a:t>
                      </a:r>
                    </a:p>
                  </a:txBody>
                  <a:tcPr/>
                </a:tc>
                <a:tc>
                  <a:txBody>
                    <a:bodyPr/>
                    <a:lstStyle/>
                    <a:p>
                      <a:r>
                        <a:rPr lang="en-US" dirty="0"/>
                        <a:t>$1896</a:t>
                      </a:r>
                    </a:p>
                  </a:txBody>
                  <a:tcPr/>
                </a:tc>
                <a:tc>
                  <a:txBody>
                    <a:bodyPr/>
                    <a:lstStyle/>
                    <a:p>
                      <a:r>
                        <a:rPr lang="en-US" dirty="0"/>
                        <a:t>$1638</a:t>
                      </a:r>
                    </a:p>
                  </a:txBody>
                  <a:tcPr/>
                </a:tc>
                <a:tc>
                  <a:txBody>
                    <a:bodyPr/>
                    <a:lstStyle/>
                    <a:p>
                      <a:r>
                        <a:rPr lang="en-US" dirty="0"/>
                        <a:t>$1482</a:t>
                      </a:r>
                    </a:p>
                  </a:txBody>
                  <a:tcPr/>
                </a:tc>
                <a:extLst>
                  <a:ext uri="{0D108BD9-81ED-4DB2-BD59-A6C34878D82A}">
                    <a16:rowId xmlns:a16="http://schemas.microsoft.com/office/drawing/2014/main" val="3045550542"/>
                  </a:ext>
                </a:extLst>
              </a:tr>
              <a:tr h="1272193">
                <a:tc>
                  <a:txBody>
                    <a:bodyPr/>
                    <a:lstStyle/>
                    <a:p>
                      <a:r>
                        <a:rPr lang="en-US" dirty="0"/>
                        <a:t>Steam Reformation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IEA Future of Hydrogen</a:t>
                      </a:r>
                    </a:p>
                    <a:p>
                      <a:endParaRPr lang="en-US" dirty="0"/>
                    </a:p>
                  </a:txBody>
                  <a:tcPr/>
                </a:tc>
                <a:tc>
                  <a:txBody>
                    <a:bodyPr/>
                    <a:lstStyle/>
                    <a:p>
                      <a:r>
                        <a:rPr lang="en-US" dirty="0"/>
                        <a:t>76% efficiency</a:t>
                      </a:r>
                    </a:p>
                  </a:txBody>
                  <a:tcPr/>
                </a:tc>
                <a:tc>
                  <a:txBody>
                    <a:bodyPr/>
                    <a:lstStyle/>
                    <a:p>
                      <a:r>
                        <a:rPr lang="en-US" dirty="0"/>
                        <a:t>$1048</a:t>
                      </a:r>
                    </a:p>
                  </a:txBody>
                  <a:tcPr/>
                </a:tc>
                <a:tc>
                  <a:txBody>
                    <a:bodyPr/>
                    <a:lstStyle/>
                    <a:p>
                      <a:r>
                        <a:rPr lang="en-US" dirty="0"/>
                        <a:t>$1048</a:t>
                      </a:r>
                    </a:p>
                  </a:txBody>
                  <a:tcPr/>
                </a:tc>
                <a:tc>
                  <a:txBody>
                    <a:bodyPr/>
                    <a:lstStyle/>
                    <a:p>
                      <a:r>
                        <a:rPr lang="en-US" dirty="0"/>
                        <a:t>$1048</a:t>
                      </a:r>
                    </a:p>
                  </a:txBody>
                  <a:tcPr/>
                </a:tc>
                <a:extLst>
                  <a:ext uri="{0D108BD9-81ED-4DB2-BD59-A6C34878D82A}">
                    <a16:rowId xmlns:a16="http://schemas.microsoft.com/office/drawing/2014/main" val="885534915"/>
                  </a:ext>
                </a:extLst>
              </a:tr>
            </a:tbl>
          </a:graphicData>
        </a:graphic>
      </p:graphicFrame>
      <p:sp>
        <p:nvSpPr>
          <p:cNvPr id="3" name="Text Placeholder 2">
            <a:extLst>
              <a:ext uri="{FF2B5EF4-FFF2-40B4-BE49-F238E27FC236}">
                <a16:creationId xmlns:a16="http://schemas.microsoft.com/office/drawing/2014/main" id="{F2C64F8D-3AFC-F90B-05BF-B1F5AFE825E0}"/>
              </a:ext>
            </a:extLst>
          </p:cNvPr>
          <p:cNvSpPr>
            <a:spLocks noGrp="1"/>
          </p:cNvSpPr>
          <p:nvPr>
            <p:ph type="body" sz="quarter" idx="10"/>
          </p:nvPr>
        </p:nvSpPr>
        <p:spPr/>
        <p:txBody>
          <a:bodyPr/>
          <a:lstStyle/>
          <a:p>
            <a:r>
              <a:rPr lang="en-US" dirty="0"/>
              <a:t>Technology Assumptions</a:t>
            </a:r>
          </a:p>
        </p:txBody>
      </p:sp>
    </p:spTree>
    <p:extLst>
      <p:ext uri="{BB962C8B-B14F-4D97-AF65-F5344CB8AC3E}">
        <p14:creationId xmlns:p14="http://schemas.microsoft.com/office/powerpoint/2010/main" val="135069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50B706-DFFD-832F-FFDA-3651D1406B53}"/>
              </a:ext>
            </a:extLst>
          </p:cNvPr>
          <p:cNvSpPr>
            <a:spLocks noGrp="1"/>
          </p:cNvSpPr>
          <p:nvPr>
            <p:ph type="body" sz="quarter" idx="11"/>
          </p:nvPr>
        </p:nvSpPr>
        <p:spPr/>
        <p:txBody>
          <a:bodyPr/>
          <a:lstStyle/>
          <a:p>
            <a:r>
              <a:rPr lang="en-US" dirty="0"/>
              <a:t>Scenario Results</a:t>
            </a:r>
          </a:p>
        </p:txBody>
      </p:sp>
    </p:spTree>
    <p:extLst>
      <p:ext uri="{BB962C8B-B14F-4D97-AF65-F5344CB8AC3E}">
        <p14:creationId xmlns:p14="http://schemas.microsoft.com/office/powerpoint/2010/main" val="190163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947C5A-DC7C-6DAB-9026-7B892570B275}"/>
              </a:ext>
            </a:extLst>
          </p:cNvPr>
          <p:cNvGraphicFramePr>
            <a:graphicFrameLocks noGrp="1"/>
          </p:cNvGraphicFramePr>
          <p:nvPr>
            <p:ph sz="quarter" idx="12"/>
            <p:extLst>
              <p:ext uri="{D42A27DB-BD31-4B8C-83A1-F6EECF244321}">
                <p14:modId xmlns:p14="http://schemas.microsoft.com/office/powerpoint/2010/main" val="1928620607"/>
              </p:ext>
            </p:extLst>
          </p:nvPr>
        </p:nvGraphicFramePr>
        <p:xfrm>
          <a:off x="641348" y="1597025"/>
          <a:ext cx="10865606" cy="4617515"/>
        </p:xfrm>
        <a:graphic>
          <a:graphicData uri="http://schemas.openxmlformats.org/drawingml/2006/table">
            <a:tbl>
              <a:tblPr firstRow="1" firstCol="1" bandRow="1">
                <a:tableStyleId>{5C22544A-7EE6-4342-B048-85BDC9FD1C3A}</a:tableStyleId>
              </a:tblPr>
              <a:tblGrid>
                <a:gridCol w="1413789">
                  <a:extLst>
                    <a:ext uri="{9D8B030D-6E8A-4147-A177-3AD203B41FA5}">
                      <a16:colId xmlns:a16="http://schemas.microsoft.com/office/drawing/2014/main" val="3993206168"/>
                    </a:ext>
                  </a:extLst>
                </a:gridCol>
                <a:gridCol w="9451817">
                  <a:extLst>
                    <a:ext uri="{9D8B030D-6E8A-4147-A177-3AD203B41FA5}">
                      <a16:colId xmlns:a16="http://schemas.microsoft.com/office/drawing/2014/main" val="4148638292"/>
                    </a:ext>
                  </a:extLst>
                </a:gridCol>
              </a:tblGrid>
              <a:tr h="169965">
                <a:tc>
                  <a:txBody>
                    <a:bodyPr/>
                    <a:lstStyle/>
                    <a:p>
                      <a:pPr marL="0" marR="0">
                        <a:spcBef>
                          <a:spcPts val="0"/>
                        </a:spcBef>
                        <a:spcAft>
                          <a:spcPts val="0"/>
                        </a:spcAft>
                      </a:pPr>
                      <a:r>
                        <a:rPr lang="en-US" sz="1200">
                          <a:effectLst/>
                        </a:rPr>
                        <a:t>Scenario</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Description</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662079552"/>
                  </a:ext>
                </a:extLst>
              </a:tr>
              <a:tr h="650724">
                <a:tc>
                  <a:txBody>
                    <a:bodyPr/>
                    <a:lstStyle/>
                    <a:p>
                      <a:pPr marL="0" marR="0">
                        <a:spcBef>
                          <a:spcPts val="0"/>
                        </a:spcBef>
                        <a:spcAft>
                          <a:spcPts val="0"/>
                        </a:spcAft>
                      </a:pPr>
                      <a:r>
                        <a:rPr lang="en-US" sz="1200">
                          <a:effectLst/>
                        </a:rPr>
                        <a:t>Central</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dirty="0">
                          <a:effectLst/>
                        </a:rPr>
                        <a:t>This is the least-cost pathway for achieving net-zero greenhouse gas emissions by 2050 in the U.S. It is economy-wide and includes energy and industrial CO</a:t>
                      </a:r>
                      <a:r>
                        <a:rPr lang="en-US" sz="1200" baseline="-25000" dirty="0">
                          <a:effectLst/>
                        </a:rPr>
                        <a:t>2</a:t>
                      </a:r>
                      <a:r>
                        <a:rPr lang="en-US" sz="1200" dirty="0">
                          <a:effectLst/>
                        </a:rPr>
                        <a:t>, non-CO</a:t>
                      </a:r>
                      <a:r>
                        <a:rPr lang="en-US" sz="1200" baseline="-25000" dirty="0">
                          <a:effectLst/>
                        </a:rPr>
                        <a:t>2</a:t>
                      </a:r>
                      <a:r>
                        <a:rPr lang="en-US" sz="1200" dirty="0">
                          <a:effectLst/>
                        </a:rPr>
                        <a:t> GHGs, and the land CO</a:t>
                      </a:r>
                      <a:r>
                        <a:rPr lang="en-US" sz="1200" baseline="-25000" dirty="0">
                          <a:effectLst/>
                        </a:rPr>
                        <a:t>2</a:t>
                      </a:r>
                      <a:r>
                        <a:rPr lang="en-US" sz="1200" dirty="0">
                          <a:effectLst/>
                        </a:rPr>
                        <a:t> sink. It is built using a high electrification demand-side case, and on the supply-side has the fewest constraints on technologies and resources available for decarbonization.</a:t>
                      </a:r>
                      <a:endParaRPr lang="en-US" sz="1200" dirty="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558254134"/>
                  </a:ext>
                </a:extLst>
              </a:tr>
              <a:tr h="897416">
                <a:tc>
                  <a:txBody>
                    <a:bodyPr/>
                    <a:lstStyle/>
                    <a:p>
                      <a:pPr marL="0" marR="0">
                        <a:spcBef>
                          <a:spcPts val="0"/>
                        </a:spcBef>
                        <a:spcAft>
                          <a:spcPts val="0"/>
                        </a:spcAft>
                      </a:pPr>
                      <a:r>
                        <a:rPr lang="en-US" sz="1200">
                          <a:effectLst/>
                        </a:rPr>
                        <a:t>Drop-In</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This net-zero scenario prioritizes maintaining the use of existing infrastructure to the greatest extent possible consistent with carbon neutrality, implemented by placing cost penalties on new infrastructure build, delaying the uptake of electrification technologies by twenty years, and avoiding the uptake of other zero-carbon fuel-using technologies (hydrogen and ammonia). It is designed to explore the effects of trying to minimize dislocation on the existing energy industry in the U.S.</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3481365479"/>
                  </a:ext>
                </a:extLst>
              </a:tr>
              <a:tr h="512809">
                <a:tc>
                  <a:txBody>
                    <a:bodyPr/>
                    <a:lstStyle/>
                    <a:p>
                      <a:pPr marL="0" marR="0">
                        <a:spcBef>
                          <a:spcPts val="0"/>
                        </a:spcBef>
                        <a:spcAft>
                          <a:spcPts val="0"/>
                        </a:spcAft>
                      </a:pPr>
                      <a:r>
                        <a:rPr lang="en-US" sz="1200">
                          <a:effectLst/>
                        </a:rPr>
                        <a:t>High Hydrogen </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This net-zero scenario emphasizes the direct use of hydrogen in some applications in which the potential for electrification is uncertain, specifically in industry and heavier vehicles. It is designed to explore the effects of a hydrogen economy that extends all the way to energy end-users.</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3650290573"/>
                  </a:ext>
                </a:extLst>
              </a:tr>
              <a:tr h="641012">
                <a:tc>
                  <a:txBody>
                    <a:bodyPr/>
                    <a:lstStyle/>
                    <a:p>
                      <a:pPr marL="0" marR="0">
                        <a:spcBef>
                          <a:spcPts val="0"/>
                        </a:spcBef>
                        <a:spcAft>
                          <a:spcPts val="0"/>
                        </a:spcAft>
                      </a:pPr>
                      <a:r>
                        <a:rPr lang="en-US" sz="1200">
                          <a:effectLst/>
                        </a:rPr>
                        <a:t>Low Demand</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This net-zero scenario reduces the demand for energy services from that used in the other net-zero scenarios. It is designed to explore how high levels of conservation and energy efficiency, achieved through behavior, planning, policy, and other means, could reduce requirements for low-carbon infrastructure and land.</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156430702"/>
                  </a:ext>
                </a:extLst>
              </a:tr>
              <a:tr h="619158">
                <a:tc>
                  <a:txBody>
                    <a:bodyPr/>
                    <a:lstStyle/>
                    <a:p>
                      <a:pPr marL="0" marR="0">
                        <a:spcBef>
                          <a:spcPts val="0"/>
                        </a:spcBef>
                        <a:spcAft>
                          <a:spcPts val="0"/>
                        </a:spcAft>
                      </a:pPr>
                      <a:r>
                        <a:rPr lang="en-US" sz="1200">
                          <a:effectLst/>
                        </a:rPr>
                        <a:t>Low Land</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This net-zero scenario limits the use of land-intensive mitigation solutions, including bioenergy crops, wind and solar power generating plants, and transmission lines. It is designed to explore the effect of societal barriers to the siting of low-carbon energy infrastructure for environmental and other reasons.</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1703582534"/>
                  </a:ext>
                </a:extLst>
              </a:tr>
              <a:tr h="563314">
                <a:tc>
                  <a:txBody>
                    <a:bodyPr/>
                    <a:lstStyle/>
                    <a:p>
                      <a:pPr marL="0" marR="0">
                        <a:spcBef>
                          <a:spcPts val="0"/>
                        </a:spcBef>
                        <a:spcAft>
                          <a:spcPts val="0"/>
                        </a:spcAft>
                      </a:pPr>
                      <a:r>
                        <a:rPr lang="en-US" sz="1200">
                          <a:effectLst/>
                        </a:rPr>
                        <a:t>Slow Consumer Uptake</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a:effectLst/>
                        </a:rPr>
                        <a:t>This net-zero scenario delays by twenty years the uptake of fuel-switching technologies including electric vehicles, heat pumps, fuel-cell vehicles, etc. It is designed to explore the effects of slow consumer adoption on energy system decarbonization, including the impacts on electricity and alternative fuel demand.</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3995525041"/>
                  </a:ext>
                </a:extLst>
              </a:tr>
              <a:tr h="550202">
                <a:tc>
                  <a:txBody>
                    <a:bodyPr/>
                    <a:lstStyle/>
                    <a:p>
                      <a:pPr marL="0" marR="0">
                        <a:spcBef>
                          <a:spcPts val="0"/>
                        </a:spcBef>
                        <a:spcAft>
                          <a:spcPts val="0"/>
                        </a:spcAft>
                      </a:pPr>
                      <a:r>
                        <a:rPr lang="en-US" sz="1200">
                          <a:effectLst/>
                        </a:rPr>
                        <a:t>100% Renewables </a:t>
                      </a:r>
                      <a:endParaRPr lang="en-US" sz="120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tc>
                  <a:txBody>
                    <a:bodyPr/>
                    <a:lstStyle/>
                    <a:p>
                      <a:pPr marL="0" marR="0">
                        <a:spcBef>
                          <a:spcPts val="0"/>
                        </a:spcBef>
                        <a:spcAft>
                          <a:spcPts val="0"/>
                        </a:spcAft>
                      </a:pPr>
                      <a:r>
                        <a:rPr lang="en-US" sz="1200" dirty="0">
                          <a:effectLst/>
                        </a:rPr>
                        <a:t>This net-zero scenario allows only wind, solar, biomass, and other forms of renewable energy by 2050. It is designed to explore the effects of eliminating fossil fuels and nuclear power altogether on energy infrastructure, electric power, and the production of alternative fuels and feedstocks.</a:t>
                      </a:r>
                      <a:endParaRPr lang="en-US" sz="1200" dirty="0">
                        <a:solidFill>
                          <a:srgbClr val="06242B"/>
                        </a:solidFill>
                        <a:effectLst/>
                        <a:latin typeface="Roboto" panose="02000000000000000000" pitchFamily="2" charset="0"/>
                        <a:ea typeface="MS Mincho" panose="02020609040205080304" pitchFamily="49" charset="-128"/>
                        <a:cs typeface="Calibri" panose="020F0502020204030204" pitchFamily="34" charset="0"/>
                      </a:endParaRPr>
                    </a:p>
                  </a:txBody>
                  <a:tcPr marL="45982" marR="45982" marT="0" marB="0"/>
                </a:tc>
                <a:extLst>
                  <a:ext uri="{0D108BD9-81ED-4DB2-BD59-A6C34878D82A}">
                    <a16:rowId xmlns:a16="http://schemas.microsoft.com/office/drawing/2014/main" val="3114260083"/>
                  </a:ext>
                </a:extLst>
              </a:tr>
            </a:tbl>
          </a:graphicData>
        </a:graphic>
      </p:graphicFrame>
      <p:sp>
        <p:nvSpPr>
          <p:cNvPr id="3" name="Text Placeholder 2">
            <a:extLst>
              <a:ext uri="{FF2B5EF4-FFF2-40B4-BE49-F238E27FC236}">
                <a16:creationId xmlns:a16="http://schemas.microsoft.com/office/drawing/2014/main" id="{F5F7F4FC-6EDC-7F14-FE9E-50FA7FEC7C31}"/>
              </a:ext>
            </a:extLst>
          </p:cNvPr>
          <p:cNvSpPr>
            <a:spLocks noGrp="1"/>
          </p:cNvSpPr>
          <p:nvPr>
            <p:ph type="body" sz="quarter" idx="10"/>
          </p:nvPr>
        </p:nvSpPr>
        <p:spPr/>
        <p:txBody>
          <a:bodyPr/>
          <a:lstStyle/>
          <a:p>
            <a:r>
              <a:rPr lang="en-US" dirty="0"/>
              <a:t>Scenarios</a:t>
            </a:r>
          </a:p>
        </p:txBody>
      </p:sp>
    </p:spTree>
    <p:extLst>
      <p:ext uri="{BB962C8B-B14F-4D97-AF65-F5344CB8AC3E}">
        <p14:creationId xmlns:p14="http://schemas.microsoft.com/office/powerpoint/2010/main" val="355255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1CDDD-AA51-7E7C-0898-A2372F768373}"/>
              </a:ext>
            </a:extLst>
          </p:cNvPr>
          <p:cNvSpPr>
            <a:spLocks noGrp="1"/>
          </p:cNvSpPr>
          <p:nvPr>
            <p:ph sz="quarter" idx="12"/>
          </p:nvPr>
        </p:nvSpPr>
        <p:spPr>
          <a:xfrm>
            <a:off x="641348" y="1604075"/>
            <a:ext cx="3200400" cy="4572890"/>
          </a:xfrm>
        </p:spPr>
        <p:txBody>
          <a:bodyPr/>
          <a:lstStyle/>
          <a:p>
            <a:r>
              <a:rPr lang="en-US" sz="2400" dirty="0">
                <a:solidFill>
                  <a:schemeClr val="tx1"/>
                </a:solidFill>
              </a:rPr>
              <a:t>Production dominated by electrolytic hydrogen</a:t>
            </a:r>
          </a:p>
          <a:p>
            <a:r>
              <a:rPr lang="en-US" sz="2400" dirty="0">
                <a:solidFill>
                  <a:schemeClr val="tx1"/>
                </a:solidFill>
              </a:rPr>
              <a:t>Significant growth in the 2030s due to increase in renewable penetration</a:t>
            </a:r>
          </a:p>
          <a:p>
            <a:r>
              <a:rPr lang="en-US" sz="2400" dirty="0">
                <a:solidFill>
                  <a:schemeClr val="tx1"/>
                </a:solidFill>
              </a:rPr>
              <a:t>Small amount of BECCS H2 and Steam Reforming w/CC in almost all case</a:t>
            </a:r>
          </a:p>
        </p:txBody>
      </p:sp>
      <p:sp>
        <p:nvSpPr>
          <p:cNvPr id="3" name="Title 2">
            <a:extLst>
              <a:ext uri="{FF2B5EF4-FFF2-40B4-BE49-F238E27FC236}">
                <a16:creationId xmlns:a16="http://schemas.microsoft.com/office/drawing/2014/main" id="{31DB1B1C-D86E-4699-EB42-BBE76E77B9A7}"/>
              </a:ext>
            </a:extLst>
          </p:cNvPr>
          <p:cNvSpPr>
            <a:spLocks noGrp="1"/>
          </p:cNvSpPr>
          <p:nvPr>
            <p:ph type="title"/>
          </p:nvPr>
        </p:nvSpPr>
        <p:spPr/>
        <p:txBody>
          <a:bodyPr/>
          <a:lstStyle/>
          <a:p>
            <a:r>
              <a:rPr lang="en-US" dirty="0"/>
              <a:t>Hydrogen Supply</a:t>
            </a:r>
          </a:p>
        </p:txBody>
      </p:sp>
      <p:pic>
        <p:nvPicPr>
          <p:cNvPr id="4" name="Content Placeholder 4">
            <a:extLst>
              <a:ext uri="{FF2B5EF4-FFF2-40B4-BE49-F238E27FC236}">
                <a16:creationId xmlns:a16="http://schemas.microsoft.com/office/drawing/2014/main" id="{E3EFBF29-82D1-B26C-B62E-1C6D37BA747E}"/>
              </a:ext>
            </a:extLst>
          </p:cNvPr>
          <p:cNvPicPr>
            <a:picLocks noChangeAspect="1"/>
          </p:cNvPicPr>
          <p:nvPr/>
        </p:nvPicPr>
        <p:blipFill>
          <a:blip r:embed="rId2"/>
          <a:stretch>
            <a:fillRect/>
          </a:stretch>
        </p:blipFill>
        <p:spPr>
          <a:xfrm>
            <a:off x="3984997" y="1597027"/>
            <a:ext cx="7785894" cy="4579938"/>
          </a:xfrm>
          <a:prstGeom prst="rect">
            <a:avLst/>
          </a:prstGeom>
        </p:spPr>
      </p:pic>
    </p:spTree>
    <p:extLst>
      <p:ext uri="{BB962C8B-B14F-4D97-AF65-F5344CB8AC3E}">
        <p14:creationId xmlns:p14="http://schemas.microsoft.com/office/powerpoint/2010/main" val="10694821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B414E"/>
      </a:dk2>
      <a:lt2>
        <a:srgbClr val="C6C6C8"/>
      </a:lt2>
      <a:accent1>
        <a:srgbClr val="2C6B81"/>
      </a:accent1>
      <a:accent2>
        <a:srgbClr val="DC7F2F"/>
      </a:accent2>
      <a:accent3>
        <a:srgbClr val="818285"/>
      </a:accent3>
      <a:accent4>
        <a:srgbClr val="FFC000"/>
      </a:accent4>
      <a:accent5>
        <a:srgbClr val="21C2DF"/>
      </a:accent5>
      <a:accent6>
        <a:srgbClr val="6BA642"/>
      </a:accent6>
      <a:hlink>
        <a:srgbClr val="0066CC"/>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5277</TotalTime>
  <Words>1131</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Montserrat Medium</vt:lpstr>
      <vt:lpstr>Roboto</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Hydrogen Supply</vt:lpstr>
      <vt:lpstr>Hydrogen Supply - Regional</vt:lpstr>
      <vt:lpstr>Hydrogen Supply – Pipeline Network</vt:lpstr>
      <vt:lpstr>Hydrogen Production Costs</vt:lpstr>
      <vt:lpstr>Hydrogen Demand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Evolved Energy Research</dc:title>
  <dc:creator>noeticom id</dc:creator>
  <cp:lastModifiedBy>Ryan Jones</cp:lastModifiedBy>
  <cp:revision>237</cp:revision>
  <dcterms:created xsi:type="dcterms:W3CDTF">2021-05-18T04:18:33Z</dcterms:created>
  <dcterms:modified xsi:type="dcterms:W3CDTF">2022-11-02T13:42:01Z</dcterms:modified>
</cp:coreProperties>
</file>