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16B7-CE2B-6AB4-6FC3-E8B3AE29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774A-FE38-F949-791E-AFAF02FD3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6F281-CD1F-8351-3AD3-75FF949F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4AD6-6DC2-4C2E-B795-06B6CA7862D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757BD-43DE-7FB1-2989-19D16B71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9850A-D5B1-CBF9-5B2C-84D89E4B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4178-8B81-41E4-88FC-45B32024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3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C5CC-4912-E1E7-2F27-C75A6969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F3455-EFA4-B879-2951-9BE9569EA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71463-3E5F-41C6-5B0A-3C8EFA02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4AD6-6DC2-4C2E-B795-06B6CA7862D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0550-FDFF-429C-D791-13DC1727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D4BF-0AC8-238D-ECD1-D5E84EF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4178-8B81-41E4-88FC-45B32024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5FEE3-33BB-6950-04BC-D6CB7E999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6E7C2-A3D0-79D0-CFCB-98080828B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A4E15-74F9-8795-15B8-383452D3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4AD6-6DC2-4C2E-B795-06B6CA7862D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C67C2-E6A9-1411-0B1E-4F0F63B7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1B55-2D7A-DC83-28FA-5AC6D65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4178-8B81-41E4-88FC-45B32024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404E-34CC-F3A8-EF23-E9B2EF90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E5F1-1E6B-D0E0-378D-551411380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5C5E-3CB7-DB75-07FB-C64E605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4AD6-6DC2-4C2E-B795-06B6CA7862D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5E21-A735-D5BE-B5E1-B7A5558C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D232B-F194-1856-451F-0B63C980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4178-8B81-41E4-88FC-45B32024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4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F71C-7730-7B9B-C3CF-7B47F33F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C4E87-8933-2255-32D7-E52133303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220A-09B6-43C4-0025-7DECEC3A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4AD6-6DC2-4C2E-B795-06B6CA7862D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C0599-FBCF-DFF0-C3C9-4C66B21F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3A8C9-74A4-5192-7E76-32423CB2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4178-8B81-41E4-88FC-45B32024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21C3-150D-4431-0424-62F8E979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95D6-CAD7-C28C-E1A7-43359CA6C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1B2A-A569-EF6B-C58D-215314FA1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9F9D4-A435-6A4D-C4D4-5BE75780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4AD6-6DC2-4C2E-B795-06B6CA7862D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C4B90-387A-90B1-1FC5-CEF72976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76BB1-03EC-4B5D-B019-7CC14EE0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4178-8B81-41E4-88FC-45B32024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0615-15E8-0E53-2C8A-A9018A93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76AA3-C0B6-9D33-98C8-3507D878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5F434-F033-D621-16B9-3F79E8BF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605D4-D754-0D9B-5E0E-1408BA305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7419A-C94F-4A11-FEA4-F23375D97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8C345-8707-15F8-1147-FF9E567B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4AD6-6DC2-4C2E-B795-06B6CA7862D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03D39-B6E5-EC15-8C35-28D5C4B1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D28C0-E6EF-F51E-6827-E274D6A0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4178-8B81-41E4-88FC-45B32024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03CE-4A99-ADFD-871C-F42D2922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950AC-FFE9-4C06-0B2C-DF6A086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4AD6-6DC2-4C2E-B795-06B6CA7862D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7CFE6-EFC3-7F52-95C6-B3EE199D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181A1-042F-9DCB-ACD4-C78EF31B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4178-8B81-41E4-88FC-45B32024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01AE8-C1D7-969D-8B59-1F376F08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4AD6-6DC2-4C2E-B795-06B6CA7862D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E703F-F902-8A3A-DF61-49F43030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0072C-A990-0D83-77FE-B9254642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4178-8B81-41E4-88FC-45B32024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0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D532-8A0B-ACB6-993E-6C7B4680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B9BE-DAD7-AEA1-4BB9-21503FED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E0657-9F30-3285-B68D-1D19D119D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050E2-ED37-B03E-616D-6CB1128A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4AD6-6DC2-4C2E-B795-06B6CA7862D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381F8-6DB0-9AF5-6D79-BA172140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DCDD8-684B-7F48-9189-996A2695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4178-8B81-41E4-88FC-45B32024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3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DE5B-E55C-8155-D75A-D3C7B1A9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F68CB-DE2D-F325-41A3-6C8A4F9B2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C79E4-5903-23F1-6771-32D2E0EB0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7F4AB-A090-38D7-A998-A1298251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4AD6-6DC2-4C2E-B795-06B6CA7862D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FF71A-84CB-ED0B-0BE7-CB944330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60BCF-63E3-6D7A-2D38-ED9AED7A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4178-8B81-41E4-88FC-45B32024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21303-D1E4-8E6B-AE3F-88BA4129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C8AC1-17C9-6F66-C91F-E41D3EC9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43CDF-28B9-9399-715F-1C5DA4C55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4AD6-6DC2-4C2E-B795-06B6CA7862D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F817-A5E8-9A60-2C99-08D5F9820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4B1C-33A7-603B-B2A9-78F92ED39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4178-8B81-41E4-88FC-45B32024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6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C8AB740-6859-2B89-4355-049C9C616EF4}"/>
              </a:ext>
            </a:extLst>
          </p:cNvPr>
          <p:cNvGrpSpPr/>
          <p:nvPr/>
        </p:nvGrpSpPr>
        <p:grpSpPr>
          <a:xfrm>
            <a:off x="1352550" y="2009775"/>
            <a:ext cx="2918734" cy="1703045"/>
            <a:chOff x="76200" y="971550"/>
            <a:chExt cx="2918734" cy="17030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897515-BD0A-962D-C61C-A67384BE5811}"/>
                </a:ext>
              </a:extLst>
            </p:cNvPr>
            <p:cNvSpPr/>
            <p:nvPr/>
          </p:nvSpPr>
          <p:spPr>
            <a:xfrm>
              <a:off x="76200" y="982576"/>
              <a:ext cx="2918734" cy="1692019"/>
            </a:xfrm>
            <a:prstGeom prst="rect">
              <a:avLst/>
            </a:prstGeom>
            <a:noFill/>
            <a:ln w="28575" cap="flat" cmpd="sng" algn="ctr">
              <a:solidFill>
                <a:srgbClr val="A5A5A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73BB8C-7C26-D2F4-50FD-2EF4682A0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43"/>
            <a:stretch/>
          </p:blipFill>
          <p:spPr>
            <a:xfrm>
              <a:off x="107009" y="1086810"/>
              <a:ext cx="2853293" cy="1566163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0D6FD9-0821-315A-1544-2718017E13B6}"/>
                </a:ext>
              </a:extLst>
            </p:cNvPr>
            <p:cNvSpPr txBox="1"/>
            <p:nvPr/>
          </p:nvSpPr>
          <p:spPr>
            <a:xfrm>
              <a:off x="874176" y="971550"/>
              <a:ext cx="1359419" cy="298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A5A5A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Demand Drivers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85080DA-25A9-5ECD-1CAE-FB2C906D53B7}"/>
              </a:ext>
            </a:extLst>
          </p:cNvPr>
          <p:cNvSpPr txBox="1"/>
          <p:nvPr/>
        </p:nvSpPr>
        <p:spPr>
          <a:xfrm>
            <a:off x="1820054" y="2237396"/>
            <a:ext cx="737402" cy="234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Population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47E41-6979-A4D8-E81A-3D2C2A0D255A}"/>
              </a:ext>
            </a:extLst>
          </p:cNvPr>
          <p:cNvSpPr txBox="1"/>
          <p:nvPr/>
        </p:nvSpPr>
        <p:spPr>
          <a:xfrm>
            <a:off x="3102288" y="2237396"/>
            <a:ext cx="973217" cy="234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VMT per Capita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70F2D3-0FA2-977E-C28D-63A3B8CB8566}"/>
              </a:ext>
            </a:extLst>
          </p:cNvPr>
          <p:cNvGrpSpPr/>
          <p:nvPr/>
        </p:nvGrpSpPr>
        <p:grpSpPr>
          <a:xfrm>
            <a:off x="4400550" y="2009775"/>
            <a:ext cx="2918734" cy="1703923"/>
            <a:chOff x="3183980" y="971550"/>
            <a:chExt cx="2918734" cy="170392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AF8E13-8528-4223-04CD-5767D9C07F9B}"/>
                </a:ext>
              </a:extLst>
            </p:cNvPr>
            <p:cNvGrpSpPr/>
            <p:nvPr/>
          </p:nvGrpSpPr>
          <p:grpSpPr>
            <a:xfrm>
              <a:off x="3187015" y="1086810"/>
              <a:ext cx="2853293" cy="1534449"/>
              <a:chOff x="4568554" y="362856"/>
              <a:chExt cx="3083949" cy="165849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6F4DB4C-4E71-03B9-5457-F3713D4AF1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7553"/>
              <a:stretch/>
            </p:blipFill>
            <p:spPr>
              <a:xfrm>
                <a:off x="4568554" y="362856"/>
                <a:ext cx="3083949" cy="165849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53F79E-0F89-483A-B09E-6AAC66881185}"/>
                  </a:ext>
                </a:extLst>
              </p:cNvPr>
              <p:cNvSpPr txBox="1"/>
              <p:nvPr/>
            </p:nvSpPr>
            <p:spPr>
              <a:xfrm>
                <a:off x="6553440" y="1002681"/>
                <a:ext cx="372218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EV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6C74E3-3B74-9E4F-0214-04D68827042D}"/>
                  </a:ext>
                </a:extLst>
              </p:cNvPr>
              <p:cNvSpPr txBox="1"/>
              <p:nvPr/>
            </p:nvSpPr>
            <p:spPr>
              <a:xfrm>
                <a:off x="5037659" y="1311872"/>
                <a:ext cx="40748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ICE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34C5ED-E4FE-1454-D86D-88D511E953BD}"/>
                  </a:ext>
                </a:extLst>
              </p:cNvPr>
              <p:cNvSpPr txBox="1"/>
              <p:nvPr/>
            </p:nvSpPr>
            <p:spPr>
              <a:xfrm>
                <a:off x="6481819" y="1598338"/>
                <a:ext cx="57259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PHEV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59E658-BD6E-14A8-1DDC-1F3597328A16}"/>
                </a:ext>
              </a:extLst>
            </p:cNvPr>
            <p:cNvSpPr txBox="1"/>
            <p:nvPr/>
          </p:nvSpPr>
          <p:spPr>
            <a:xfrm>
              <a:off x="3974008" y="971550"/>
              <a:ext cx="1492662" cy="298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A5A5A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New Vehicle Sales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7036C9-955A-F5D4-1D12-7D8CD0673E14}"/>
                </a:ext>
              </a:extLst>
            </p:cNvPr>
            <p:cNvSpPr/>
            <p:nvPr/>
          </p:nvSpPr>
          <p:spPr>
            <a:xfrm>
              <a:off x="3183980" y="983454"/>
              <a:ext cx="2918734" cy="1692019"/>
            </a:xfrm>
            <a:prstGeom prst="rect">
              <a:avLst/>
            </a:prstGeom>
            <a:noFill/>
            <a:ln w="28575" cap="flat" cmpd="sng" algn="ctr">
              <a:solidFill>
                <a:srgbClr val="A5A5A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100EA2-0B23-DC60-51B6-4919D3530EF7}"/>
              </a:ext>
            </a:extLst>
          </p:cNvPr>
          <p:cNvGrpSpPr/>
          <p:nvPr/>
        </p:nvGrpSpPr>
        <p:grpSpPr>
          <a:xfrm>
            <a:off x="4400550" y="3916493"/>
            <a:ext cx="2918734" cy="1877071"/>
            <a:chOff x="3184459" y="2878268"/>
            <a:chExt cx="2918734" cy="187707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BBEBD4A-FCC9-3A81-3C52-DC840C02F6EF}"/>
                </a:ext>
              </a:extLst>
            </p:cNvPr>
            <p:cNvGrpSpPr/>
            <p:nvPr/>
          </p:nvGrpSpPr>
          <p:grpSpPr>
            <a:xfrm>
              <a:off x="3186773" y="3095517"/>
              <a:ext cx="2853293" cy="1659822"/>
              <a:chOff x="4559903" y="2533944"/>
              <a:chExt cx="3083949" cy="1794000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7107FD2-64E3-F617-0010-8870CFBCA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9903" y="2533944"/>
                <a:ext cx="3083949" cy="17940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9AAFF9-A7EA-3EAC-881F-6AFC3B560F61}"/>
                  </a:ext>
                </a:extLst>
              </p:cNvPr>
              <p:cNvSpPr txBox="1"/>
              <p:nvPr/>
            </p:nvSpPr>
            <p:spPr>
              <a:xfrm>
                <a:off x="6802141" y="3146654"/>
                <a:ext cx="372218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EV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86BB1A-9851-D105-EE19-45815774777D}"/>
                  </a:ext>
                </a:extLst>
              </p:cNvPr>
              <p:cNvSpPr txBox="1"/>
              <p:nvPr/>
            </p:nvSpPr>
            <p:spPr>
              <a:xfrm>
                <a:off x="5094318" y="3560993"/>
                <a:ext cx="40748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ICE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94CE53-D1EC-20AE-D904-D2F8598DEE61}"/>
                  </a:ext>
                </a:extLst>
              </p:cNvPr>
              <p:cNvSpPr txBox="1"/>
              <p:nvPr/>
            </p:nvSpPr>
            <p:spPr>
              <a:xfrm>
                <a:off x="7008646" y="3759365"/>
                <a:ext cx="572593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PHEV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85EC09-8B6E-9870-8665-8E627DC89B02}"/>
                </a:ext>
              </a:extLst>
            </p:cNvPr>
            <p:cNvSpPr txBox="1"/>
            <p:nvPr/>
          </p:nvSpPr>
          <p:spPr>
            <a:xfrm>
              <a:off x="4103225" y="2906146"/>
              <a:ext cx="1141817" cy="298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A5A5A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Vehicle Stock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C0F356-708C-6E02-7DEB-40ADCAB99CE1}"/>
                </a:ext>
              </a:extLst>
            </p:cNvPr>
            <p:cNvSpPr/>
            <p:nvPr/>
          </p:nvSpPr>
          <p:spPr>
            <a:xfrm>
              <a:off x="3184459" y="2878268"/>
              <a:ext cx="2918734" cy="1840071"/>
            </a:xfrm>
            <a:prstGeom prst="rect">
              <a:avLst/>
            </a:prstGeom>
            <a:noFill/>
            <a:ln w="28575" cap="flat" cmpd="sng" algn="ctr">
              <a:solidFill>
                <a:srgbClr val="A5A5A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CD95C03-3F31-BCB7-1649-6313CCB590B1}"/>
              </a:ext>
            </a:extLst>
          </p:cNvPr>
          <p:cNvGrpSpPr/>
          <p:nvPr/>
        </p:nvGrpSpPr>
        <p:grpSpPr>
          <a:xfrm>
            <a:off x="1354662" y="3897177"/>
            <a:ext cx="2918734" cy="1953515"/>
            <a:chOff x="78312" y="2858952"/>
            <a:chExt cx="2918734" cy="195351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2F4ED48-77AB-DE1A-7632-44F9E80B9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192" y="3152645"/>
              <a:ext cx="2867110" cy="165982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1A1A50-FA16-05A9-6F50-D47A5E2AD847}"/>
                </a:ext>
              </a:extLst>
            </p:cNvPr>
            <p:cNvSpPr txBox="1"/>
            <p:nvPr/>
          </p:nvSpPr>
          <p:spPr>
            <a:xfrm>
              <a:off x="685089" y="2858952"/>
              <a:ext cx="1907042" cy="298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A5A5A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Energy Service Demand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7C746D-3D97-6D11-CA68-CED5C46E91C5}"/>
                </a:ext>
              </a:extLst>
            </p:cNvPr>
            <p:cNvSpPr/>
            <p:nvPr/>
          </p:nvSpPr>
          <p:spPr>
            <a:xfrm>
              <a:off x="78312" y="2874236"/>
              <a:ext cx="2918734" cy="1840071"/>
            </a:xfrm>
            <a:prstGeom prst="rect">
              <a:avLst/>
            </a:prstGeom>
            <a:noFill/>
            <a:ln w="28575" cap="flat" cmpd="sng" algn="ctr">
              <a:solidFill>
                <a:srgbClr val="A5A5A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2791DDF-1A79-4875-BED3-C3BE5EA07206}"/>
              </a:ext>
            </a:extLst>
          </p:cNvPr>
          <p:cNvSpPr txBox="1"/>
          <p:nvPr/>
        </p:nvSpPr>
        <p:spPr>
          <a:xfrm>
            <a:off x="2150527" y="4835513"/>
            <a:ext cx="1645184" cy="277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0" normalizeH="0" baseline="0" noProof="0" dirty="0">
                <a:ln>
                  <a:noFill/>
                </a:ln>
                <a:solidFill>
                  <a:srgbClr val="2C6B81"/>
                </a:solidFill>
                <a:effectLst/>
                <a:uLnTx/>
                <a:uFillTx/>
                <a:latin typeface="Calibri" panose="020F0502020204030204"/>
              </a:rPr>
              <a:t>Vehicle Miles Traveled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EABF40-BDA9-5D92-8AB5-58B2235BCA40}"/>
              </a:ext>
            </a:extLst>
          </p:cNvPr>
          <p:cNvGrpSpPr/>
          <p:nvPr/>
        </p:nvGrpSpPr>
        <p:grpSpPr>
          <a:xfrm>
            <a:off x="7478144" y="2007461"/>
            <a:ext cx="2918734" cy="1792249"/>
            <a:chOff x="6172200" y="2855768"/>
            <a:chExt cx="2918734" cy="179224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20C9204-75C7-E652-7699-0B1EAEC9D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08441" y="2989838"/>
              <a:ext cx="2850468" cy="165817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7F3805-D035-7B62-3C9B-A9435B237203}"/>
                </a:ext>
              </a:extLst>
            </p:cNvPr>
            <p:cNvSpPr txBox="1"/>
            <p:nvPr/>
          </p:nvSpPr>
          <p:spPr>
            <a:xfrm>
              <a:off x="8378798" y="3599724"/>
              <a:ext cx="344379" cy="277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EV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7B825B-21EF-B178-5D3D-DE51A1041F5C}"/>
                </a:ext>
              </a:extLst>
            </p:cNvPr>
            <p:cNvSpPr txBox="1"/>
            <p:nvPr/>
          </p:nvSpPr>
          <p:spPr>
            <a:xfrm>
              <a:off x="8458294" y="4117623"/>
              <a:ext cx="529767" cy="277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PHEV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52220D8-2634-8B42-05DC-318CB54807DD}"/>
                </a:ext>
              </a:extLst>
            </p:cNvPr>
            <p:cNvSpPr txBox="1"/>
            <p:nvPr/>
          </p:nvSpPr>
          <p:spPr>
            <a:xfrm>
              <a:off x="6982625" y="4015798"/>
              <a:ext cx="377007" cy="277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ICE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CA29588-FFBC-4D48-E5DE-D728D11509AF}"/>
                </a:ext>
              </a:extLst>
            </p:cNvPr>
            <p:cNvSpPr/>
            <p:nvPr/>
          </p:nvSpPr>
          <p:spPr>
            <a:xfrm>
              <a:off x="6172200" y="2869108"/>
              <a:ext cx="2918734" cy="1700942"/>
            </a:xfrm>
            <a:prstGeom prst="rect">
              <a:avLst/>
            </a:prstGeom>
            <a:noFill/>
            <a:ln w="28575" cap="flat" cmpd="sng" algn="ctr">
              <a:solidFill>
                <a:srgbClr val="A5A5A5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A7AD7F-DE55-678B-AE87-530431E6AE42}"/>
                </a:ext>
              </a:extLst>
            </p:cNvPr>
            <p:cNvSpPr txBox="1"/>
            <p:nvPr/>
          </p:nvSpPr>
          <p:spPr>
            <a:xfrm>
              <a:off x="6661972" y="2855768"/>
              <a:ext cx="20612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A5A5A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Energy Service Demand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A5A5A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by Vehicle Type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29AE1-4899-823C-B0B2-5A1BA651D0B7}"/>
              </a:ext>
            </a:extLst>
          </p:cNvPr>
          <p:cNvCxnSpPr>
            <a:stCxn id="5" idx="2"/>
            <a:endCxn id="29" idx="0"/>
          </p:cNvCxnSpPr>
          <p:nvPr/>
        </p:nvCxnSpPr>
        <p:spPr>
          <a:xfrm>
            <a:off x="2811917" y="3712820"/>
            <a:ext cx="2112" cy="199641"/>
          </a:xfrm>
          <a:prstGeom prst="straightConnector1">
            <a:avLst/>
          </a:prstGeom>
          <a:noFill/>
          <a:ln w="28575" cap="flat" cmpd="sng" algn="ctr">
            <a:solidFill>
              <a:srgbClr val="A5A5A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32D3F7-6A69-1336-F132-424567831D3D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>
            <a:off x="5859917" y="3713698"/>
            <a:ext cx="0" cy="202795"/>
          </a:xfrm>
          <a:prstGeom prst="straightConnector1">
            <a:avLst/>
          </a:prstGeom>
          <a:noFill/>
          <a:ln w="28575" cap="flat" cmpd="sng" algn="ctr">
            <a:solidFill>
              <a:srgbClr val="A5A5A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76E0AF-17CD-4EAB-9262-298E87CB410C}"/>
              </a:ext>
            </a:extLst>
          </p:cNvPr>
          <p:cNvCxnSpPr/>
          <p:nvPr/>
        </p:nvCxnSpPr>
        <p:spPr>
          <a:xfrm>
            <a:off x="4248150" y="4829175"/>
            <a:ext cx="228600" cy="0"/>
          </a:xfrm>
          <a:prstGeom prst="straightConnector1">
            <a:avLst/>
          </a:prstGeom>
          <a:noFill/>
          <a:ln w="28575" cap="flat" cmpd="sng" algn="ctr">
            <a:solidFill>
              <a:srgbClr val="A5A5A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0CA04F-A973-FB6B-95C5-FDABD2BC5770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7296150" y="4829175"/>
            <a:ext cx="181994" cy="7353"/>
          </a:xfrm>
          <a:prstGeom prst="straightConnector1">
            <a:avLst/>
          </a:prstGeom>
          <a:noFill/>
          <a:ln w="28575" cap="flat" cmpd="sng" algn="ctr">
            <a:solidFill>
              <a:srgbClr val="A5A5A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71D8B6-69F8-AAF9-BA3E-4168539F7DE1}"/>
              </a:ext>
            </a:extLst>
          </p:cNvPr>
          <p:cNvCxnSpPr>
            <a:cxnSpLocks/>
          </p:cNvCxnSpPr>
          <p:nvPr/>
        </p:nvCxnSpPr>
        <p:spPr>
          <a:xfrm flipV="1">
            <a:off x="7296150" y="3721743"/>
            <a:ext cx="181994" cy="194053"/>
          </a:xfrm>
          <a:prstGeom prst="straightConnector1">
            <a:avLst/>
          </a:prstGeom>
          <a:noFill/>
          <a:ln w="28575" cap="flat" cmpd="sng" algn="ctr">
            <a:solidFill>
              <a:srgbClr val="A5A5A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AF64DA-E6C9-F08E-0CE2-7A37A8516C7A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8937511" y="3721743"/>
            <a:ext cx="0" cy="194749"/>
          </a:xfrm>
          <a:prstGeom prst="straightConnector1">
            <a:avLst/>
          </a:prstGeom>
          <a:noFill/>
          <a:ln w="28575" cap="flat" cmpd="sng" algn="ctr">
            <a:solidFill>
              <a:srgbClr val="A5A5A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48" name="Picture 47" descr="A diagram of energy efficiency&#10;&#10;Description automatically generated">
            <a:extLst>
              <a:ext uri="{FF2B5EF4-FFF2-40B4-BE49-F238E27FC236}">
                <a16:creationId xmlns:a16="http://schemas.microsoft.com/office/drawing/2014/main" id="{A57EF1ED-D675-3E17-0BFA-547E0B982F1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61" t="74189" r="4490" b="1250"/>
          <a:stretch/>
        </p:blipFill>
        <p:spPr>
          <a:xfrm>
            <a:off x="7593988" y="4028430"/>
            <a:ext cx="2665148" cy="168442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E84B569-071D-F181-2A8A-1CBA5E1B9003}"/>
              </a:ext>
            </a:extLst>
          </p:cNvPr>
          <p:cNvSpPr/>
          <p:nvPr/>
        </p:nvSpPr>
        <p:spPr>
          <a:xfrm>
            <a:off x="7478144" y="3916492"/>
            <a:ext cx="2918734" cy="1840071"/>
          </a:xfrm>
          <a:prstGeom prst="rect">
            <a:avLst/>
          </a:prstGeom>
          <a:noFill/>
          <a:ln w="28575" cap="flat" cmpd="sng" algn="ctr">
            <a:solidFill>
              <a:srgbClr val="A5A5A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90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080EA8B-AF72-E954-F26C-C2E435201E85}"/>
              </a:ext>
            </a:extLst>
          </p:cNvPr>
          <p:cNvGrpSpPr/>
          <p:nvPr/>
        </p:nvGrpSpPr>
        <p:grpSpPr>
          <a:xfrm>
            <a:off x="342896" y="771528"/>
            <a:ext cx="8267704" cy="4114800"/>
            <a:chOff x="342896" y="771528"/>
            <a:chExt cx="8267704" cy="4114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E0C305-7AEC-2D5E-39A9-457D81CA7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96" y="771528"/>
              <a:ext cx="2837262" cy="21031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7A2FB6-DB1E-E8B2-65FF-628A491D3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96" y="2783208"/>
              <a:ext cx="2837261" cy="21031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78E22C-CFC4-7801-02AF-5C1CA93E6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999" y="771528"/>
              <a:ext cx="2837261" cy="210312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B4BD47-B41C-014C-8E83-CF0F6005F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999" y="2783208"/>
              <a:ext cx="2837261" cy="21031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F3BC18-287A-8ECE-30D8-F653D2B30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339" y="771528"/>
              <a:ext cx="2837261" cy="210312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20F43E-6035-0BD7-E00D-1A56C0CDB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339" y="2783208"/>
              <a:ext cx="2837261" cy="210312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1B1EC77-9842-C721-61AA-3E9533D41E81}"/>
              </a:ext>
            </a:extLst>
          </p:cNvPr>
          <p:cNvSpPr txBox="1"/>
          <p:nvPr/>
        </p:nvSpPr>
        <p:spPr>
          <a:xfrm>
            <a:off x="755556" y="1047750"/>
            <a:ext cx="1602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 err="1">
                <a:solidFill>
                  <a:srgbClr val="000000"/>
                </a:solidFill>
                <a:effectLst/>
                <a:latin typeface="Lucida Grande"/>
              </a:rPr>
              <a:t>linear_interpolation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CD71A-7271-A4A6-33E9-59518828BA75}"/>
              </a:ext>
            </a:extLst>
          </p:cNvPr>
          <p:cNvSpPr txBox="1"/>
          <p:nvPr/>
        </p:nvSpPr>
        <p:spPr>
          <a:xfrm>
            <a:off x="762000" y="3028950"/>
            <a:ext cx="1403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 err="1">
                <a:solidFill>
                  <a:srgbClr val="000000"/>
                </a:solidFill>
                <a:effectLst/>
                <a:latin typeface="Lucida Grande"/>
              </a:rPr>
              <a:t>linear_regression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2ED05A-895B-CE94-B3E6-92E59B831D8C}"/>
              </a:ext>
            </a:extLst>
          </p:cNvPr>
          <p:cNvSpPr txBox="1"/>
          <p:nvPr/>
        </p:nvSpPr>
        <p:spPr>
          <a:xfrm>
            <a:off x="3484143" y="3041775"/>
            <a:ext cx="714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Lucida Grande"/>
              </a:rPr>
              <a:t>nearest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9D703E-2E89-8F61-85ED-A1E44220A151}"/>
              </a:ext>
            </a:extLst>
          </p:cNvPr>
          <p:cNvSpPr txBox="1"/>
          <p:nvPr/>
        </p:nvSpPr>
        <p:spPr>
          <a:xfrm>
            <a:off x="6189246" y="3071389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Lucida Grande"/>
              </a:rPr>
              <a:t>cubic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C38410-606C-0376-CF31-37B64DD2BFEB}"/>
              </a:ext>
            </a:extLst>
          </p:cNvPr>
          <p:cNvSpPr txBox="1"/>
          <p:nvPr/>
        </p:nvSpPr>
        <p:spPr>
          <a:xfrm>
            <a:off x="6159679" y="1050478"/>
            <a:ext cx="1853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 err="1">
                <a:solidFill>
                  <a:srgbClr val="000000"/>
                </a:solidFill>
                <a:effectLst/>
                <a:latin typeface="Lucida Grande"/>
              </a:rPr>
              <a:t>exponential_regression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C0006-0F9E-DD5B-AA07-9D72AACF7459}"/>
              </a:ext>
            </a:extLst>
          </p:cNvPr>
          <p:cNvSpPr txBox="1"/>
          <p:nvPr/>
        </p:nvSpPr>
        <p:spPr>
          <a:xfrm>
            <a:off x="3504813" y="104219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Lucida Grande"/>
              </a:rPr>
              <a:t>logistic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404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Grande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Jones</dc:creator>
  <cp:lastModifiedBy>Ryan Jones</cp:lastModifiedBy>
  <cp:revision>4</cp:revision>
  <dcterms:created xsi:type="dcterms:W3CDTF">2024-01-08T22:46:09Z</dcterms:created>
  <dcterms:modified xsi:type="dcterms:W3CDTF">2024-01-08T23:26:22Z</dcterms:modified>
</cp:coreProperties>
</file>