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51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41224" y="2671481"/>
            <a:ext cx="10005551" cy="142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150" b="0" i="0">
                <a:solidFill>
                  <a:srgbClr val="ECF1F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25164" y="6268717"/>
            <a:ext cx="17637670" cy="1214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50" b="0" i="0">
                <a:solidFill>
                  <a:srgbClr val="080F4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750" b="0" i="0">
                <a:solidFill>
                  <a:srgbClr val="ECF1F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5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50" b="0" i="0">
                <a:solidFill>
                  <a:srgbClr val="080F4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50" b="0" i="0">
                <a:solidFill>
                  <a:srgbClr val="080F4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56096" y="279979"/>
            <a:ext cx="6375806" cy="1209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750" b="0" i="0">
                <a:solidFill>
                  <a:srgbClr val="080F4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43688" y="2366182"/>
            <a:ext cx="7770495" cy="284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50" b="0" i="0">
                <a:solidFill>
                  <a:srgbClr val="ECF1F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-evolveinnove.123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tailsensing.com/" TargetMode="Externa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risys.net/queue-management" TargetMode="External"/><Relationship Id="rId3" Type="http://schemas.openxmlformats.org/officeDocument/2006/relationships/image" Target="../media/image39.png"/><Relationship Id="rId7" Type="http://schemas.openxmlformats.org/officeDocument/2006/relationships/hyperlink" Target="https://www.trueoccupancy.com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risys.net/products/true-occupancy-platform" TargetMode="External"/><Relationship Id="rId5" Type="http://schemas.openxmlformats.org/officeDocument/2006/relationships/hyperlink" Target="https://www.irisys.net/products/safecount-occupancy-monitoring-solution" TargetMode="External"/><Relationship Id="rId4" Type="http://schemas.openxmlformats.org/officeDocument/2006/relationships/hyperlink" Target="https://www.irisys.net/people-count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-evolveinnove.123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jpg"/><Relationship Id="rId4" Type="http://schemas.openxmlformats.org/officeDocument/2006/relationships/image" Target="../media/image5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g"/><Relationship Id="rId3" Type="http://schemas.openxmlformats.org/officeDocument/2006/relationships/image" Target="../media/image61.jpg"/><Relationship Id="rId7" Type="http://schemas.openxmlformats.org/officeDocument/2006/relationships/image" Target="../media/image65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g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jpg"/><Relationship Id="rId4" Type="http://schemas.openxmlformats.org/officeDocument/2006/relationships/image" Target="../media/image13.png"/><Relationship Id="rId9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png"/><Relationship Id="rId7" Type="http://schemas.openxmlformats.org/officeDocument/2006/relationships/image" Target="../media/image2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95988" y="9551630"/>
            <a:ext cx="1370330" cy="735965"/>
            <a:chOff x="8395988" y="9551630"/>
            <a:chExt cx="1370330" cy="735965"/>
          </a:xfrm>
        </p:grpSpPr>
        <p:sp>
          <p:nvSpPr>
            <p:cNvPr id="3" name="object 3"/>
            <p:cNvSpPr/>
            <p:nvPr/>
          </p:nvSpPr>
          <p:spPr>
            <a:xfrm>
              <a:off x="8890838" y="9931009"/>
              <a:ext cx="379095" cy="231140"/>
            </a:xfrm>
            <a:custGeom>
              <a:avLst/>
              <a:gdLst/>
              <a:ahLst/>
              <a:cxnLst/>
              <a:rect l="l" t="t" r="r" b="b"/>
              <a:pathLst>
                <a:path w="379095" h="231140">
                  <a:moveTo>
                    <a:pt x="379032" y="40381"/>
                  </a:moveTo>
                  <a:lnTo>
                    <a:pt x="190169" y="231131"/>
                  </a:lnTo>
                  <a:lnTo>
                    <a:pt x="0" y="39061"/>
                  </a:lnTo>
                  <a:lnTo>
                    <a:pt x="38662" y="0"/>
                  </a:lnTo>
                  <a:lnTo>
                    <a:pt x="190168" y="153019"/>
                  </a:lnTo>
                  <a:lnTo>
                    <a:pt x="340356" y="1331"/>
                  </a:lnTo>
                  <a:lnTo>
                    <a:pt x="379031" y="40381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95988" y="9551630"/>
              <a:ext cx="1370330" cy="735965"/>
            </a:xfrm>
            <a:custGeom>
              <a:avLst/>
              <a:gdLst/>
              <a:ahLst/>
              <a:cxnLst/>
              <a:rect l="l" t="t" r="r" b="b"/>
              <a:pathLst>
                <a:path w="1370329" h="735965">
                  <a:moveTo>
                    <a:pt x="684593" y="0"/>
                  </a:moveTo>
                  <a:lnTo>
                    <a:pt x="731701" y="1803"/>
                  </a:lnTo>
                  <a:lnTo>
                    <a:pt x="778632" y="6978"/>
                  </a:lnTo>
                  <a:lnTo>
                    <a:pt x="824853" y="15169"/>
                  </a:lnTo>
                  <a:lnTo>
                    <a:pt x="869832" y="26021"/>
                  </a:lnTo>
                  <a:lnTo>
                    <a:pt x="913037" y="39180"/>
                  </a:lnTo>
                  <a:lnTo>
                    <a:pt x="958815" y="57097"/>
                  </a:lnTo>
                  <a:lnTo>
                    <a:pt x="1002908" y="78141"/>
                  </a:lnTo>
                  <a:lnTo>
                    <a:pt x="1045179" y="102170"/>
                  </a:lnTo>
                  <a:lnTo>
                    <a:pt x="1085494" y="129039"/>
                  </a:lnTo>
                  <a:lnTo>
                    <a:pt x="1123718" y="158608"/>
                  </a:lnTo>
                  <a:lnTo>
                    <a:pt x="1159713" y="190733"/>
                  </a:lnTo>
                  <a:lnTo>
                    <a:pt x="1193346" y="225273"/>
                  </a:lnTo>
                  <a:lnTo>
                    <a:pt x="1224481" y="262083"/>
                  </a:lnTo>
                  <a:lnTo>
                    <a:pt x="1252982" y="301023"/>
                  </a:lnTo>
                  <a:lnTo>
                    <a:pt x="1278714" y="341949"/>
                  </a:lnTo>
                  <a:lnTo>
                    <a:pt x="1301541" y="384719"/>
                  </a:lnTo>
                  <a:lnTo>
                    <a:pt x="1321328" y="429190"/>
                  </a:lnTo>
                  <a:lnTo>
                    <a:pt x="1337940" y="475220"/>
                  </a:lnTo>
                  <a:lnTo>
                    <a:pt x="1351241" y="522666"/>
                  </a:lnTo>
                  <a:lnTo>
                    <a:pt x="1361096" y="571387"/>
                  </a:lnTo>
                  <a:lnTo>
                    <a:pt x="1367369" y="621238"/>
                  </a:lnTo>
                  <a:lnTo>
                    <a:pt x="1369925" y="672078"/>
                  </a:lnTo>
                  <a:lnTo>
                    <a:pt x="1369925" y="735826"/>
                  </a:lnTo>
                  <a:lnTo>
                    <a:pt x="0" y="735826"/>
                  </a:lnTo>
                  <a:lnTo>
                    <a:pt x="0" y="672058"/>
                  </a:lnTo>
                  <a:lnTo>
                    <a:pt x="2584" y="621466"/>
                  </a:lnTo>
                  <a:lnTo>
                    <a:pt x="8937" y="571832"/>
                  </a:lnTo>
                  <a:lnTo>
                    <a:pt x="18911" y="523295"/>
                  </a:lnTo>
                  <a:lnTo>
                    <a:pt x="32360" y="475999"/>
                  </a:lnTo>
                  <a:lnTo>
                    <a:pt x="49138" y="430085"/>
                  </a:lnTo>
                  <a:lnTo>
                    <a:pt x="69099" y="385693"/>
                  </a:lnTo>
                  <a:lnTo>
                    <a:pt x="92096" y="342967"/>
                  </a:lnTo>
                  <a:lnTo>
                    <a:pt x="117983" y="302048"/>
                  </a:lnTo>
                  <a:lnTo>
                    <a:pt x="146614" y="263076"/>
                  </a:lnTo>
                  <a:lnTo>
                    <a:pt x="177843" y="226195"/>
                  </a:lnTo>
                  <a:lnTo>
                    <a:pt x="211523" y="191545"/>
                  </a:lnTo>
                  <a:lnTo>
                    <a:pt x="247507" y="159269"/>
                  </a:lnTo>
                  <a:lnTo>
                    <a:pt x="285651" y="129507"/>
                  </a:lnTo>
                  <a:lnTo>
                    <a:pt x="325807" y="102401"/>
                  </a:lnTo>
                  <a:lnTo>
                    <a:pt x="367829" y="78094"/>
                  </a:lnTo>
                  <a:lnTo>
                    <a:pt x="411572" y="56727"/>
                  </a:lnTo>
                  <a:lnTo>
                    <a:pt x="456888" y="38440"/>
                  </a:lnTo>
                  <a:lnTo>
                    <a:pt x="458366" y="37701"/>
                  </a:lnTo>
                  <a:lnTo>
                    <a:pt x="459845" y="37701"/>
                  </a:lnTo>
                  <a:lnTo>
                    <a:pt x="461324" y="36962"/>
                  </a:lnTo>
                  <a:lnTo>
                    <a:pt x="514507" y="21207"/>
                  </a:lnTo>
                  <a:lnTo>
                    <a:pt x="569631" y="9610"/>
                  </a:lnTo>
                  <a:lnTo>
                    <a:pt x="626419" y="2448"/>
                  </a:lnTo>
                  <a:lnTo>
                    <a:pt x="684593" y="0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12906" y="10050003"/>
              <a:ext cx="379095" cy="231140"/>
            </a:xfrm>
            <a:custGeom>
              <a:avLst/>
              <a:gdLst/>
              <a:ahLst/>
              <a:cxnLst/>
              <a:rect l="l" t="t" r="r" b="b"/>
              <a:pathLst>
                <a:path w="379095" h="231140">
                  <a:moveTo>
                    <a:pt x="379032" y="40381"/>
                  </a:moveTo>
                  <a:lnTo>
                    <a:pt x="190169" y="231131"/>
                  </a:lnTo>
                  <a:lnTo>
                    <a:pt x="0" y="39061"/>
                  </a:lnTo>
                  <a:lnTo>
                    <a:pt x="38662" y="0"/>
                  </a:lnTo>
                  <a:lnTo>
                    <a:pt x="190168" y="153019"/>
                  </a:lnTo>
                  <a:lnTo>
                    <a:pt x="340356" y="1331"/>
                  </a:lnTo>
                  <a:lnTo>
                    <a:pt x="379031" y="40381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17662" y="4182678"/>
            <a:ext cx="10603865" cy="889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964940" algn="l"/>
                <a:tab pos="7939405" algn="l"/>
                <a:tab pos="8950960" algn="l"/>
              </a:tabLst>
            </a:pPr>
            <a:r>
              <a:rPr sz="5650" b="1" spc="-484" dirty="0">
                <a:solidFill>
                  <a:srgbClr val="F1BD37"/>
                </a:solidFill>
                <a:latin typeface="Arial"/>
                <a:cs typeface="Arial"/>
              </a:rPr>
              <a:t>E</a:t>
            </a:r>
            <a:r>
              <a:rPr sz="5650" b="1" spc="-725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5650" b="1" spc="670" dirty="0">
                <a:solidFill>
                  <a:srgbClr val="F1BD37"/>
                </a:solidFill>
                <a:latin typeface="Arial"/>
                <a:cs typeface="Arial"/>
              </a:rPr>
              <a:t>V</a:t>
            </a:r>
            <a:r>
              <a:rPr sz="5650" b="1" spc="-725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5650" b="1" spc="570" dirty="0">
                <a:solidFill>
                  <a:srgbClr val="F1BD37"/>
                </a:solidFill>
                <a:latin typeface="Arial"/>
                <a:cs typeface="Arial"/>
              </a:rPr>
              <a:t>O</a:t>
            </a:r>
            <a:r>
              <a:rPr sz="5650" b="1" spc="-720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5650" b="1" spc="-250" dirty="0">
                <a:solidFill>
                  <a:srgbClr val="F1BD37"/>
                </a:solidFill>
                <a:latin typeface="Arial"/>
                <a:cs typeface="Arial"/>
              </a:rPr>
              <a:t>L</a:t>
            </a:r>
            <a:r>
              <a:rPr sz="5650" b="1" spc="-725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5650" b="1" spc="670" dirty="0">
                <a:solidFill>
                  <a:srgbClr val="F1BD37"/>
                </a:solidFill>
                <a:latin typeface="Arial"/>
                <a:cs typeface="Arial"/>
              </a:rPr>
              <a:t>V</a:t>
            </a:r>
            <a:r>
              <a:rPr sz="5650" b="1" spc="-720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5650" b="1" spc="-484" dirty="0">
                <a:solidFill>
                  <a:srgbClr val="F1BD37"/>
                </a:solidFill>
                <a:latin typeface="Arial"/>
                <a:cs typeface="Arial"/>
              </a:rPr>
              <a:t>E	</a:t>
            </a:r>
            <a:r>
              <a:rPr sz="5650" b="1" spc="175" dirty="0">
                <a:solidFill>
                  <a:srgbClr val="F1BD37"/>
                </a:solidFill>
                <a:latin typeface="Arial"/>
                <a:cs typeface="Arial"/>
              </a:rPr>
              <a:t>I</a:t>
            </a:r>
            <a:r>
              <a:rPr sz="5650" b="1" spc="-720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5650" b="1" spc="600" dirty="0">
                <a:solidFill>
                  <a:srgbClr val="F1BD37"/>
                </a:solidFill>
                <a:latin typeface="Arial"/>
                <a:cs typeface="Arial"/>
              </a:rPr>
              <a:t>N</a:t>
            </a:r>
            <a:r>
              <a:rPr sz="5650" b="1" spc="-725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5650" b="1" spc="600" dirty="0">
                <a:solidFill>
                  <a:srgbClr val="F1BD37"/>
                </a:solidFill>
                <a:latin typeface="Arial"/>
                <a:cs typeface="Arial"/>
              </a:rPr>
              <a:t>N</a:t>
            </a:r>
            <a:r>
              <a:rPr sz="5650" b="1" spc="-725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5650" b="1" spc="570" dirty="0">
                <a:solidFill>
                  <a:srgbClr val="F1BD37"/>
                </a:solidFill>
                <a:latin typeface="Arial"/>
                <a:cs typeface="Arial"/>
              </a:rPr>
              <a:t>O</a:t>
            </a:r>
            <a:r>
              <a:rPr sz="5650" b="1" spc="-720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5650" b="1" spc="670" dirty="0">
                <a:solidFill>
                  <a:srgbClr val="F1BD37"/>
                </a:solidFill>
                <a:latin typeface="Arial"/>
                <a:cs typeface="Arial"/>
              </a:rPr>
              <a:t>V</a:t>
            </a:r>
            <a:r>
              <a:rPr sz="5650" b="1" spc="-725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5650" b="1" spc="-484" dirty="0">
                <a:solidFill>
                  <a:srgbClr val="F1BD37"/>
                </a:solidFill>
                <a:latin typeface="Arial"/>
                <a:cs typeface="Arial"/>
              </a:rPr>
              <a:t>E	</a:t>
            </a:r>
            <a:r>
              <a:rPr sz="5650" b="1" spc="635" dirty="0">
                <a:solidFill>
                  <a:srgbClr val="F1BD37"/>
                </a:solidFill>
                <a:latin typeface="Arial"/>
                <a:cs typeface="Arial"/>
              </a:rPr>
              <a:t>&amp;	</a:t>
            </a:r>
            <a:r>
              <a:rPr sz="5650" b="1" spc="185" dirty="0">
                <a:solidFill>
                  <a:srgbClr val="F1BD37"/>
                </a:solidFill>
                <a:latin typeface="Arial"/>
                <a:cs typeface="Arial"/>
              </a:rPr>
              <a:t>C</a:t>
            </a:r>
            <a:r>
              <a:rPr sz="5650" b="1" spc="-770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5650" b="1" spc="570" dirty="0">
                <a:solidFill>
                  <a:srgbClr val="F1BD37"/>
                </a:solidFill>
                <a:latin typeface="Arial"/>
                <a:cs typeface="Arial"/>
              </a:rPr>
              <a:t>O</a:t>
            </a:r>
            <a:r>
              <a:rPr sz="5650" b="1" spc="-765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5650" b="1" spc="405" dirty="0">
                <a:solidFill>
                  <a:srgbClr val="F1BD37"/>
                </a:solidFill>
                <a:latin typeface="Arial"/>
                <a:cs typeface="Arial"/>
              </a:rPr>
              <a:t>.</a:t>
            </a:r>
            <a:endParaRPr sz="56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11013" y="493285"/>
            <a:ext cx="2867024" cy="2933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9614" y="5518048"/>
            <a:ext cx="17866360" cy="4034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7359" algn="ctr">
              <a:lnSpc>
                <a:spcPct val="100000"/>
              </a:lnSpc>
              <a:spcBef>
                <a:spcPts val="90"/>
              </a:spcBef>
              <a:tabLst>
                <a:tab pos="3692525" algn="l"/>
                <a:tab pos="4457700" algn="l"/>
              </a:tabLst>
            </a:pPr>
            <a:r>
              <a:rPr sz="3100" b="1" spc="-15" dirty="0">
                <a:solidFill>
                  <a:srgbClr val="080F4D"/>
                </a:solidFill>
                <a:latin typeface="Lato"/>
                <a:cs typeface="Lato"/>
              </a:rPr>
              <a:t>E</a:t>
            </a:r>
            <a:r>
              <a:rPr sz="3100" b="1" spc="-29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100" b="1" spc="-55" dirty="0">
                <a:solidFill>
                  <a:srgbClr val="080F4D"/>
                </a:solidFill>
                <a:latin typeface="Lato"/>
                <a:cs typeface="Lato"/>
              </a:rPr>
              <a:t>M</a:t>
            </a:r>
            <a:r>
              <a:rPr sz="3100" b="1" spc="-29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100" b="1" spc="10" dirty="0">
                <a:solidFill>
                  <a:srgbClr val="080F4D"/>
                </a:solidFill>
                <a:latin typeface="Lato"/>
                <a:cs typeface="Lato"/>
              </a:rPr>
              <a:t>P</a:t>
            </a:r>
            <a:r>
              <a:rPr sz="3100" b="1" spc="-285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100" b="1" spc="-35" dirty="0">
                <a:solidFill>
                  <a:srgbClr val="080F4D"/>
                </a:solidFill>
                <a:latin typeface="Lato"/>
                <a:cs typeface="Lato"/>
              </a:rPr>
              <a:t>O</a:t>
            </a:r>
            <a:r>
              <a:rPr sz="3100" b="1" spc="-29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100" b="1" spc="-25" dirty="0">
                <a:solidFill>
                  <a:srgbClr val="080F4D"/>
                </a:solidFill>
                <a:latin typeface="Lato"/>
                <a:cs typeface="Lato"/>
              </a:rPr>
              <a:t>W</a:t>
            </a:r>
            <a:r>
              <a:rPr sz="3100" b="1" spc="-285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100" b="1" spc="-15" dirty="0">
                <a:solidFill>
                  <a:srgbClr val="080F4D"/>
                </a:solidFill>
                <a:latin typeface="Lato"/>
                <a:cs typeface="Lato"/>
              </a:rPr>
              <a:t>E</a:t>
            </a:r>
            <a:r>
              <a:rPr sz="3100" b="1" spc="-29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100" b="1" spc="30" dirty="0">
                <a:solidFill>
                  <a:srgbClr val="080F4D"/>
                </a:solidFill>
                <a:latin typeface="Lato"/>
                <a:cs typeface="Lato"/>
              </a:rPr>
              <a:t>R</a:t>
            </a:r>
            <a:r>
              <a:rPr sz="3100" b="1" spc="-29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100" b="1" spc="-15" dirty="0">
                <a:solidFill>
                  <a:srgbClr val="080F4D"/>
                </a:solidFill>
                <a:latin typeface="Lato"/>
                <a:cs typeface="Lato"/>
              </a:rPr>
              <a:t>E</a:t>
            </a:r>
            <a:r>
              <a:rPr sz="3100" b="1" spc="-285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100" b="1" spc="-50" dirty="0">
                <a:solidFill>
                  <a:srgbClr val="080F4D"/>
                </a:solidFill>
                <a:latin typeface="Lato"/>
                <a:cs typeface="Lato"/>
              </a:rPr>
              <a:t>D	</a:t>
            </a:r>
            <a:r>
              <a:rPr sz="3100" b="1" spc="-30" dirty="0">
                <a:solidFill>
                  <a:srgbClr val="080F4D"/>
                </a:solidFill>
                <a:latin typeface="Lato"/>
                <a:cs typeface="Lato"/>
              </a:rPr>
              <a:t>B</a:t>
            </a:r>
            <a:r>
              <a:rPr sz="3100" b="1" spc="-29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100" b="1" spc="15" dirty="0">
                <a:solidFill>
                  <a:srgbClr val="080F4D"/>
                </a:solidFill>
                <a:latin typeface="Lato"/>
                <a:cs typeface="Lato"/>
              </a:rPr>
              <a:t>Y	</a:t>
            </a:r>
            <a:r>
              <a:rPr sz="3100" b="1" spc="50" dirty="0">
                <a:solidFill>
                  <a:srgbClr val="080F4D"/>
                </a:solidFill>
                <a:latin typeface="Lato"/>
                <a:cs typeface="Lato"/>
              </a:rPr>
              <a:t>I</a:t>
            </a:r>
            <a:r>
              <a:rPr sz="3100" b="1" spc="-29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100" b="1" spc="-55" dirty="0">
                <a:solidFill>
                  <a:srgbClr val="080F4D"/>
                </a:solidFill>
                <a:latin typeface="Lato"/>
                <a:cs typeface="Lato"/>
              </a:rPr>
              <a:t>N</a:t>
            </a:r>
            <a:r>
              <a:rPr sz="3100" b="1" spc="-29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100" b="1" spc="-55" dirty="0">
                <a:solidFill>
                  <a:srgbClr val="080F4D"/>
                </a:solidFill>
                <a:latin typeface="Lato"/>
                <a:cs typeface="Lato"/>
              </a:rPr>
              <a:t>N</a:t>
            </a:r>
            <a:r>
              <a:rPr sz="3100" b="1" spc="-29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100" b="1" spc="-35" dirty="0">
                <a:solidFill>
                  <a:srgbClr val="080F4D"/>
                </a:solidFill>
                <a:latin typeface="Lato"/>
                <a:cs typeface="Lato"/>
              </a:rPr>
              <a:t>O</a:t>
            </a:r>
            <a:r>
              <a:rPr sz="3100" b="1" spc="-295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100" b="1" spc="40" dirty="0">
                <a:solidFill>
                  <a:srgbClr val="080F4D"/>
                </a:solidFill>
                <a:latin typeface="Lato"/>
                <a:cs typeface="Lato"/>
              </a:rPr>
              <a:t>V</a:t>
            </a:r>
            <a:r>
              <a:rPr sz="3100" b="1" spc="-29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100" b="1" spc="40" dirty="0">
                <a:solidFill>
                  <a:srgbClr val="080F4D"/>
                </a:solidFill>
                <a:latin typeface="Lato"/>
                <a:cs typeface="Lato"/>
              </a:rPr>
              <a:t>A</a:t>
            </a:r>
            <a:r>
              <a:rPr sz="3100" b="1" spc="-29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100" b="1" spc="-25" dirty="0">
                <a:solidFill>
                  <a:srgbClr val="080F4D"/>
                </a:solidFill>
                <a:latin typeface="Lato"/>
                <a:cs typeface="Lato"/>
              </a:rPr>
              <a:t>T</a:t>
            </a:r>
            <a:r>
              <a:rPr sz="3100" b="1" spc="-29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100" b="1" spc="50" dirty="0">
                <a:solidFill>
                  <a:srgbClr val="080F4D"/>
                </a:solidFill>
                <a:latin typeface="Lato"/>
                <a:cs typeface="Lato"/>
              </a:rPr>
              <a:t>I</a:t>
            </a:r>
            <a:r>
              <a:rPr sz="3100" b="1" spc="-29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100" b="1" spc="-35" dirty="0">
                <a:solidFill>
                  <a:srgbClr val="080F4D"/>
                </a:solidFill>
                <a:latin typeface="Lato"/>
                <a:cs typeface="Lato"/>
              </a:rPr>
              <a:t>O</a:t>
            </a:r>
            <a:r>
              <a:rPr sz="3100" b="1" spc="-29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100" b="1" spc="-55" dirty="0">
                <a:solidFill>
                  <a:srgbClr val="080F4D"/>
                </a:solidFill>
                <a:latin typeface="Lato"/>
                <a:cs typeface="Lato"/>
              </a:rPr>
              <a:t>N</a:t>
            </a:r>
            <a:endParaRPr sz="31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0">
              <a:latin typeface="Lato"/>
              <a:cs typeface="Lato"/>
            </a:endParaRPr>
          </a:p>
          <a:p>
            <a:pPr marL="12700" marR="5080" algn="just">
              <a:lnSpc>
                <a:spcPct val="117400"/>
              </a:lnSpc>
            </a:pPr>
            <a:r>
              <a:rPr sz="2650" spc="-335" dirty="0">
                <a:latin typeface="Arial Black"/>
                <a:cs typeface="Arial Black"/>
              </a:rPr>
              <a:t>Evolve </a:t>
            </a:r>
            <a:r>
              <a:rPr sz="2650" spc="-270" dirty="0">
                <a:latin typeface="Arial Black"/>
                <a:cs typeface="Arial Black"/>
              </a:rPr>
              <a:t>Innove </a:t>
            </a:r>
            <a:r>
              <a:rPr sz="2650" spc="-445" dirty="0">
                <a:latin typeface="Arial Black"/>
                <a:cs typeface="Arial Black"/>
              </a:rPr>
              <a:t>&amp; </a:t>
            </a:r>
            <a:r>
              <a:rPr sz="2650" spc="-285" dirty="0">
                <a:latin typeface="Arial Black"/>
                <a:cs typeface="Arial Black"/>
              </a:rPr>
              <a:t>Co. </a:t>
            </a:r>
            <a:r>
              <a:rPr sz="2650" spc="-430" dirty="0">
                <a:latin typeface="Arial Black"/>
                <a:cs typeface="Arial Black"/>
              </a:rPr>
              <a:t>was </a:t>
            </a:r>
            <a:r>
              <a:rPr sz="2650" spc="-210" dirty="0">
                <a:latin typeface="Arial Black"/>
                <a:cs typeface="Arial Black"/>
              </a:rPr>
              <a:t>founded </a:t>
            </a:r>
            <a:r>
              <a:rPr sz="2650" spc="-229" dirty="0">
                <a:latin typeface="Arial Black"/>
                <a:cs typeface="Arial Black"/>
              </a:rPr>
              <a:t>in </a:t>
            </a:r>
            <a:r>
              <a:rPr sz="2650" spc="-240" dirty="0">
                <a:latin typeface="Arial Black"/>
                <a:cs typeface="Arial Black"/>
              </a:rPr>
              <a:t>2020 </a:t>
            </a:r>
            <a:r>
              <a:rPr sz="2650" spc="-310" dirty="0">
                <a:latin typeface="Arial Black"/>
                <a:cs typeface="Arial Black"/>
              </a:rPr>
              <a:t>August, </a:t>
            </a:r>
            <a:r>
              <a:rPr sz="2650" spc="-345" dirty="0">
                <a:latin typeface="Arial Black"/>
                <a:cs typeface="Arial Black"/>
              </a:rPr>
              <a:t>which </a:t>
            </a:r>
            <a:r>
              <a:rPr sz="2650" spc="-295" dirty="0">
                <a:latin typeface="Arial Black"/>
                <a:cs typeface="Arial Black"/>
              </a:rPr>
              <a:t>deals </a:t>
            </a:r>
            <a:r>
              <a:rPr sz="2650" spc="-229" dirty="0">
                <a:latin typeface="Arial Black"/>
                <a:cs typeface="Arial Black"/>
              </a:rPr>
              <a:t>in </a:t>
            </a:r>
            <a:r>
              <a:rPr sz="2650" spc="-285" dirty="0">
                <a:latin typeface="Arial Black"/>
                <a:cs typeface="Arial Black"/>
              </a:rPr>
              <a:t>innovative </a:t>
            </a:r>
            <a:r>
              <a:rPr sz="2650" spc="-235" dirty="0">
                <a:latin typeface="Arial Black"/>
                <a:cs typeface="Arial Black"/>
              </a:rPr>
              <a:t>product </a:t>
            </a:r>
            <a:r>
              <a:rPr sz="2650" spc="-275" dirty="0">
                <a:latin typeface="Arial Black"/>
                <a:cs typeface="Arial Black"/>
              </a:rPr>
              <a:t>based </a:t>
            </a:r>
            <a:r>
              <a:rPr sz="2650" spc="-265" dirty="0">
                <a:latin typeface="Arial Black"/>
                <a:cs typeface="Arial Black"/>
              </a:rPr>
              <a:t>solutions </a:t>
            </a:r>
            <a:r>
              <a:rPr sz="2650" spc="-240" dirty="0">
                <a:latin typeface="Arial Black"/>
                <a:cs typeface="Arial Black"/>
              </a:rPr>
              <a:t>to </a:t>
            </a:r>
            <a:r>
              <a:rPr sz="2650" spc="-310" dirty="0">
                <a:latin typeface="Arial Black"/>
                <a:cs typeface="Arial Black"/>
              </a:rPr>
              <a:t>solve </a:t>
            </a:r>
            <a:r>
              <a:rPr sz="2650" spc="-254" dirty="0">
                <a:latin typeface="Arial Black"/>
                <a:cs typeface="Arial Black"/>
              </a:rPr>
              <a:t>the  </a:t>
            </a:r>
            <a:r>
              <a:rPr sz="2650" spc="-275" dirty="0">
                <a:latin typeface="Arial Black"/>
                <a:cs typeface="Arial Black"/>
              </a:rPr>
              <a:t>common </a:t>
            </a:r>
            <a:r>
              <a:rPr sz="2650" spc="-270" dirty="0">
                <a:latin typeface="Arial Black"/>
                <a:cs typeface="Arial Black"/>
              </a:rPr>
              <a:t>life </a:t>
            </a:r>
            <a:r>
              <a:rPr sz="2650" spc="-315" dirty="0">
                <a:latin typeface="Arial Black"/>
                <a:cs typeface="Arial Black"/>
              </a:rPr>
              <a:t>gaps </a:t>
            </a:r>
            <a:r>
              <a:rPr sz="2650" spc="-229" dirty="0">
                <a:latin typeface="Arial Black"/>
                <a:cs typeface="Arial Black"/>
              </a:rPr>
              <a:t>in </a:t>
            </a:r>
            <a:r>
              <a:rPr sz="2650" spc="-254" dirty="0">
                <a:latin typeface="Arial Black"/>
                <a:cs typeface="Arial Black"/>
              </a:rPr>
              <a:t>the </a:t>
            </a:r>
            <a:r>
              <a:rPr sz="2650" spc="-320" dirty="0">
                <a:latin typeface="Arial Black"/>
                <a:cs typeface="Arial Black"/>
              </a:rPr>
              <a:t>society. </a:t>
            </a:r>
            <a:r>
              <a:rPr sz="2650" spc="-160" dirty="0">
                <a:latin typeface="Arial Black"/>
                <a:cs typeface="Arial Black"/>
              </a:rPr>
              <a:t>Our </a:t>
            </a:r>
            <a:r>
              <a:rPr sz="2650" spc="-295" dirty="0">
                <a:latin typeface="Arial Black"/>
                <a:cs typeface="Arial Black"/>
              </a:rPr>
              <a:t>consistent </a:t>
            </a:r>
            <a:r>
              <a:rPr sz="2650" spc="-250" dirty="0">
                <a:latin typeface="Arial Black"/>
                <a:cs typeface="Arial Black"/>
              </a:rPr>
              <a:t>efforts </a:t>
            </a:r>
            <a:r>
              <a:rPr sz="2650" spc="-229" dirty="0">
                <a:latin typeface="Arial Black"/>
                <a:cs typeface="Arial Black"/>
              </a:rPr>
              <a:t>in </a:t>
            </a:r>
            <a:r>
              <a:rPr sz="2650" spc="-240" dirty="0">
                <a:latin typeface="Arial Black"/>
                <a:cs typeface="Arial Black"/>
              </a:rPr>
              <a:t>doing </a:t>
            </a:r>
            <a:r>
              <a:rPr sz="2650" spc="-265" dirty="0">
                <a:latin typeface="Arial Black"/>
                <a:cs typeface="Arial Black"/>
              </a:rPr>
              <a:t>innovations </a:t>
            </a:r>
            <a:r>
              <a:rPr sz="2650" spc="-355" dirty="0">
                <a:latin typeface="Arial Black"/>
                <a:cs typeface="Arial Black"/>
              </a:rPr>
              <a:t>makes </a:t>
            </a:r>
            <a:r>
              <a:rPr sz="2650" spc="-280" dirty="0">
                <a:latin typeface="Arial Black"/>
                <a:cs typeface="Arial Black"/>
              </a:rPr>
              <a:t>us </a:t>
            </a:r>
            <a:r>
              <a:rPr sz="2650" spc="-220" dirty="0">
                <a:latin typeface="Arial Black"/>
                <a:cs typeface="Arial Black"/>
              </a:rPr>
              <a:t>unique </a:t>
            </a:r>
            <a:r>
              <a:rPr sz="2650" spc="-210" dirty="0">
                <a:latin typeface="Arial Black"/>
                <a:cs typeface="Arial Black"/>
              </a:rPr>
              <a:t>from </a:t>
            </a:r>
            <a:r>
              <a:rPr sz="2650" spc="-254" dirty="0">
                <a:latin typeface="Arial Black"/>
                <a:cs typeface="Arial Black"/>
              </a:rPr>
              <a:t>the </a:t>
            </a:r>
            <a:r>
              <a:rPr sz="2650" spc="-305" dirty="0">
                <a:latin typeface="Arial Black"/>
                <a:cs typeface="Arial Black"/>
              </a:rPr>
              <a:t>market's </a:t>
            </a:r>
            <a:r>
              <a:rPr sz="2650" spc="-254" dirty="0">
                <a:latin typeface="Arial Black"/>
                <a:cs typeface="Arial Black"/>
              </a:rPr>
              <a:t>rat  </a:t>
            </a:r>
            <a:r>
              <a:rPr sz="2650" spc="-305" dirty="0">
                <a:latin typeface="Arial Black"/>
                <a:cs typeface="Arial Black"/>
              </a:rPr>
              <a:t>race.</a:t>
            </a:r>
            <a:endParaRPr sz="26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650" b="1" spc="-5" dirty="0">
                <a:latin typeface="Arial"/>
                <a:cs typeface="Arial"/>
              </a:rPr>
              <a:t>Address:- </a:t>
            </a:r>
            <a:r>
              <a:rPr sz="2650" spc="-280" dirty="0">
                <a:latin typeface="Arial Black"/>
                <a:cs typeface="Arial Black"/>
              </a:rPr>
              <a:t>HX-73 </a:t>
            </a:r>
            <a:r>
              <a:rPr sz="2650" spc="-340" dirty="0">
                <a:latin typeface="Arial Black"/>
                <a:cs typeface="Arial Black"/>
              </a:rPr>
              <a:t>E7 </a:t>
            </a:r>
            <a:r>
              <a:rPr sz="2650" spc="-300" dirty="0">
                <a:latin typeface="Arial Black"/>
                <a:cs typeface="Arial Black"/>
              </a:rPr>
              <a:t>Extension </a:t>
            </a:r>
            <a:r>
              <a:rPr sz="2650" spc="-310" dirty="0">
                <a:latin typeface="Arial Black"/>
                <a:cs typeface="Arial Black"/>
              </a:rPr>
              <a:t>Area Area </a:t>
            </a:r>
            <a:r>
              <a:rPr sz="2650" spc="-275" dirty="0">
                <a:latin typeface="Arial Black"/>
                <a:cs typeface="Arial Black"/>
              </a:rPr>
              <a:t>Colony </a:t>
            </a:r>
            <a:r>
              <a:rPr sz="2650" spc="-254" dirty="0">
                <a:latin typeface="Arial Black"/>
                <a:cs typeface="Arial Black"/>
              </a:rPr>
              <a:t>Bhopal,462016</a:t>
            </a:r>
            <a:r>
              <a:rPr sz="2650" spc="-180" dirty="0">
                <a:latin typeface="Arial Black"/>
                <a:cs typeface="Arial Black"/>
              </a:rPr>
              <a:t> </a:t>
            </a:r>
            <a:r>
              <a:rPr sz="2650" spc="-275" dirty="0">
                <a:latin typeface="Arial Black"/>
                <a:cs typeface="Arial Black"/>
              </a:rPr>
              <a:t>(M.P.)</a:t>
            </a:r>
            <a:endParaRPr sz="26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650" b="1" spc="-204" dirty="0">
                <a:latin typeface="Arial"/>
                <a:cs typeface="Arial"/>
                <a:hlinkClick r:id="rId3"/>
              </a:rPr>
              <a:t>Email-</a:t>
            </a:r>
            <a:r>
              <a:rPr sz="2650" spc="-204" dirty="0">
                <a:latin typeface="Arial Black"/>
                <a:cs typeface="Arial Black"/>
                <a:hlinkClick r:id="rId3"/>
              </a:rPr>
              <a:t>evolveinnove.123@gmail.com</a:t>
            </a:r>
            <a:endParaRPr sz="26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96030" y="9605097"/>
            <a:ext cx="1270000" cy="681990"/>
            <a:chOff x="8396030" y="9605097"/>
            <a:chExt cx="1270000" cy="681990"/>
          </a:xfrm>
        </p:grpSpPr>
        <p:sp>
          <p:nvSpPr>
            <p:cNvPr id="3" name="object 3"/>
            <p:cNvSpPr/>
            <p:nvPr/>
          </p:nvSpPr>
          <p:spPr>
            <a:xfrm>
              <a:off x="8396030" y="9605097"/>
              <a:ext cx="1270000" cy="681990"/>
            </a:xfrm>
            <a:custGeom>
              <a:avLst/>
              <a:gdLst/>
              <a:ahLst/>
              <a:cxnLst/>
              <a:rect l="l" t="t" r="r" b="b"/>
              <a:pathLst>
                <a:path w="1270000" h="681990">
                  <a:moveTo>
                    <a:pt x="634367" y="0"/>
                  </a:moveTo>
                  <a:lnTo>
                    <a:pt x="688926" y="2590"/>
                  </a:lnTo>
                  <a:lnTo>
                    <a:pt x="743035" y="9932"/>
                  </a:lnTo>
                  <a:lnTo>
                    <a:pt x="795732" y="21385"/>
                  </a:lnTo>
                  <a:lnTo>
                    <a:pt x="846052" y="36305"/>
                  </a:lnTo>
                  <a:lnTo>
                    <a:pt x="891072" y="54043"/>
                  </a:lnTo>
                  <a:lnTo>
                    <a:pt x="934320" y="75043"/>
                  </a:lnTo>
                  <a:lnTo>
                    <a:pt x="975646" y="99146"/>
                  </a:lnTo>
                  <a:lnTo>
                    <a:pt x="1014898" y="126193"/>
                  </a:lnTo>
                  <a:lnTo>
                    <a:pt x="1051926" y="156026"/>
                  </a:lnTo>
                  <a:lnTo>
                    <a:pt x="1086581" y="188487"/>
                  </a:lnTo>
                  <a:lnTo>
                    <a:pt x="1118710" y="223417"/>
                  </a:lnTo>
                  <a:lnTo>
                    <a:pt x="1148164" y="260658"/>
                  </a:lnTo>
                  <a:lnTo>
                    <a:pt x="1174792" y="300052"/>
                  </a:lnTo>
                  <a:lnTo>
                    <a:pt x="1198444" y="341439"/>
                  </a:lnTo>
                  <a:lnTo>
                    <a:pt x="1218969" y="384662"/>
                  </a:lnTo>
                  <a:lnTo>
                    <a:pt x="1236216" y="429563"/>
                  </a:lnTo>
                  <a:lnTo>
                    <a:pt x="1250035" y="475983"/>
                  </a:lnTo>
                  <a:lnTo>
                    <a:pt x="1260276" y="523762"/>
                  </a:lnTo>
                  <a:lnTo>
                    <a:pt x="1266788" y="572745"/>
                  </a:lnTo>
                  <a:lnTo>
                    <a:pt x="1269420" y="622770"/>
                  </a:lnTo>
                  <a:lnTo>
                    <a:pt x="1269420" y="681841"/>
                  </a:lnTo>
                  <a:lnTo>
                    <a:pt x="0" y="681841"/>
                  </a:lnTo>
                  <a:lnTo>
                    <a:pt x="0" y="622751"/>
                  </a:lnTo>
                  <a:lnTo>
                    <a:pt x="2662" y="572969"/>
                  </a:lnTo>
                  <a:lnTo>
                    <a:pt x="9256" y="524198"/>
                  </a:lnTo>
                  <a:lnTo>
                    <a:pt x="19619" y="476594"/>
                  </a:lnTo>
                  <a:lnTo>
                    <a:pt x="33589" y="430315"/>
                  </a:lnTo>
                  <a:lnTo>
                    <a:pt x="51003" y="385518"/>
                  </a:lnTo>
                  <a:lnTo>
                    <a:pt x="71698" y="342362"/>
                  </a:lnTo>
                  <a:lnTo>
                    <a:pt x="95513" y="301002"/>
                  </a:lnTo>
                  <a:lnTo>
                    <a:pt x="122283" y="261598"/>
                  </a:lnTo>
                  <a:lnTo>
                    <a:pt x="151848" y="224305"/>
                  </a:lnTo>
                  <a:lnTo>
                    <a:pt x="184043" y="189282"/>
                  </a:lnTo>
                  <a:lnTo>
                    <a:pt x="218707" y="156686"/>
                  </a:lnTo>
                  <a:lnTo>
                    <a:pt x="255678" y="126674"/>
                  </a:lnTo>
                  <a:lnTo>
                    <a:pt x="294791" y="99404"/>
                  </a:lnTo>
                  <a:lnTo>
                    <a:pt x="335886" y="75034"/>
                  </a:lnTo>
                  <a:lnTo>
                    <a:pt x="378799" y="53720"/>
                  </a:lnTo>
                  <a:lnTo>
                    <a:pt x="423368" y="35620"/>
                  </a:lnTo>
                  <a:lnTo>
                    <a:pt x="424738" y="34935"/>
                  </a:lnTo>
                  <a:lnTo>
                    <a:pt x="426108" y="34935"/>
                  </a:lnTo>
                  <a:lnTo>
                    <a:pt x="427478" y="34250"/>
                  </a:lnTo>
                  <a:lnTo>
                    <a:pt x="476760" y="19651"/>
                  </a:lnTo>
                  <a:lnTo>
                    <a:pt x="527840" y="8905"/>
                  </a:lnTo>
                  <a:lnTo>
                    <a:pt x="580461" y="2269"/>
                  </a:lnTo>
                  <a:lnTo>
                    <a:pt x="634367" y="0"/>
                  </a:lnTo>
                  <a:close/>
                </a:path>
              </a:pathLst>
            </a:custGeom>
            <a:solidFill>
              <a:srgbClr val="324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54496" y="9956739"/>
              <a:ext cx="352425" cy="214629"/>
            </a:xfrm>
            <a:custGeom>
              <a:avLst/>
              <a:gdLst/>
              <a:ahLst/>
              <a:cxnLst/>
              <a:rect l="l" t="t" r="r" b="b"/>
              <a:pathLst>
                <a:path w="352425" h="214629">
                  <a:moveTo>
                    <a:pt x="351959" y="37404"/>
                  </a:moveTo>
                  <a:lnTo>
                    <a:pt x="176586" y="214092"/>
                  </a:lnTo>
                  <a:lnTo>
                    <a:pt x="0" y="36182"/>
                  </a:lnTo>
                  <a:lnTo>
                    <a:pt x="35900" y="0"/>
                  </a:lnTo>
                  <a:lnTo>
                    <a:pt x="176585" y="141738"/>
                  </a:lnTo>
                  <a:lnTo>
                    <a:pt x="316045" y="1232"/>
                  </a:lnTo>
                  <a:lnTo>
                    <a:pt x="351958" y="37404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4112" y="166313"/>
            <a:ext cx="10549255" cy="1196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650" spc="305" dirty="0"/>
              <a:t>Financial</a:t>
            </a:r>
            <a:r>
              <a:rPr sz="7650" spc="-1340" dirty="0"/>
              <a:t> </a:t>
            </a:r>
            <a:r>
              <a:rPr sz="7650" spc="250" dirty="0"/>
              <a:t>Projections</a:t>
            </a:r>
            <a:endParaRPr sz="7650"/>
          </a:p>
        </p:txBody>
      </p:sp>
      <p:sp>
        <p:nvSpPr>
          <p:cNvPr id="6" name="object 6"/>
          <p:cNvSpPr/>
          <p:nvPr/>
        </p:nvSpPr>
        <p:spPr>
          <a:xfrm>
            <a:off x="871935" y="3442502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1935" y="5099852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0210" y="5718977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875" y="142875"/>
                </a:moveTo>
                <a:lnTo>
                  <a:pt x="0" y="142875"/>
                </a:lnTo>
                <a:lnTo>
                  <a:pt x="0" y="0"/>
                </a:lnTo>
                <a:lnTo>
                  <a:pt x="142875" y="0"/>
                </a:lnTo>
                <a:lnTo>
                  <a:pt x="142875" y="142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0210" y="631905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875" y="142875"/>
                </a:moveTo>
                <a:lnTo>
                  <a:pt x="0" y="142875"/>
                </a:lnTo>
                <a:lnTo>
                  <a:pt x="0" y="0"/>
                </a:lnTo>
                <a:lnTo>
                  <a:pt x="142875" y="0"/>
                </a:lnTo>
                <a:lnTo>
                  <a:pt x="142875" y="142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0210" y="8347877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875" y="142875"/>
                </a:moveTo>
                <a:lnTo>
                  <a:pt x="0" y="142875"/>
                </a:lnTo>
                <a:lnTo>
                  <a:pt x="0" y="0"/>
                </a:lnTo>
                <a:lnTo>
                  <a:pt x="142875" y="0"/>
                </a:lnTo>
                <a:lnTo>
                  <a:pt x="142875" y="142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31089" y="1844242"/>
            <a:ext cx="10872470" cy="2400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-415" dirty="0">
                <a:latin typeface="Verdana"/>
                <a:cs typeface="Verdana"/>
              </a:rPr>
              <a:t>EXPENSES</a:t>
            </a:r>
            <a:r>
              <a:rPr sz="4800" b="1" spc="-715" dirty="0">
                <a:latin typeface="Verdana"/>
                <a:cs typeface="Verdana"/>
              </a:rPr>
              <a:t> </a:t>
            </a:r>
            <a:r>
              <a:rPr sz="4800" b="1" spc="-755" dirty="0">
                <a:latin typeface="Verdana"/>
                <a:cs typeface="Verdana"/>
              </a:rPr>
              <a:t>:</a:t>
            </a:r>
            <a:endParaRPr sz="4800">
              <a:latin typeface="Verdana"/>
              <a:cs typeface="Verdana"/>
            </a:endParaRPr>
          </a:p>
          <a:p>
            <a:pPr marL="97155">
              <a:lnSpc>
                <a:spcPct val="100000"/>
              </a:lnSpc>
              <a:spcBef>
                <a:spcPts val="4845"/>
              </a:spcBef>
            </a:pPr>
            <a:r>
              <a:rPr sz="3450" dirty="0">
                <a:latin typeface="Arial"/>
                <a:cs typeface="Arial"/>
              </a:rPr>
              <a:t>RnD </a:t>
            </a:r>
            <a:r>
              <a:rPr sz="3450" spc="30" dirty="0">
                <a:latin typeface="Arial"/>
                <a:cs typeface="Arial"/>
              </a:rPr>
              <a:t>COST</a:t>
            </a:r>
            <a:r>
              <a:rPr sz="3100" spc="30" dirty="0">
                <a:latin typeface="Arial"/>
                <a:cs typeface="Arial"/>
              </a:rPr>
              <a:t>=</a:t>
            </a:r>
            <a:r>
              <a:rPr sz="3100" spc="-275" dirty="0">
                <a:latin typeface="Arial"/>
                <a:cs typeface="Arial"/>
              </a:rPr>
              <a:t> </a:t>
            </a:r>
            <a:r>
              <a:rPr sz="3600" b="1" spc="-285" dirty="0">
                <a:latin typeface="Noto Sans Gurmukhi"/>
                <a:cs typeface="Noto Sans Gurmukhi"/>
              </a:rPr>
              <a:t>₹</a:t>
            </a:r>
            <a:r>
              <a:rPr sz="3600" b="1" spc="-285" dirty="0">
                <a:latin typeface="Verdana"/>
                <a:cs typeface="Verdana"/>
              </a:rPr>
              <a:t>20,000</a:t>
            </a:r>
            <a:endParaRPr sz="3600">
              <a:latin typeface="Verdana"/>
              <a:cs typeface="Verdana"/>
            </a:endParaRPr>
          </a:p>
          <a:p>
            <a:pPr marL="886460">
              <a:lnSpc>
                <a:spcPct val="100000"/>
              </a:lnSpc>
              <a:spcBef>
                <a:spcPts val="655"/>
              </a:spcBef>
            </a:pPr>
            <a:r>
              <a:rPr sz="2600" b="1" spc="-55" dirty="0">
                <a:latin typeface="Verdana"/>
                <a:cs typeface="Verdana"/>
              </a:rPr>
              <a:t>(</a:t>
            </a:r>
            <a:r>
              <a:rPr sz="2500" spc="-55" dirty="0">
                <a:latin typeface="Arial"/>
                <a:cs typeface="Arial"/>
              </a:rPr>
              <a:t>This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90" dirty="0">
                <a:latin typeface="Arial"/>
                <a:cs typeface="Arial"/>
              </a:rPr>
              <a:t>includes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95" dirty="0">
                <a:latin typeface="Arial"/>
                <a:cs typeface="Arial"/>
              </a:rPr>
              <a:t>the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75" dirty="0">
                <a:latin typeface="Arial"/>
                <a:cs typeface="Arial"/>
              </a:rPr>
              <a:t>cost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65" dirty="0">
                <a:latin typeface="Arial"/>
                <a:cs typeface="Arial"/>
              </a:rPr>
              <a:t>for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145" dirty="0">
                <a:latin typeface="Arial"/>
                <a:cs typeface="Arial"/>
              </a:rPr>
              <a:t>doing</a:t>
            </a:r>
            <a:r>
              <a:rPr sz="2500" spc="-125" dirty="0">
                <a:latin typeface="Arial"/>
                <a:cs typeface="Arial"/>
              </a:rPr>
              <a:t> </a:t>
            </a:r>
            <a:r>
              <a:rPr sz="2500" spc="60" dirty="0">
                <a:latin typeface="Arial"/>
                <a:cs typeface="Arial"/>
              </a:rPr>
              <a:t>experiments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135" dirty="0">
                <a:latin typeface="Arial"/>
                <a:cs typeface="Arial"/>
              </a:rPr>
              <a:t>on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65" dirty="0">
                <a:latin typeface="Arial"/>
                <a:cs typeface="Arial"/>
              </a:rPr>
              <a:t>Industrial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Sensors.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26116" y="1988402"/>
            <a:ext cx="15227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" dirty="0">
                <a:latin typeface="Arial"/>
                <a:cs typeface="Arial"/>
              </a:rPr>
              <a:t>P</a:t>
            </a:r>
            <a:r>
              <a:rPr sz="3400" b="1" spc="425" dirty="0">
                <a:latin typeface="Arial"/>
                <a:cs typeface="Arial"/>
              </a:rPr>
              <a:t>a</a:t>
            </a:r>
            <a:r>
              <a:rPr sz="3400" b="1" spc="365" dirty="0">
                <a:latin typeface="Arial"/>
                <a:cs typeface="Arial"/>
              </a:rPr>
              <a:t>r</a:t>
            </a:r>
            <a:r>
              <a:rPr sz="3400" b="1" spc="204" dirty="0">
                <a:latin typeface="Arial"/>
                <a:cs typeface="Arial"/>
              </a:rPr>
              <a:t>t</a:t>
            </a:r>
            <a:r>
              <a:rPr sz="3400" b="1" spc="365" dirty="0">
                <a:latin typeface="Arial"/>
                <a:cs typeface="Arial"/>
              </a:rPr>
              <a:t>-</a:t>
            </a:r>
            <a:r>
              <a:rPr sz="3400" b="1" spc="210" dirty="0">
                <a:latin typeface="Arial"/>
                <a:cs typeface="Arial"/>
              </a:rPr>
              <a:t>A</a:t>
            </a:r>
            <a:endParaRPr sz="3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342" y="4757546"/>
            <a:ext cx="17431385" cy="47396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785495">
              <a:lnSpc>
                <a:spcPct val="100000"/>
              </a:lnSpc>
              <a:spcBef>
                <a:spcPts val="819"/>
              </a:spcBef>
            </a:pPr>
            <a:r>
              <a:rPr sz="3450" spc="20" dirty="0">
                <a:latin typeface="Arial"/>
                <a:cs typeface="Arial"/>
              </a:rPr>
              <a:t>Raw</a:t>
            </a:r>
            <a:r>
              <a:rPr sz="3450" spc="-190" dirty="0">
                <a:latin typeface="Arial"/>
                <a:cs typeface="Arial"/>
              </a:rPr>
              <a:t> </a:t>
            </a:r>
            <a:r>
              <a:rPr sz="3450" spc="85" dirty="0">
                <a:latin typeface="Arial"/>
                <a:cs typeface="Arial"/>
              </a:rPr>
              <a:t>Material</a:t>
            </a:r>
            <a:r>
              <a:rPr sz="3450" spc="-185" dirty="0">
                <a:latin typeface="Arial"/>
                <a:cs typeface="Arial"/>
              </a:rPr>
              <a:t> </a:t>
            </a:r>
            <a:r>
              <a:rPr sz="3450" spc="45" dirty="0">
                <a:latin typeface="Arial"/>
                <a:cs typeface="Arial"/>
              </a:rPr>
              <a:t>Costs</a:t>
            </a:r>
            <a:r>
              <a:rPr sz="3450" spc="-185" dirty="0">
                <a:latin typeface="Arial"/>
                <a:cs typeface="Arial"/>
              </a:rPr>
              <a:t> </a:t>
            </a:r>
            <a:r>
              <a:rPr sz="3100" spc="275" dirty="0">
                <a:latin typeface="Arial"/>
                <a:cs typeface="Arial"/>
              </a:rPr>
              <a:t>=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600" b="1" spc="-305" dirty="0">
                <a:latin typeface="Noto Sans Gurmukhi"/>
                <a:cs typeface="Noto Sans Gurmukhi"/>
              </a:rPr>
              <a:t>₹</a:t>
            </a:r>
            <a:r>
              <a:rPr sz="3600" b="1" spc="-305" dirty="0">
                <a:latin typeface="Verdana"/>
                <a:cs typeface="Verdana"/>
              </a:rPr>
              <a:t>9500+</a:t>
            </a:r>
            <a:r>
              <a:rPr sz="3600" b="1" spc="-305" dirty="0">
                <a:latin typeface="Noto Sans Gurmukhi"/>
                <a:cs typeface="Noto Sans Gurmukhi"/>
              </a:rPr>
              <a:t>₹</a:t>
            </a:r>
            <a:r>
              <a:rPr sz="3600" b="1" spc="-305" dirty="0">
                <a:latin typeface="Verdana"/>
                <a:cs typeface="Verdana"/>
              </a:rPr>
              <a:t>8000</a:t>
            </a:r>
            <a:endParaRPr sz="3600">
              <a:latin typeface="Verdana"/>
              <a:cs typeface="Verdana"/>
            </a:endParaRPr>
          </a:p>
          <a:p>
            <a:pPr marL="2210435">
              <a:lnSpc>
                <a:spcPct val="100000"/>
              </a:lnSpc>
              <a:spcBef>
                <a:spcPts val="680"/>
              </a:spcBef>
            </a:pPr>
            <a:r>
              <a:rPr sz="3250" spc="85" dirty="0">
                <a:latin typeface="Arial"/>
                <a:cs typeface="Arial"/>
              </a:rPr>
              <a:t>Outer </a:t>
            </a:r>
            <a:r>
              <a:rPr sz="3250" spc="160" dirty="0">
                <a:latin typeface="Arial"/>
                <a:cs typeface="Arial"/>
              </a:rPr>
              <a:t>Body</a:t>
            </a:r>
            <a:r>
              <a:rPr sz="2900" spc="160" dirty="0">
                <a:latin typeface="Arial"/>
                <a:cs typeface="Arial"/>
              </a:rPr>
              <a:t>=</a:t>
            </a:r>
            <a:r>
              <a:rPr sz="2900" spc="-335" dirty="0">
                <a:latin typeface="Arial"/>
                <a:cs typeface="Arial"/>
              </a:rPr>
              <a:t> </a:t>
            </a:r>
            <a:r>
              <a:rPr sz="3400" b="1" spc="-240" dirty="0">
                <a:latin typeface="Noto Sans Gurmukhi"/>
                <a:cs typeface="Noto Sans Gurmukhi"/>
              </a:rPr>
              <a:t>₹</a:t>
            </a:r>
            <a:r>
              <a:rPr sz="3400" b="1" spc="-240" dirty="0">
                <a:latin typeface="Verdana"/>
                <a:cs typeface="Verdana"/>
              </a:rPr>
              <a:t>1500</a:t>
            </a:r>
            <a:endParaRPr sz="3400">
              <a:latin typeface="Verdana"/>
              <a:cs typeface="Verdana"/>
            </a:endParaRPr>
          </a:p>
          <a:p>
            <a:pPr marL="2210435">
              <a:lnSpc>
                <a:spcPct val="100000"/>
              </a:lnSpc>
              <a:spcBef>
                <a:spcPts val="645"/>
              </a:spcBef>
            </a:pPr>
            <a:r>
              <a:rPr sz="3250" spc="140" dirty="0">
                <a:latin typeface="Arial"/>
                <a:cs typeface="Arial"/>
              </a:rPr>
              <a:t>Components </a:t>
            </a:r>
            <a:r>
              <a:rPr sz="2900" spc="275" dirty="0">
                <a:latin typeface="Arial"/>
                <a:cs typeface="Arial"/>
              </a:rPr>
              <a:t>=</a:t>
            </a:r>
            <a:r>
              <a:rPr sz="2900" spc="-390" dirty="0">
                <a:latin typeface="Arial"/>
                <a:cs typeface="Arial"/>
              </a:rPr>
              <a:t> </a:t>
            </a:r>
            <a:r>
              <a:rPr sz="3400" b="1" spc="-90" dirty="0">
                <a:latin typeface="Noto Sans Gurmukhi"/>
                <a:cs typeface="Noto Sans Gurmukhi"/>
              </a:rPr>
              <a:t>₹</a:t>
            </a:r>
            <a:r>
              <a:rPr sz="3400" b="1" spc="-90" dirty="0">
                <a:latin typeface="Verdana"/>
                <a:cs typeface="Verdana"/>
              </a:rPr>
              <a:t>5000+</a:t>
            </a:r>
            <a:r>
              <a:rPr sz="3400" b="1" spc="-90" dirty="0">
                <a:latin typeface="Noto Sans Gurmukhi"/>
                <a:cs typeface="Noto Sans Gurmukhi"/>
              </a:rPr>
              <a:t>₹</a:t>
            </a:r>
            <a:r>
              <a:rPr sz="3400" b="1" spc="-90" dirty="0">
                <a:latin typeface="Verdana"/>
                <a:cs typeface="Verdana"/>
              </a:rPr>
              <a:t>8000</a:t>
            </a:r>
            <a:r>
              <a:rPr sz="2900" spc="-90" dirty="0">
                <a:latin typeface="Arial"/>
                <a:cs typeface="Arial"/>
              </a:rPr>
              <a:t>(</a:t>
            </a:r>
            <a:r>
              <a:rPr sz="3250" spc="-90" dirty="0">
                <a:latin typeface="Arial"/>
                <a:cs typeface="Arial"/>
              </a:rPr>
              <a:t>hologram</a:t>
            </a:r>
            <a:r>
              <a:rPr sz="2900" spc="-90" dirty="0">
                <a:latin typeface="Arial"/>
                <a:cs typeface="Arial"/>
              </a:rPr>
              <a:t>)</a:t>
            </a:r>
            <a:endParaRPr sz="2900">
              <a:latin typeface="Arial"/>
              <a:cs typeface="Arial"/>
            </a:endParaRPr>
          </a:p>
          <a:p>
            <a:pPr marL="2339975" marR="5080" indent="66040">
              <a:lnSpc>
                <a:spcPts val="3750"/>
              </a:lnSpc>
              <a:spcBef>
                <a:spcPts val="295"/>
              </a:spcBef>
            </a:pPr>
            <a:r>
              <a:rPr sz="2700" b="1" spc="-120" dirty="0">
                <a:latin typeface="Verdana"/>
                <a:cs typeface="Verdana"/>
              </a:rPr>
              <a:t>(</a:t>
            </a:r>
            <a:r>
              <a:rPr sz="2600" spc="-120" dirty="0">
                <a:latin typeface="Arial"/>
                <a:cs typeface="Arial"/>
              </a:rPr>
              <a:t>NODE </a:t>
            </a:r>
            <a:r>
              <a:rPr sz="2600" spc="40" dirty="0">
                <a:latin typeface="Arial"/>
                <a:cs typeface="Arial"/>
              </a:rPr>
              <a:t>MCU</a:t>
            </a:r>
            <a:r>
              <a:rPr sz="2300" spc="40" dirty="0">
                <a:latin typeface="Arial"/>
                <a:cs typeface="Arial"/>
              </a:rPr>
              <a:t>(</a:t>
            </a:r>
            <a:r>
              <a:rPr sz="2600" spc="40" dirty="0">
                <a:latin typeface="Arial"/>
                <a:cs typeface="Arial"/>
              </a:rPr>
              <a:t>1</a:t>
            </a:r>
            <a:r>
              <a:rPr sz="2300" spc="40" dirty="0">
                <a:latin typeface="Arial"/>
                <a:cs typeface="Arial"/>
              </a:rPr>
              <a:t>)</a:t>
            </a:r>
            <a:r>
              <a:rPr sz="2600" spc="40" dirty="0">
                <a:latin typeface="Arial"/>
                <a:cs typeface="Arial"/>
              </a:rPr>
              <a:t>, </a:t>
            </a:r>
            <a:r>
              <a:rPr sz="2600" spc="45" dirty="0">
                <a:latin typeface="Arial"/>
                <a:cs typeface="Arial"/>
              </a:rPr>
              <a:t>MCU </a:t>
            </a:r>
            <a:r>
              <a:rPr sz="2600" spc="80" dirty="0">
                <a:latin typeface="Arial"/>
                <a:cs typeface="Arial"/>
              </a:rPr>
              <a:t>Atmega </a:t>
            </a:r>
            <a:r>
              <a:rPr sz="2600" spc="50" dirty="0">
                <a:latin typeface="Arial"/>
                <a:cs typeface="Arial"/>
              </a:rPr>
              <a:t>328P</a:t>
            </a:r>
            <a:r>
              <a:rPr sz="2300" spc="50" dirty="0">
                <a:latin typeface="Arial"/>
                <a:cs typeface="Arial"/>
              </a:rPr>
              <a:t>(</a:t>
            </a:r>
            <a:r>
              <a:rPr sz="2600" spc="50" dirty="0">
                <a:latin typeface="Arial"/>
                <a:cs typeface="Arial"/>
              </a:rPr>
              <a:t>1</a:t>
            </a:r>
            <a:r>
              <a:rPr sz="2300" spc="50" dirty="0">
                <a:latin typeface="Arial"/>
                <a:cs typeface="Arial"/>
              </a:rPr>
              <a:t>)</a:t>
            </a:r>
            <a:r>
              <a:rPr sz="2600" spc="50" dirty="0">
                <a:latin typeface="Arial"/>
                <a:cs typeface="Arial"/>
              </a:rPr>
              <a:t>, </a:t>
            </a:r>
            <a:r>
              <a:rPr sz="2600" spc="75" dirty="0">
                <a:latin typeface="Arial"/>
                <a:cs typeface="Arial"/>
              </a:rPr>
              <a:t>Temperature </a:t>
            </a:r>
            <a:r>
              <a:rPr sz="2600" spc="20" dirty="0">
                <a:latin typeface="Arial"/>
                <a:cs typeface="Arial"/>
              </a:rPr>
              <a:t>Sensor </a:t>
            </a:r>
            <a:r>
              <a:rPr sz="2600" spc="80" dirty="0">
                <a:latin typeface="Arial"/>
                <a:cs typeface="Arial"/>
              </a:rPr>
              <a:t>MLX90614</a:t>
            </a:r>
            <a:r>
              <a:rPr sz="2300" spc="80" dirty="0">
                <a:latin typeface="Arial"/>
                <a:cs typeface="Arial"/>
              </a:rPr>
              <a:t>(</a:t>
            </a:r>
            <a:r>
              <a:rPr sz="2600" spc="80" dirty="0">
                <a:latin typeface="Arial"/>
                <a:cs typeface="Arial"/>
              </a:rPr>
              <a:t>1</a:t>
            </a:r>
            <a:r>
              <a:rPr sz="2300" spc="80" dirty="0">
                <a:latin typeface="Arial"/>
                <a:cs typeface="Arial"/>
              </a:rPr>
              <a:t>)</a:t>
            </a:r>
            <a:r>
              <a:rPr sz="2600" spc="80" dirty="0">
                <a:latin typeface="Arial"/>
                <a:cs typeface="Arial"/>
              </a:rPr>
              <a:t>, </a:t>
            </a:r>
            <a:r>
              <a:rPr sz="2600" spc="60" dirty="0">
                <a:latin typeface="Arial"/>
                <a:cs typeface="Arial"/>
              </a:rPr>
              <a:t>Ultrasonic </a:t>
            </a:r>
            <a:r>
              <a:rPr sz="2600" spc="25" dirty="0">
                <a:latin typeface="Arial"/>
                <a:cs typeface="Arial"/>
              </a:rPr>
              <a:t>Sensor</a:t>
            </a:r>
            <a:r>
              <a:rPr sz="2300" spc="25" dirty="0">
                <a:latin typeface="Arial"/>
                <a:cs typeface="Arial"/>
              </a:rPr>
              <a:t>(</a:t>
            </a:r>
            <a:r>
              <a:rPr sz="2600" spc="25" dirty="0">
                <a:latin typeface="Arial"/>
                <a:cs typeface="Arial"/>
              </a:rPr>
              <a:t>4</a:t>
            </a:r>
            <a:r>
              <a:rPr sz="2300" spc="25" dirty="0">
                <a:latin typeface="Arial"/>
                <a:cs typeface="Arial"/>
              </a:rPr>
              <a:t>)</a:t>
            </a:r>
            <a:r>
              <a:rPr sz="2600" spc="25" dirty="0">
                <a:latin typeface="Arial"/>
                <a:cs typeface="Arial"/>
              </a:rPr>
              <a:t>,  </a:t>
            </a:r>
            <a:r>
              <a:rPr sz="2600" spc="50" dirty="0">
                <a:latin typeface="Arial"/>
                <a:cs typeface="Arial"/>
              </a:rPr>
              <a:t>LCD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125" dirty="0">
                <a:latin typeface="Arial"/>
                <a:cs typeface="Arial"/>
              </a:rPr>
              <a:t>20*4</a:t>
            </a:r>
            <a:r>
              <a:rPr sz="2300" spc="125" dirty="0">
                <a:latin typeface="Arial"/>
                <a:cs typeface="Arial"/>
              </a:rPr>
              <a:t>(</a:t>
            </a:r>
            <a:r>
              <a:rPr sz="2600" spc="125" dirty="0">
                <a:latin typeface="Arial"/>
                <a:cs typeface="Arial"/>
              </a:rPr>
              <a:t>1</a:t>
            </a:r>
            <a:r>
              <a:rPr sz="2300" spc="125" dirty="0">
                <a:latin typeface="Arial"/>
                <a:cs typeface="Arial"/>
              </a:rPr>
              <a:t>)</a:t>
            </a:r>
            <a:r>
              <a:rPr sz="2600" spc="125" dirty="0">
                <a:latin typeface="Arial"/>
                <a:cs typeface="Arial"/>
              </a:rPr>
              <a:t>,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80" dirty="0">
                <a:latin typeface="Arial"/>
                <a:cs typeface="Arial"/>
              </a:rPr>
              <a:t>Solenoid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Valve</a:t>
            </a:r>
            <a:r>
              <a:rPr sz="2300" spc="35" dirty="0">
                <a:latin typeface="Arial"/>
                <a:cs typeface="Arial"/>
              </a:rPr>
              <a:t>(</a:t>
            </a:r>
            <a:r>
              <a:rPr sz="2600" spc="35" dirty="0">
                <a:latin typeface="Arial"/>
                <a:cs typeface="Arial"/>
              </a:rPr>
              <a:t>1</a:t>
            </a:r>
            <a:r>
              <a:rPr sz="2300" spc="35" dirty="0">
                <a:latin typeface="Arial"/>
                <a:cs typeface="Arial"/>
              </a:rPr>
              <a:t>)</a:t>
            </a:r>
            <a:r>
              <a:rPr sz="2600" spc="35" dirty="0">
                <a:latin typeface="Arial"/>
                <a:cs typeface="Arial"/>
              </a:rPr>
              <a:t>,</a:t>
            </a:r>
            <a:r>
              <a:rPr sz="2300" spc="35" dirty="0">
                <a:latin typeface="Arial"/>
                <a:cs typeface="Arial"/>
              </a:rPr>
              <a:t>(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600" spc="60" dirty="0">
                <a:latin typeface="Arial"/>
                <a:cs typeface="Arial"/>
              </a:rPr>
              <a:t>Power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60" dirty="0">
                <a:latin typeface="Arial"/>
                <a:cs typeface="Arial"/>
              </a:rPr>
              <a:t>Supply,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LED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75" dirty="0">
                <a:latin typeface="Arial"/>
                <a:cs typeface="Arial"/>
              </a:rPr>
              <a:t>Indicator</a:t>
            </a:r>
            <a:r>
              <a:rPr sz="2300" spc="75" dirty="0">
                <a:latin typeface="Arial"/>
                <a:cs typeface="Arial"/>
              </a:rPr>
              <a:t>(</a:t>
            </a:r>
            <a:r>
              <a:rPr sz="2600" spc="75" dirty="0">
                <a:latin typeface="Arial"/>
                <a:cs typeface="Arial"/>
              </a:rPr>
              <a:t>3</a:t>
            </a:r>
            <a:r>
              <a:rPr sz="2300" spc="75" dirty="0">
                <a:latin typeface="Arial"/>
                <a:cs typeface="Arial"/>
              </a:rPr>
              <a:t>)</a:t>
            </a:r>
            <a:r>
              <a:rPr sz="2600" spc="75" dirty="0">
                <a:latin typeface="Arial"/>
                <a:cs typeface="Arial"/>
              </a:rPr>
              <a:t>,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Relay,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65" dirty="0">
                <a:latin typeface="Arial"/>
                <a:cs typeface="Arial"/>
              </a:rPr>
              <a:t>Hologram</a:t>
            </a:r>
            <a:r>
              <a:rPr sz="2300" spc="65" dirty="0">
                <a:latin typeface="Arial"/>
                <a:cs typeface="Arial"/>
              </a:rPr>
              <a:t>(</a:t>
            </a:r>
            <a:r>
              <a:rPr sz="2600" spc="65" dirty="0">
                <a:latin typeface="Arial"/>
                <a:cs typeface="Arial"/>
              </a:rPr>
              <a:t>1</a:t>
            </a:r>
            <a:r>
              <a:rPr sz="2300" spc="65" dirty="0">
                <a:latin typeface="Arial"/>
                <a:cs typeface="Arial"/>
              </a:rPr>
              <a:t>)</a:t>
            </a:r>
            <a:r>
              <a:rPr sz="2600" spc="65" dirty="0">
                <a:latin typeface="Arial"/>
                <a:cs typeface="Arial"/>
              </a:rPr>
              <a:t>,Wires</a:t>
            </a:r>
            <a:r>
              <a:rPr sz="2300" spc="65" dirty="0">
                <a:latin typeface="Arial"/>
                <a:cs typeface="Arial"/>
              </a:rPr>
              <a:t>(</a:t>
            </a:r>
            <a:r>
              <a:rPr sz="2600" spc="65" dirty="0">
                <a:latin typeface="Arial"/>
                <a:cs typeface="Arial"/>
              </a:rPr>
              <a:t>4m</a:t>
            </a:r>
            <a:r>
              <a:rPr sz="2300" spc="65" dirty="0">
                <a:latin typeface="Arial"/>
                <a:cs typeface="Arial"/>
              </a:rPr>
              <a:t>)</a:t>
            </a:r>
            <a:r>
              <a:rPr sz="2600" spc="65" dirty="0">
                <a:latin typeface="Arial"/>
                <a:cs typeface="Arial"/>
              </a:rPr>
              <a:t>,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IC  </a:t>
            </a:r>
            <a:r>
              <a:rPr sz="2600" spc="45" dirty="0">
                <a:latin typeface="Arial"/>
                <a:cs typeface="Arial"/>
              </a:rPr>
              <a:t>Jacks,Other small </a:t>
            </a:r>
            <a:r>
              <a:rPr sz="2600" spc="100" dirty="0">
                <a:latin typeface="Arial"/>
                <a:cs typeface="Arial"/>
              </a:rPr>
              <a:t>equipents</a:t>
            </a:r>
            <a:r>
              <a:rPr sz="2600" spc="-515" dirty="0">
                <a:latin typeface="Arial"/>
                <a:cs typeface="Arial"/>
              </a:rPr>
              <a:t> </a:t>
            </a:r>
            <a:r>
              <a:rPr sz="2300" spc="-25" dirty="0">
                <a:latin typeface="Arial"/>
                <a:cs typeface="Arial"/>
              </a:rPr>
              <a:t>)</a:t>
            </a:r>
            <a:r>
              <a:rPr sz="2600" spc="-2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2210435">
              <a:lnSpc>
                <a:spcPct val="100000"/>
              </a:lnSpc>
              <a:spcBef>
                <a:spcPts val="350"/>
              </a:spcBef>
            </a:pPr>
            <a:r>
              <a:rPr sz="3250" spc="-55" dirty="0">
                <a:latin typeface="Arial"/>
                <a:cs typeface="Arial"/>
              </a:rPr>
              <a:t>PCB</a:t>
            </a:r>
            <a:r>
              <a:rPr sz="3250" spc="-170" dirty="0">
                <a:latin typeface="Arial"/>
                <a:cs typeface="Arial"/>
              </a:rPr>
              <a:t> </a:t>
            </a:r>
            <a:r>
              <a:rPr sz="2900" spc="275" dirty="0">
                <a:latin typeface="Arial"/>
                <a:cs typeface="Arial"/>
              </a:rPr>
              <a:t>=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3400" b="1" spc="-240" dirty="0">
                <a:latin typeface="Noto Sans Gurmukhi"/>
                <a:cs typeface="Noto Sans Gurmukhi"/>
              </a:rPr>
              <a:t>₹</a:t>
            </a:r>
            <a:r>
              <a:rPr sz="3400" b="1" spc="-240" dirty="0">
                <a:latin typeface="Verdana"/>
                <a:cs typeface="Verdana"/>
              </a:rPr>
              <a:t>3000</a:t>
            </a:r>
            <a:r>
              <a:rPr sz="3400" b="1" spc="-505" dirty="0">
                <a:latin typeface="Verdana"/>
                <a:cs typeface="Verdana"/>
              </a:rPr>
              <a:t> </a:t>
            </a:r>
            <a:r>
              <a:rPr sz="2900" spc="100" dirty="0">
                <a:latin typeface="Arial"/>
                <a:cs typeface="Arial"/>
              </a:rPr>
              <a:t>(</a:t>
            </a:r>
            <a:r>
              <a:rPr sz="3250" spc="100" dirty="0">
                <a:latin typeface="Arial"/>
                <a:cs typeface="Arial"/>
              </a:rPr>
              <a:t>for</a:t>
            </a:r>
            <a:r>
              <a:rPr sz="3250" spc="-165" dirty="0">
                <a:latin typeface="Arial"/>
                <a:cs typeface="Arial"/>
              </a:rPr>
              <a:t> </a:t>
            </a:r>
            <a:r>
              <a:rPr sz="3250" spc="160" dirty="0">
                <a:latin typeface="Arial"/>
                <a:cs typeface="Arial"/>
              </a:rPr>
              <a:t>50</a:t>
            </a:r>
            <a:r>
              <a:rPr sz="3250" spc="-165" dirty="0">
                <a:latin typeface="Arial"/>
                <a:cs typeface="Arial"/>
              </a:rPr>
              <a:t> </a:t>
            </a:r>
            <a:r>
              <a:rPr sz="3250" spc="-40" dirty="0">
                <a:latin typeface="Arial"/>
                <a:cs typeface="Arial"/>
              </a:rPr>
              <a:t>PCB</a:t>
            </a:r>
            <a:r>
              <a:rPr sz="2900" spc="-40" dirty="0">
                <a:latin typeface="Arial"/>
                <a:cs typeface="Arial"/>
              </a:rPr>
              <a:t>'</a:t>
            </a:r>
            <a:r>
              <a:rPr sz="3250" spc="-40" dirty="0">
                <a:latin typeface="Arial"/>
                <a:cs typeface="Arial"/>
              </a:rPr>
              <a:t>s</a:t>
            </a:r>
            <a:r>
              <a:rPr sz="3250" spc="-170" dirty="0">
                <a:latin typeface="Arial"/>
                <a:cs typeface="Arial"/>
              </a:rPr>
              <a:t> </a:t>
            </a:r>
            <a:r>
              <a:rPr sz="3250" spc="105" dirty="0">
                <a:latin typeface="Arial"/>
                <a:cs typeface="Arial"/>
              </a:rPr>
              <a:t>or</a:t>
            </a:r>
            <a:r>
              <a:rPr sz="3250" spc="-165" dirty="0">
                <a:latin typeface="Arial"/>
                <a:cs typeface="Arial"/>
              </a:rPr>
              <a:t> </a:t>
            </a:r>
            <a:r>
              <a:rPr sz="3400" spc="105" dirty="0">
                <a:latin typeface="Noto Sans Gurmukhi"/>
                <a:cs typeface="Noto Sans Gurmukhi"/>
              </a:rPr>
              <a:t>₹</a:t>
            </a:r>
            <a:r>
              <a:rPr sz="3250" spc="105" dirty="0">
                <a:latin typeface="Arial"/>
                <a:cs typeface="Arial"/>
              </a:rPr>
              <a:t>60</a:t>
            </a:r>
            <a:r>
              <a:rPr sz="3250" spc="-170" dirty="0">
                <a:latin typeface="Arial"/>
                <a:cs typeface="Arial"/>
              </a:rPr>
              <a:t> </a:t>
            </a:r>
            <a:r>
              <a:rPr sz="3250" spc="114" dirty="0">
                <a:latin typeface="Arial"/>
                <a:cs typeface="Arial"/>
              </a:rPr>
              <a:t>per</a:t>
            </a:r>
            <a:r>
              <a:rPr sz="3250" spc="-165" dirty="0">
                <a:latin typeface="Arial"/>
                <a:cs typeface="Arial"/>
              </a:rPr>
              <a:t> </a:t>
            </a:r>
            <a:r>
              <a:rPr sz="3250" spc="170" dirty="0">
                <a:latin typeface="Arial"/>
                <a:cs typeface="Arial"/>
              </a:rPr>
              <a:t>product</a:t>
            </a:r>
            <a:r>
              <a:rPr sz="2900" spc="170" dirty="0">
                <a:latin typeface="Arial"/>
                <a:cs typeface="Arial"/>
              </a:rPr>
              <a:t>)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0"/>
              </a:spcBef>
            </a:pPr>
            <a:r>
              <a:rPr sz="2550" spc="-165" dirty="0">
                <a:latin typeface="Arial Black"/>
                <a:cs typeface="Arial Black"/>
              </a:rPr>
              <a:t>***The </a:t>
            </a:r>
            <a:r>
              <a:rPr sz="2550" spc="-340" dirty="0">
                <a:latin typeface="Arial Black"/>
                <a:cs typeface="Arial Black"/>
              </a:rPr>
              <a:t>raw </a:t>
            </a:r>
            <a:r>
              <a:rPr sz="2550" spc="-275" dirty="0">
                <a:latin typeface="Arial Black"/>
                <a:cs typeface="Arial Black"/>
              </a:rPr>
              <a:t>material </a:t>
            </a:r>
            <a:r>
              <a:rPr sz="2550" spc="-330" dirty="0">
                <a:latin typeface="Arial Black"/>
                <a:cs typeface="Arial Black"/>
              </a:rPr>
              <a:t>cost </a:t>
            </a:r>
            <a:r>
              <a:rPr sz="2550" spc="-30" dirty="0">
                <a:latin typeface="Arial Black"/>
                <a:cs typeface="Arial Black"/>
              </a:rPr>
              <a:t> </a:t>
            </a:r>
            <a:r>
              <a:rPr sz="2550" spc="-225" dirty="0">
                <a:latin typeface="Arial Black"/>
                <a:cs typeface="Arial Black"/>
              </a:rPr>
              <a:t>here </a:t>
            </a:r>
            <a:r>
              <a:rPr sz="2550" spc="-315" dirty="0">
                <a:latin typeface="Arial Black"/>
                <a:cs typeface="Arial Black"/>
              </a:rPr>
              <a:t>is </a:t>
            </a:r>
            <a:r>
              <a:rPr sz="2550" spc="-185" dirty="0">
                <a:latin typeface="Arial Black"/>
                <a:cs typeface="Arial Black"/>
              </a:rPr>
              <a:t>for </a:t>
            </a:r>
            <a:r>
              <a:rPr sz="2550" spc="-200" dirty="0">
                <a:latin typeface="Arial Black"/>
                <a:cs typeface="Arial Black"/>
              </a:rPr>
              <a:t>per </a:t>
            </a:r>
            <a:r>
              <a:rPr sz="2550" spc="-229" dirty="0">
                <a:latin typeface="Arial Black"/>
                <a:cs typeface="Arial Black"/>
              </a:rPr>
              <a:t>product </a:t>
            </a:r>
            <a:r>
              <a:rPr sz="2550" spc="-254" dirty="0">
                <a:latin typeface="Arial Black"/>
                <a:cs typeface="Arial Black"/>
              </a:rPr>
              <a:t>(6560) </a:t>
            </a:r>
            <a:r>
              <a:rPr sz="2550" spc="-185" dirty="0">
                <a:latin typeface="Arial Black"/>
                <a:cs typeface="Arial Black"/>
              </a:rPr>
              <a:t>for </a:t>
            </a:r>
            <a:r>
              <a:rPr sz="2550" spc="-270" dirty="0">
                <a:latin typeface="Arial Black"/>
                <a:cs typeface="Arial Black"/>
              </a:rPr>
              <a:t>advance-1 </a:t>
            </a:r>
            <a:r>
              <a:rPr sz="2550" spc="-325" dirty="0">
                <a:latin typeface="Arial Black"/>
                <a:cs typeface="Arial Black"/>
              </a:rPr>
              <a:t>stage</a:t>
            </a:r>
            <a:endParaRPr sz="25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60451" y="9767587"/>
            <a:ext cx="967105" cy="519430"/>
            <a:chOff x="8660451" y="9767587"/>
            <a:chExt cx="967105" cy="519430"/>
          </a:xfrm>
        </p:grpSpPr>
        <p:sp>
          <p:nvSpPr>
            <p:cNvPr id="3" name="object 3"/>
            <p:cNvSpPr/>
            <p:nvPr/>
          </p:nvSpPr>
          <p:spPr>
            <a:xfrm>
              <a:off x="8660451" y="9767587"/>
              <a:ext cx="967105" cy="519430"/>
            </a:xfrm>
            <a:custGeom>
              <a:avLst/>
              <a:gdLst/>
              <a:ahLst/>
              <a:cxnLst/>
              <a:rect l="l" t="t" r="r" b="b"/>
              <a:pathLst>
                <a:path w="967104" h="519429">
                  <a:moveTo>
                    <a:pt x="483220" y="0"/>
                  </a:moveTo>
                  <a:lnTo>
                    <a:pt x="524779" y="1973"/>
                  </a:lnTo>
                  <a:lnTo>
                    <a:pt x="565996" y="7566"/>
                  </a:lnTo>
                  <a:lnTo>
                    <a:pt x="606136" y="16289"/>
                  </a:lnTo>
                  <a:lnTo>
                    <a:pt x="644467" y="27655"/>
                  </a:lnTo>
                  <a:lnTo>
                    <a:pt x="689897" y="46229"/>
                  </a:lnTo>
                  <a:lnTo>
                    <a:pt x="732860" y="69148"/>
                  </a:lnTo>
                  <a:lnTo>
                    <a:pt x="773083" y="96125"/>
                  </a:lnTo>
                  <a:lnTo>
                    <a:pt x="810295" y="126876"/>
                  </a:lnTo>
                  <a:lnTo>
                    <a:pt x="844223" y="161114"/>
                  </a:lnTo>
                  <a:lnTo>
                    <a:pt x="874596" y="198552"/>
                  </a:lnTo>
                  <a:lnTo>
                    <a:pt x="901143" y="238906"/>
                  </a:lnTo>
                  <a:lnTo>
                    <a:pt x="923591" y="281888"/>
                  </a:lnTo>
                  <a:lnTo>
                    <a:pt x="941669" y="327213"/>
                  </a:lnTo>
                  <a:lnTo>
                    <a:pt x="955104" y="374595"/>
                  </a:lnTo>
                  <a:lnTo>
                    <a:pt x="963626" y="423748"/>
                  </a:lnTo>
                  <a:lnTo>
                    <a:pt x="966961" y="474386"/>
                  </a:lnTo>
                  <a:lnTo>
                    <a:pt x="966961" y="519381"/>
                  </a:lnTo>
                  <a:lnTo>
                    <a:pt x="0" y="519381"/>
                  </a:lnTo>
                  <a:lnTo>
                    <a:pt x="0" y="474371"/>
                  </a:lnTo>
                  <a:lnTo>
                    <a:pt x="3375" y="423975"/>
                  </a:lnTo>
                  <a:lnTo>
                    <a:pt x="12002" y="375019"/>
                  </a:lnTo>
                  <a:lnTo>
                    <a:pt x="25586" y="327786"/>
                  </a:lnTo>
                  <a:lnTo>
                    <a:pt x="43834" y="282560"/>
                  </a:lnTo>
                  <a:lnTo>
                    <a:pt x="66452" y="239626"/>
                  </a:lnTo>
                  <a:lnTo>
                    <a:pt x="93147" y="199268"/>
                  </a:lnTo>
                  <a:lnTo>
                    <a:pt x="123626" y="161770"/>
                  </a:lnTo>
                  <a:lnTo>
                    <a:pt x="157594" y="127417"/>
                  </a:lnTo>
                  <a:lnTo>
                    <a:pt x="194758" y="96492"/>
                  </a:lnTo>
                  <a:lnTo>
                    <a:pt x="234826" y="69280"/>
                  </a:lnTo>
                  <a:lnTo>
                    <a:pt x="277502" y="46066"/>
                  </a:lnTo>
                  <a:lnTo>
                    <a:pt x="322494" y="27133"/>
                  </a:lnTo>
                  <a:lnTo>
                    <a:pt x="323538" y="26611"/>
                  </a:lnTo>
                  <a:lnTo>
                    <a:pt x="324581" y="26611"/>
                  </a:lnTo>
                  <a:lnTo>
                    <a:pt x="325625" y="26089"/>
                  </a:lnTo>
                  <a:lnTo>
                    <a:pt x="363165" y="14969"/>
                  </a:lnTo>
                  <a:lnTo>
                    <a:pt x="402074" y="6783"/>
                  </a:lnTo>
                  <a:lnTo>
                    <a:pt x="442158" y="1728"/>
                  </a:lnTo>
                  <a:lnTo>
                    <a:pt x="483220" y="0"/>
                  </a:lnTo>
                  <a:close/>
                </a:path>
              </a:pathLst>
            </a:custGeom>
            <a:solidFill>
              <a:srgbClr val="324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36235" y="9901935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69337" y="279979"/>
            <a:ext cx="10549255" cy="1209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54" dirty="0"/>
              <a:t>Financial</a:t>
            </a:r>
            <a:r>
              <a:rPr spc="-1365" dirty="0"/>
              <a:t> </a:t>
            </a:r>
            <a:r>
              <a:rPr spc="200" dirty="0"/>
              <a:t>Projections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420896" y="1855363"/>
            <a:ext cx="14719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90" dirty="0">
                <a:latin typeface="Arial"/>
                <a:cs typeface="Arial"/>
              </a:rPr>
              <a:t>Part-B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4921" y="3197492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4921" y="4292867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4921" y="5388242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4921" y="6483617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4921" y="7578991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8767" y="1691539"/>
            <a:ext cx="15129510" cy="7145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b="1" spc="-415" dirty="0">
                <a:latin typeface="Verdana"/>
                <a:cs typeface="Verdana"/>
              </a:rPr>
              <a:t>EXPENSES</a:t>
            </a:r>
            <a:r>
              <a:rPr sz="4800" b="1" spc="-715" dirty="0">
                <a:latin typeface="Verdana"/>
                <a:cs typeface="Verdana"/>
              </a:rPr>
              <a:t> </a:t>
            </a:r>
            <a:r>
              <a:rPr sz="4800" b="1" spc="-755" dirty="0">
                <a:latin typeface="Verdana"/>
                <a:cs typeface="Verdana"/>
              </a:rPr>
              <a:t>:</a:t>
            </a:r>
            <a:endParaRPr sz="4800">
              <a:latin typeface="Verdana"/>
              <a:cs typeface="Verdana"/>
            </a:endParaRPr>
          </a:p>
          <a:p>
            <a:pPr marL="553720">
              <a:lnSpc>
                <a:spcPct val="100000"/>
              </a:lnSpc>
              <a:spcBef>
                <a:spcPts val="4110"/>
              </a:spcBef>
            </a:pPr>
            <a:r>
              <a:rPr sz="3450" spc="105" dirty="0">
                <a:latin typeface="Arial"/>
                <a:cs typeface="Arial"/>
              </a:rPr>
              <a:t>Website</a:t>
            </a:r>
            <a:r>
              <a:rPr sz="3450" spc="-190" dirty="0">
                <a:latin typeface="Arial"/>
                <a:cs typeface="Arial"/>
              </a:rPr>
              <a:t> </a:t>
            </a:r>
            <a:r>
              <a:rPr sz="3450" spc="140" dirty="0">
                <a:latin typeface="Arial"/>
                <a:cs typeface="Arial"/>
              </a:rPr>
              <a:t>Development</a:t>
            </a:r>
            <a:r>
              <a:rPr sz="3450" spc="-185" dirty="0">
                <a:latin typeface="Arial"/>
                <a:cs typeface="Arial"/>
              </a:rPr>
              <a:t> </a:t>
            </a:r>
            <a:r>
              <a:rPr sz="3100" spc="275" dirty="0">
                <a:latin typeface="Arial"/>
                <a:cs typeface="Arial"/>
              </a:rPr>
              <a:t>=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600" b="1" spc="-125" dirty="0">
                <a:latin typeface="Noto Sans Gurmukhi"/>
                <a:cs typeface="Noto Sans Gurmukhi"/>
              </a:rPr>
              <a:t>₹</a:t>
            </a:r>
            <a:r>
              <a:rPr sz="3600" b="1" spc="-125" dirty="0">
                <a:latin typeface="Verdana"/>
                <a:cs typeface="Verdana"/>
              </a:rPr>
              <a:t>10,000(</a:t>
            </a:r>
            <a:r>
              <a:rPr sz="3450" spc="-125" dirty="0">
                <a:latin typeface="Arial"/>
                <a:cs typeface="Arial"/>
              </a:rPr>
              <a:t>tentative</a:t>
            </a:r>
            <a:r>
              <a:rPr sz="3600" b="1" spc="-125" dirty="0">
                <a:latin typeface="Verdana"/>
                <a:cs typeface="Verdana"/>
              </a:rPr>
              <a:t>)</a:t>
            </a:r>
            <a:endParaRPr sz="3600">
              <a:latin typeface="Verdana"/>
              <a:cs typeface="Verdana"/>
            </a:endParaRPr>
          </a:p>
          <a:p>
            <a:pPr marL="988694">
              <a:lnSpc>
                <a:spcPct val="100000"/>
              </a:lnSpc>
              <a:spcBef>
                <a:spcPts val="755"/>
              </a:spcBef>
            </a:pPr>
            <a:r>
              <a:rPr sz="2200" spc="10" dirty="0">
                <a:latin typeface="Arial"/>
                <a:cs typeface="Arial"/>
              </a:rPr>
              <a:t>()</a:t>
            </a:r>
            <a:r>
              <a:rPr sz="2500" spc="1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550"/>
              </a:spcBef>
            </a:pPr>
            <a:r>
              <a:rPr sz="3450" spc="185" dirty="0">
                <a:latin typeface="Arial"/>
                <a:cs typeface="Arial"/>
              </a:rPr>
              <a:t>App</a:t>
            </a:r>
            <a:r>
              <a:rPr sz="3450" spc="-185" dirty="0">
                <a:latin typeface="Arial"/>
                <a:cs typeface="Arial"/>
              </a:rPr>
              <a:t> </a:t>
            </a:r>
            <a:r>
              <a:rPr sz="3450" spc="70" dirty="0">
                <a:latin typeface="Arial"/>
                <a:cs typeface="Arial"/>
              </a:rPr>
              <a:t>development</a:t>
            </a:r>
            <a:r>
              <a:rPr sz="3100" spc="70" dirty="0">
                <a:latin typeface="Arial"/>
                <a:cs typeface="Arial"/>
              </a:rPr>
              <a:t>=</a:t>
            </a:r>
            <a:r>
              <a:rPr sz="3600" b="1" spc="70" dirty="0">
                <a:latin typeface="Noto Sans Gurmukhi"/>
                <a:cs typeface="Noto Sans Gurmukhi"/>
              </a:rPr>
              <a:t>₹</a:t>
            </a:r>
            <a:r>
              <a:rPr sz="3600" i="1" spc="70" dirty="0">
                <a:latin typeface="Verdana"/>
                <a:cs typeface="Verdana"/>
              </a:rPr>
              <a:t>yet</a:t>
            </a:r>
            <a:r>
              <a:rPr sz="3600" i="1" spc="-560" dirty="0">
                <a:latin typeface="Verdana"/>
                <a:cs typeface="Verdana"/>
              </a:rPr>
              <a:t> </a:t>
            </a:r>
            <a:r>
              <a:rPr sz="3600" i="1" spc="-200" dirty="0">
                <a:latin typeface="Verdana"/>
                <a:cs typeface="Verdana"/>
              </a:rPr>
              <a:t>to</a:t>
            </a:r>
            <a:r>
              <a:rPr sz="3600" i="1" spc="-560" dirty="0">
                <a:latin typeface="Verdana"/>
                <a:cs typeface="Verdana"/>
              </a:rPr>
              <a:t> </a:t>
            </a:r>
            <a:r>
              <a:rPr sz="3600" i="1" spc="-25" dirty="0">
                <a:latin typeface="Verdana"/>
                <a:cs typeface="Verdana"/>
              </a:rPr>
              <a:t>decide</a:t>
            </a:r>
            <a:r>
              <a:rPr sz="3100" spc="-25" dirty="0">
                <a:latin typeface="Arial"/>
                <a:cs typeface="Arial"/>
              </a:rPr>
              <a:t>(</a:t>
            </a:r>
            <a:r>
              <a:rPr sz="3450" spc="-25" dirty="0">
                <a:latin typeface="Arial"/>
                <a:cs typeface="Arial"/>
              </a:rPr>
              <a:t>in</a:t>
            </a:r>
            <a:r>
              <a:rPr sz="3450" spc="-185" dirty="0">
                <a:latin typeface="Arial"/>
                <a:cs typeface="Arial"/>
              </a:rPr>
              <a:t> </a:t>
            </a:r>
            <a:r>
              <a:rPr sz="3450" spc="140" dirty="0">
                <a:latin typeface="Arial"/>
                <a:cs typeface="Arial"/>
              </a:rPr>
              <a:t>second</a:t>
            </a:r>
            <a:r>
              <a:rPr sz="3450" spc="-185" dirty="0">
                <a:latin typeface="Arial"/>
                <a:cs typeface="Arial"/>
              </a:rPr>
              <a:t> </a:t>
            </a:r>
            <a:r>
              <a:rPr sz="3450" spc="90" dirty="0">
                <a:latin typeface="Arial"/>
                <a:cs typeface="Arial"/>
              </a:rPr>
              <a:t>stage</a:t>
            </a:r>
            <a:r>
              <a:rPr sz="3100" spc="90" dirty="0">
                <a:latin typeface="Arial"/>
                <a:cs typeface="Arial"/>
              </a:rPr>
              <a:t>)</a:t>
            </a:r>
            <a:endParaRPr sz="3100">
              <a:latin typeface="Arial"/>
              <a:cs typeface="Arial"/>
            </a:endParaRPr>
          </a:p>
          <a:p>
            <a:pPr marL="917575">
              <a:lnSpc>
                <a:spcPct val="100000"/>
              </a:lnSpc>
              <a:spcBef>
                <a:spcPts val="755"/>
              </a:spcBef>
            </a:pPr>
            <a:r>
              <a:rPr sz="2200" spc="10" dirty="0">
                <a:latin typeface="Arial"/>
                <a:cs typeface="Arial"/>
              </a:rPr>
              <a:t>()</a:t>
            </a:r>
            <a:r>
              <a:rPr sz="2500" spc="1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  <a:spcBef>
                <a:spcPts val="550"/>
              </a:spcBef>
            </a:pPr>
            <a:r>
              <a:rPr sz="3450" spc="105" dirty="0">
                <a:latin typeface="Arial"/>
                <a:cs typeface="Arial"/>
              </a:rPr>
              <a:t>Advertisement</a:t>
            </a:r>
            <a:r>
              <a:rPr sz="3450" spc="-185" dirty="0">
                <a:latin typeface="Arial"/>
                <a:cs typeface="Arial"/>
              </a:rPr>
              <a:t> </a:t>
            </a:r>
            <a:r>
              <a:rPr sz="3100" spc="285" dirty="0">
                <a:latin typeface="Arial"/>
                <a:cs typeface="Arial"/>
              </a:rPr>
              <a:t>&amp;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450" spc="10" dirty="0">
                <a:latin typeface="Arial"/>
                <a:cs typeface="Arial"/>
              </a:rPr>
              <a:t>Marketing</a:t>
            </a:r>
            <a:r>
              <a:rPr sz="3100" spc="10" dirty="0">
                <a:latin typeface="Arial"/>
                <a:cs typeface="Arial"/>
              </a:rPr>
              <a:t>=</a:t>
            </a:r>
            <a:r>
              <a:rPr sz="3600" b="1" spc="10" dirty="0">
                <a:latin typeface="Noto Sans Gurmukhi"/>
                <a:cs typeface="Noto Sans Gurmukhi"/>
              </a:rPr>
              <a:t>₹</a:t>
            </a:r>
            <a:r>
              <a:rPr sz="3600" b="1" spc="10" dirty="0">
                <a:latin typeface="Verdana"/>
                <a:cs typeface="Verdana"/>
              </a:rPr>
              <a:t>5,000</a:t>
            </a:r>
            <a:r>
              <a:rPr sz="3100" spc="10" dirty="0">
                <a:latin typeface="Arial"/>
                <a:cs typeface="Arial"/>
              </a:rPr>
              <a:t>(</a:t>
            </a:r>
            <a:r>
              <a:rPr sz="3450" spc="10" dirty="0">
                <a:latin typeface="Arial"/>
                <a:cs typeface="Arial"/>
              </a:rPr>
              <a:t>for</a:t>
            </a:r>
            <a:r>
              <a:rPr sz="3450" spc="-185" dirty="0">
                <a:latin typeface="Arial"/>
                <a:cs typeface="Arial"/>
              </a:rPr>
              <a:t> </a:t>
            </a:r>
            <a:r>
              <a:rPr sz="3450" spc="165" dirty="0">
                <a:latin typeface="Arial"/>
                <a:cs typeface="Arial"/>
              </a:rPr>
              <a:t>3</a:t>
            </a:r>
            <a:r>
              <a:rPr sz="3450" spc="-185" dirty="0">
                <a:latin typeface="Arial"/>
                <a:cs typeface="Arial"/>
              </a:rPr>
              <a:t> </a:t>
            </a:r>
            <a:r>
              <a:rPr sz="3450" spc="145" dirty="0">
                <a:latin typeface="Arial"/>
                <a:cs typeface="Arial"/>
              </a:rPr>
              <a:t>months</a:t>
            </a:r>
            <a:r>
              <a:rPr sz="3100" spc="145" dirty="0">
                <a:latin typeface="Arial"/>
                <a:cs typeface="Arial"/>
              </a:rPr>
              <a:t>)</a:t>
            </a:r>
            <a:endParaRPr sz="3100">
              <a:latin typeface="Arial"/>
              <a:cs typeface="Arial"/>
            </a:endParaRPr>
          </a:p>
          <a:p>
            <a:pPr marL="929640">
              <a:lnSpc>
                <a:spcPct val="100000"/>
              </a:lnSpc>
              <a:spcBef>
                <a:spcPts val="755"/>
              </a:spcBef>
            </a:pPr>
            <a:r>
              <a:rPr sz="2200" spc="10" dirty="0">
                <a:latin typeface="Arial"/>
                <a:cs typeface="Arial"/>
              </a:rPr>
              <a:t>()</a:t>
            </a:r>
            <a:r>
              <a:rPr sz="2500" spc="1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  <a:spcBef>
                <a:spcPts val="550"/>
              </a:spcBef>
            </a:pPr>
            <a:r>
              <a:rPr sz="3450" spc="95" dirty="0">
                <a:latin typeface="Arial"/>
                <a:cs typeface="Arial"/>
              </a:rPr>
              <a:t>Initial </a:t>
            </a:r>
            <a:r>
              <a:rPr sz="3450" spc="140" dirty="0">
                <a:latin typeface="Arial"/>
                <a:cs typeface="Arial"/>
              </a:rPr>
              <a:t>Production</a:t>
            </a:r>
            <a:r>
              <a:rPr sz="3450" spc="-470" dirty="0">
                <a:latin typeface="Arial"/>
                <a:cs typeface="Arial"/>
              </a:rPr>
              <a:t> </a:t>
            </a:r>
            <a:r>
              <a:rPr sz="3450" spc="-90" dirty="0">
                <a:latin typeface="Arial"/>
                <a:cs typeface="Arial"/>
              </a:rPr>
              <a:t>Cost</a:t>
            </a:r>
            <a:r>
              <a:rPr sz="3100" spc="-90" dirty="0">
                <a:latin typeface="Arial"/>
                <a:cs typeface="Arial"/>
              </a:rPr>
              <a:t>=</a:t>
            </a:r>
            <a:r>
              <a:rPr sz="3600" b="1" spc="-90" dirty="0">
                <a:latin typeface="Noto Sans Gurmukhi"/>
                <a:cs typeface="Noto Sans Gurmukhi"/>
              </a:rPr>
              <a:t>₹</a:t>
            </a:r>
            <a:r>
              <a:rPr sz="3600" b="1" spc="-90" dirty="0">
                <a:latin typeface="Verdana"/>
                <a:cs typeface="Verdana"/>
              </a:rPr>
              <a:t>45000</a:t>
            </a:r>
            <a:endParaRPr sz="3600">
              <a:latin typeface="Verdana"/>
              <a:cs typeface="Verdana"/>
            </a:endParaRPr>
          </a:p>
          <a:p>
            <a:pPr marL="673100">
              <a:lnSpc>
                <a:spcPct val="100000"/>
              </a:lnSpc>
              <a:spcBef>
                <a:spcPts val="655"/>
              </a:spcBef>
            </a:pPr>
            <a:r>
              <a:rPr sz="2600" b="1" spc="-95" dirty="0">
                <a:latin typeface="Verdana"/>
                <a:cs typeface="Verdana"/>
              </a:rPr>
              <a:t>[</a:t>
            </a:r>
            <a:r>
              <a:rPr sz="2500" spc="-95" dirty="0">
                <a:latin typeface="Arial"/>
                <a:cs typeface="Arial"/>
              </a:rPr>
              <a:t>For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500" spc="85" dirty="0">
                <a:latin typeface="Arial"/>
                <a:cs typeface="Arial"/>
              </a:rPr>
              <a:t>testing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100" dirty="0">
                <a:latin typeface="Arial"/>
                <a:cs typeface="Arial"/>
              </a:rPr>
              <a:t>in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114" dirty="0">
                <a:latin typeface="Arial"/>
                <a:cs typeface="Arial"/>
              </a:rPr>
              <a:t>5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40" dirty="0">
                <a:latin typeface="Arial"/>
                <a:cs typeface="Arial"/>
              </a:rPr>
              <a:t>premises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50" dirty="0">
                <a:latin typeface="Arial"/>
                <a:cs typeface="Arial"/>
              </a:rPr>
              <a:t>at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-15" dirty="0">
                <a:latin typeface="Arial"/>
                <a:cs typeface="Arial"/>
              </a:rPr>
              <a:t>a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35" dirty="0">
                <a:latin typeface="Arial"/>
                <a:cs typeface="Arial"/>
              </a:rPr>
              <a:t>start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135" dirty="0">
                <a:latin typeface="Arial"/>
                <a:cs typeface="Arial"/>
              </a:rPr>
              <a:t>with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55" dirty="0">
                <a:latin typeface="Arial"/>
                <a:cs typeface="Arial"/>
              </a:rPr>
              <a:t>basic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130" dirty="0">
                <a:latin typeface="Arial"/>
                <a:cs typeface="Arial"/>
              </a:rPr>
              <a:t>product</a:t>
            </a:r>
            <a:r>
              <a:rPr sz="2200" spc="130" dirty="0">
                <a:latin typeface="Arial"/>
                <a:cs typeface="Arial"/>
              </a:rPr>
              <a:t>=</a:t>
            </a:r>
            <a:r>
              <a:rPr sz="2600" spc="130" dirty="0">
                <a:latin typeface="Noto Sans Gurmukhi"/>
                <a:cs typeface="Noto Sans Gurmukhi"/>
              </a:rPr>
              <a:t>₹</a:t>
            </a:r>
            <a:r>
              <a:rPr sz="2500" spc="130" dirty="0">
                <a:latin typeface="Arial"/>
                <a:cs typeface="Arial"/>
              </a:rPr>
              <a:t>4500*10</a:t>
            </a:r>
            <a:r>
              <a:rPr sz="2200" spc="130" dirty="0">
                <a:latin typeface="Arial"/>
                <a:cs typeface="Arial"/>
              </a:rPr>
              <a:t>=</a:t>
            </a:r>
            <a:r>
              <a:rPr sz="2600" spc="130" dirty="0">
                <a:latin typeface="Noto Sans Gurmukhi"/>
                <a:cs typeface="Noto Sans Gurmukhi"/>
              </a:rPr>
              <a:t>₹</a:t>
            </a:r>
            <a:r>
              <a:rPr sz="2500" spc="130" dirty="0">
                <a:latin typeface="Arial"/>
                <a:cs typeface="Arial"/>
              </a:rPr>
              <a:t>45000</a:t>
            </a:r>
            <a:r>
              <a:rPr sz="2200" spc="130" dirty="0">
                <a:latin typeface="Arial"/>
                <a:cs typeface="Arial"/>
              </a:rPr>
              <a:t>(</a:t>
            </a:r>
            <a:r>
              <a:rPr sz="2500" spc="130" dirty="0">
                <a:latin typeface="Arial"/>
                <a:cs typeface="Arial"/>
              </a:rPr>
              <a:t>2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130" dirty="0">
                <a:latin typeface="Arial"/>
                <a:cs typeface="Arial"/>
              </a:rPr>
              <a:t>product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80" dirty="0">
                <a:latin typeface="Arial"/>
                <a:cs typeface="Arial"/>
              </a:rPr>
              <a:t>per</a:t>
            </a:r>
            <a:r>
              <a:rPr sz="2500" spc="-130" dirty="0">
                <a:latin typeface="Arial"/>
                <a:cs typeface="Arial"/>
              </a:rPr>
              <a:t> </a:t>
            </a:r>
            <a:r>
              <a:rPr sz="2500" spc="70" dirty="0">
                <a:latin typeface="Arial"/>
                <a:cs typeface="Arial"/>
              </a:rPr>
              <a:t>premise</a:t>
            </a:r>
            <a:r>
              <a:rPr sz="2200" spc="70" dirty="0">
                <a:latin typeface="Arial"/>
                <a:cs typeface="Arial"/>
              </a:rPr>
              <a:t>)]</a:t>
            </a:r>
            <a:endParaRPr sz="220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  <a:spcBef>
                <a:spcPts val="530"/>
              </a:spcBef>
            </a:pPr>
            <a:r>
              <a:rPr sz="3450" spc="145" dirty="0">
                <a:latin typeface="Arial"/>
                <a:cs typeface="Arial"/>
              </a:rPr>
              <a:t>Company </a:t>
            </a:r>
            <a:r>
              <a:rPr sz="3450" spc="95" dirty="0">
                <a:latin typeface="Arial"/>
                <a:cs typeface="Arial"/>
              </a:rPr>
              <a:t>Registration</a:t>
            </a:r>
            <a:r>
              <a:rPr sz="3100" spc="95" dirty="0">
                <a:latin typeface="Arial"/>
                <a:cs typeface="Arial"/>
              </a:rPr>
              <a:t>=</a:t>
            </a:r>
            <a:r>
              <a:rPr sz="3100" spc="-420" dirty="0">
                <a:latin typeface="Arial"/>
                <a:cs typeface="Arial"/>
              </a:rPr>
              <a:t> </a:t>
            </a:r>
            <a:r>
              <a:rPr sz="3600" b="1" spc="-260" dirty="0">
                <a:latin typeface="Noto Sans Gurmukhi"/>
                <a:cs typeface="Noto Sans Gurmukhi"/>
              </a:rPr>
              <a:t>₹</a:t>
            </a:r>
            <a:r>
              <a:rPr sz="3600" b="1" spc="-260" dirty="0">
                <a:latin typeface="Verdana"/>
                <a:cs typeface="Verdana"/>
              </a:rPr>
              <a:t>20000</a:t>
            </a:r>
            <a:endParaRPr sz="3600">
              <a:latin typeface="Verdana"/>
              <a:cs typeface="Verdana"/>
            </a:endParaRPr>
          </a:p>
          <a:p>
            <a:pPr marL="622935" marR="326390" indent="71120">
              <a:lnSpc>
                <a:spcPct val="120000"/>
              </a:lnSpc>
              <a:spcBef>
                <a:spcPts val="155"/>
              </a:spcBef>
            </a:pPr>
            <a:r>
              <a:rPr sz="2200" spc="75" dirty="0">
                <a:latin typeface="Arial"/>
                <a:cs typeface="Arial"/>
              </a:rPr>
              <a:t>[</a:t>
            </a:r>
            <a:r>
              <a:rPr sz="2500" spc="75" dirty="0">
                <a:latin typeface="Arial"/>
                <a:cs typeface="Arial"/>
              </a:rPr>
              <a:t>Name</a:t>
            </a:r>
            <a:r>
              <a:rPr sz="2500" spc="-125" dirty="0">
                <a:latin typeface="Arial"/>
                <a:cs typeface="Arial"/>
              </a:rPr>
              <a:t> </a:t>
            </a:r>
            <a:r>
              <a:rPr sz="2500" spc="80" dirty="0">
                <a:latin typeface="Arial"/>
                <a:cs typeface="Arial"/>
              </a:rPr>
              <a:t>Approval</a:t>
            </a:r>
            <a:r>
              <a:rPr sz="2500" spc="-125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(</a:t>
            </a:r>
            <a:r>
              <a:rPr sz="2500" spc="30" dirty="0">
                <a:latin typeface="Arial"/>
                <a:cs typeface="Arial"/>
              </a:rPr>
              <a:t>RUN</a:t>
            </a:r>
            <a:r>
              <a:rPr sz="2200" spc="30" dirty="0">
                <a:latin typeface="Arial"/>
                <a:cs typeface="Arial"/>
              </a:rPr>
              <a:t>)</a:t>
            </a:r>
            <a:r>
              <a:rPr sz="2500" spc="30" dirty="0">
                <a:latin typeface="Arial"/>
                <a:cs typeface="Arial"/>
              </a:rPr>
              <a:t>,Digital</a:t>
            </a:r>
            <a:r>
              <a:rPr sz="2500" spc="-125" dirty="0">
                <a:latin typeface="Arial"/>
                <a:cs typeface="Arial"/>
              </a:rPr>
              <a:t> </a:t>
            </a:r>
            <a:r>
              <a:rPr sz="2500" spc="60" dirty="0">
                <a:latin typeface="Arial"/>
                <a:cs typeface="Arial"/>
              </a:rPr>
              <a:t>Signature</a:t>
            </a:r>
            <a:r>
              <a:rPr sz="2500" spc="-125" dirty="0">
                <a:latin typeface="Arial"/>
                <a:cs typeface="Arial"/>
              </a:rPr>
              <a:t> </a:t>
            </a:r>
            <a:r>
              <a:rPr sz="2500" spc="50" dirty="0">
                <a:latin typeface="Arial"/>
                <a:cs typeface="Arial"/>
              </a:rPr>
              <a:t>Certificate</a:t>
            </a:r>
            <a:r>
              <a:rPr sz="2500" spc="-12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(</a:t>
            </a:r>
            <a:r>
              <a:rPr sz="2500" spc="10" dirty="0">
                <a:latin typeface="Arial"/>
                <a:cs typeface="Arial"/>
              </a:rPr>
              <a:t>DSC</a:t>
            </a:r>
            <a:r>
              <a:rPr sz="2200" spc="10" dirty="0">
                <a:latin typeface="Arial"/>
                <a:cs typeface="Arial"/>
              </a:rPr>
              <a:t>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500" spc="35" dirty="0">
                <a:latin typeface="Arial"/>
                <a:cs typeface="Arial"/>
              </a:rPr>
              <a:t>Class</a:t>
            </a:r>
            <a:r>
              <a:rPr sz="2200" spc="35" dirty="0">
                <a:latin typeface="Arial"/>
                <a:cs typeface="Arial"/>
              </a:rPr>
              <a:t>-</a:t>
            </a:r>
            <a:r>
              <a:rPr sz="2500" spc="35" dirty="0">
                <a:latin typeface="Arial"/>
                <a:cs typeface="Arial"/>
              </a:rPr>
              <a:t>2,DPIN,Incorporation</a:t>
            </a:r>
            <a:r>
              <a:rPr sz="2500" spc="-120" dirty="0">
                <a:latin typeface="Arial"/>
                <a:cs typeface="Arial"/>
              </a:rPr>
              <a:t> </a:t>
            </a:r>
            <a:r>
              <a:rPr sz="2500" spc="35" dirty="0">
                <a:latin typeface="Arial"/>
                <a:cs typeface="Arial"/>
              </a:rPr>
              <a:t>Certificate,  </a:t>
            </a:r>
            <a:r>
              <a:rPr sz="2500" spc="55" dirty="0">
                <a:latin typeface="Arial"/>
                <a:cs typeface="Arial"/>
              </a:rPr>
              <a:t>Stamp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500" spc="20" dirty="0">
                <a:latin typeface="Arial"/>
                <a:cs typeface="Arial"/>
              </a:rPr>
              <a:t>Duty,PAN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200" spc="229" dirty="0">
                <a:latin typeface="Arial"/>
                <a:cs typeface="Arial"/>
              </a:rPr>
              <a:t>&amp;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TAN,MSME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500" spc="15" dirty="0">
                <a:latin typeface="Arial"/>
                <a:cs typeface="Arial"/>
              </a:rPr>
              <a:t>Registration,GST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500" spc="20" dirty="0">
                <a:latin typeface="Arial"/>
                <a:cs typeface="Arial"/>
              </a:rPr>
              <a:t>Registration,DPIIT.</a:t>
            </a:r>
            <a:r>
              <a:rPr sz="2200" spc="20" dirty="0">
                <a:latin typeface="Arial"/>
                <a:cs typeface="Arial"/>
              </a:rPr>
              <a:t>]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96127" y="9483523"/>
            <a:ext cx="1496060" cy="803910"/>
            <a:chOff x="8396127" y="9483523"/>
            <a:chExt cx="1496060" cy="803910"/>
          </a:xfrm>
        </p:grpSpPr>
        <p:sp>
          <p:nvSpPr>
            <p:cNvPr id="3" name="object 3"/>
            <p:cNvSpPr/>
            <p:nvPr/>
          </p:nvSpPr>
          <p:spPr>
            <a:xfrm>
              <a:off x="8396127" y="9483523"/>
              <a:ext cx="1496060" cy="803910"/>
            </a:xfrm>
            <a:custGeom>
              <a:avLst/>
              <a:gdLst/>
              <a:ahLst/>
              <a:cxnLst/>
              <a:rect l="l" t="t" r="r" b="b"/>
              <a:pathLst>
                <a:path w="1496059" h="803909">
                  <a:moveTo>
                    <a:pt x="747446" y="0"/>
                  </a:moveTo>
                  <a:lnTo>
                    <a:pt x="798879" y="1969"/>
                  </a:lnTo>
                  <a:lnTo>
                    <a:pt x="850119" y="7619"/>
                  </a:lnTo>
                  <a:lnTo>
                    <a:pt x="900584" y="16562"/>
                  </a:lnTo>
                  <a:lnTo>
                    <a:pt x="949692" y="28410"/>
                  </a:lnTo>
                  <a:lnTo>
                    <a:pt x="996864" y="42777"/>
                  </a:lnTo>
                  <a:lnTo>
                    <a:pt x="1041668" y="60117"/>
                  </a:lnTo>
                  <a:lnTo>
                    <a:pt x="1085011" y="80203"/>
                  </a:lnTo>
                  <a:lnTo>
                    <a:pt x="1126788" y="102923"/>
                  </a:lnTo>
                  <a:lnTo>
                    <a:pt x="1166891" y="128167"/>
                  </a:lnTo>
                  <a:lnTo>
                    <a:pt x="1205216" y="155822"/>
                  </a:lnTo>
                  <a:lnTo>
                    <a:pt x="1241657" y="185776"/>
                  </a:lnTo>
                  <a:lnTo>
                    <a:pt x="1276107" y="217920"/>
                  </a:lnTo>
                  <a:lnTo>
                    <a:pt x="1308461" y="252141"/>
                  </a:lnTo>
                  <a:lnTo>
                    <a:pt x="1338612" y="288327"/>
                  </a:lnTo>
                  <a:lnTo>
                    <a:pt x="1366455" y="326368"/>
                  </a:lnTo>
                  <a:lnTo>
                    <a:pt x="1391884" y="366151"/>
                  </a:lnTo>
                  <a:lnTo>
                    <a:pt x="1414794" y="407566"/>
                  </a:lnTo>
                  <a:lnTo>
                    <a:pt x="1435077" y="450501"/>
                  </a:lnTo>
                  <a:lnTo>
                    <a:pt x="1452628" y="494844"/>
                  </a:lnTo>
                  <a:lnTo>
                    <a:pt x="1467341" y="540484"/>
                  </a:lnTo>
                  <a:lnTo>
                    <a:pt x="1479111" y="587309"/>
                  </a:lnTo>
                  <a:lnTo>
                    <a:pt x="1487831" y="635209"/>
                  </a:lnTo>
                  <a:lnTo>
                    <a:pt x="1493396" y="684071"/>
                  </a:lnTo>
                  <a:lnTo>
                    <a:pt x="1495699" y="733784"/>
                  </a:lnTo>
                  <a:lnTo>
                    <a:pt x="1495699" y="803384"/>
                  </a:lnTo>
                  <a:lnTo>
                    <a:pt x="0" y="803384"/>
                  </a:lnTo>
                  <a:lnTo>
                    <a:pt x="0" y="733762"/>
                  </a:lnTo>
                  <a:lnTo>
                    <a:pt x="2328" y="684293"/>
                  </a:lnTo>
                  <a:lnTo>
                    <a:pt x="7963" y="635648"/>
                  </a:lnTo>
                  <a:lnTo>
                    <a:pt x="16791" y="587936"/>
                  </a:lnTo>
                  <a:lnTo>
                    <a:pt x="28696" y="541270"/>
                  </a:lnTo>
                  <a:lnTo>
                    <a:pt x="43565" y="495759"/>
                  </a:lnTo>
                  <a:lnTo>
                    <a:pt x="61283" y="451514"/>
                  </a:lnTo>
                  <a:lnTo>
                    <a:pt x="81736" y="408647"/>
                  </a:lnTo>
                  <a:lnTo>
                    <a:pt x="104809" y="367267"/>
                  </a:lnTo>
                  <a:lnTo>
                    <a:pt x="130387" y="327486"/>
                  </a:lnTo>
                  <a:lnTo>
                    <a:pt x="158358" y="289414"/>
                  </a:lnTo>
                  <a:lnTo>
                    <a:pt x="188605" y="253163"/>
                  </a:lnTo>
                  <a:lnTo>
                    <a:pt x="221015" y="218842"/>
                  </a:lnTo>
                  <a:lnTo>
                    <a:pt x="255474" y="186564"/>
                  </a:lnTo>
                  <a:lnTo>
                    <a:pt x="291866" y="156437"/>
                  </a:lnTo>
                  <a:lnTo>
                    <a:pt x="330078" y="128574"/>
                  </a:lnTo>
                  <a:lnTo>
                    <a:pt x="369996" y="103085"/>
                  </a:lnTo>
                  <a:lnTo>
                    <a:pt x="411504" y="80081"/>
                  </a:lnTo>
                  <a:lnTo>
                    <a:pt x="454489" y="59672"/>
                  </a:lnTo>
                  <a:lnTo>
                    <a:pt x="498835" y="41970"/>
                  </a:lnTo>
                  <a:lnTo>
                    <a:pt x="500450" y="41163"/>
                  </a:lnTo>
                  <a:lnTo>
                    <a:pt x="502064" y="41163"/>
                  </a:lnTo>
                  <a:lnTo>
                    <a:pt x="503678" y="40355"/>
                  </a:lnTo>
                  <a:lnTo>
                    <a:pt x="549952" y="26241"/>
                  </a:lnTo>
                  <a:lnTo>
                    <a:pt x="597621" y="14993"/>
                  </a:lnTo>
                  <a:lnTo>
                    <a:pt x="646529" y="6766"/>
                  </a:lnTo>
                  <a:lnTo>
                    <a:pt x="696523" y="1717"/>
                  </a:lnTo>
                  <a:lnTo>
                    <a:pt x="747446" y="0"/>
                  </a:lnTo>
                  <a:close/>
                </a:path>
              </a:pathLst>
            </a:custGeom>
            <a:solidFill>
              <a:srgbClr val="324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36235" y="9901935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61373" y="345244"/>
            <a:ext cx="9365615" cy="1076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900" spc="215" dirty="0"/>
              <a:t>Financial</a:t>
            </a:r>
            <a:r>
              <a:rPr sz="6900" spc="-1220" dirty="0"/>
              <a:t> </a:t>
            </a:r>
            <a:r>
              <a:rPr sz="6900" spc="165" dirty="0"/>
              <a:t>Projections</a:t>
            </a:r>
            <a:endParaRPr sz="6900"/>
          </a:p>
        </p:txBody>
      </p:sp>
      <p:sp>
        <p:nvSpPr>
          <p:cNvPr id="6" name="object 6"/>
          <p:cNvSpPr txBox="1"/>
          <p:nvPr/>
        </p:nvSpPr>
        <p:spPr>
          <a:xfrm>
            <a:off x="7162827" y="1759894"/>
            <a:ext cx="314071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b="1" spc="-380" dirty="0">
                <a:latin typeface="Verdana"/>
                <a:cs typeface="Verdana"/>
              </a:rPr>
              <a:t>EXPENSES</a:t>
            </a:r>
            <a:r>
              <a:rPr sz="4400" b="1" spc="-725" dirty="0">
                <a:latin typeface="Verdana"/>
                <a:cs typeface="Verdana"/>
              </a:rPr>
              <a:t> </a:t>
            </a:r>
            <a:r>
              <a:rPr sz="4400" b="1" spc="-690" dirty="0">
                <a:latin typeface="Verdana"/>
                <a:cs typeface="Verdana"/>
              </a:rPr>
              <a:t>:</a:t>
            </a:r>
            <a:endParaRPr sz="44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65050" y="2441424"/>
            <a:ext cx="4971415" cy="922019"/>
            <a:chOff x="8765050" y="2441424"/>
            <a:chExt cx="4971415" cy="922019"/>
          </a:xfrm>
        </p:grpSpPr>
        <p:sp>
          <p:nvSpPr>
            <p:cNvPr id="8" name="object 8"/>
            <p:cNvSpPr/>
            <p:nvPr/>
          </p:nvSpPr>
          <p:spPr>
            <a:xfrm>
              <a:off x="8788862" y="2465236"/>
              <a:ext cx="4806315" cy="799465"/>
            </a:xfrm>
            <a:custGeom>
              <a:avLst/>
              <a:gdLst/>
              <a:ahLst/>
              <a:cxnLst/>
              <a:rect l="l" t="t" r="r" b="b"/>
              <a:pathLst>
                <a:path w="4806315" h="799464">
                  <a:moveTo>
                    <a:pt x="0" y="0"/>
                  </a:moveTo>
                  <a:lnTo>
                    <a:pt x="4806140" y="79944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82974" y="3174309"/>
              <a:ext cx="153283" cy="1885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497653" y="2442019"/>
            <a:ext cx="5121275" cy="1056640"/>
            <a:chOff x="3497653" y="2442019"/>
            <a:chExt cx="5121275" cy="1056640"/>
          </a:xfrm>
        </p:grpSpPr>
        <p:sp>
          <p:nvSpPr>
            <p:cNvPr id="11" name="object 11"/>
            <p:cNvSpPr/>
            <p:nvPr/>
          </p:nvSpPr>
          <p:spPr>
            <a:xfrm>
              <a:off x="3638406" y="2465831"/>
              <a:ext cx="4956810" cy="934085"/>
            </a:xfrm>
            <a:custGeom>
              <a:avLst/>
              <a:gdLst/>
              <a:ahLst/>
              <a:cxnLst/>
              <a:rect l="l" t="t" r="r" b="b"/>
              <a:pathLst>
                <a:path w="4956809" h="934085">
                  <a:moveTo>
                    <a:pt x="4956360" y="0"/>
                  </a:moveTo>
                  <a:lnTo>
                    <a:pt x="0" y="933905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97653" y="3310149"/>
              <a:ext cx="154405" cy="1880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343025" y="4438162"/>
            <a:ext cx="133350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43025" y="4971562"/>
            <a:ext cx="133350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63700" y="3350169"/>
            <a:ext cx="4181475" cy="244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100"/>
              </a:spcBef>
            </a:pPr>
            <a:r>
              <a:rPr sz="3400" b="1" spc="260" dirty="0">
                <a:latin typeface="Arial"/>
                <a:cs typeface="Arial"/>
              </a:rPr>
              <a:t>Part-A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  <a:tabLst>
                <a:tab pos="2264410" algn="l"/>
              </a:tabLst>
            </a:pPr>
            <a:r>
              <a:rPr sz="3000" spc="-215" dirty="0">
                <a:latin typeface="Arial Black"/>
                <a:cs typeface="Arial Black"/>
              </a:rPr>
              <a:t>R-n-D	</a:t>
            </a:r>
            <a:r>
              <a:rPr sz="3000" spc="-260" dirty="0">
                <a:latin typeface="Arial Black"/>
                <a:cs typeface="Arial Black"/>
              </a:rPr>
              <a:t>=</a:t>
            </a:r>
            <a:r>
              <a:rPr sz="3000" spc="-260" dirty="0">
                <a:latin typeface="Noto Sans Gurmukhi"/>
                <a:cs typeface="Noto Sans Gurmukhi"/>
              </a:rPr>
              <a:t>₹</a:t>
            </a:r>
            <a:r>
              <a:rPr sz="3000" spc="-260" dirty="0">
                <a:latin typeface="Arial Black"/>
                <a:cs typeface="Arial Black"/>
              </a:rPr>
              <a:t>20,000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315" dirty="0">
                <a:latin typeface="Arial Black"/>
                <a:cs typeface="Arial Black"/>
              </a:rPr>
              <a:t>Raw-Material=</a:t>
            </a:r>
            <a:r>
              <a:rPr sz="3000" spc="-315" dirty="0">
                <a:latin typeface="Noto Sans Gurmukhi"/>
                <a:cs typeface="Noto Sans Gurmukhi"/>
              </a:rPr>
              <a:t>₹</a:t>
            </a:r>
            <a:r>
              <a:rPr sz="3000" spc="-315" dirty="0">
                <a:latin typeface="Arial Black"/>
                <a:cs typeface="Arial Black"/>
              </a:rPr>
              <a:t>17500(+)</a:t>
            </a:r>
            <a:endParaRPr sz="3000">
              <a:latin typeface="Arial Black"/>
              <a:cs typeface="Arial Black"/>
            </a:endParaRPr>
          </a:p>
          <a:p>
            <a:pPr marL="2234565">
              <a:lnSpc>
                <a:spcPct val="100000"/>
              </a:lnSpc>
              <a:spcBef>
                <a:spcPts val="600"/>
              </a:spcBef>
            </a:pPr>
            <a:r>
              <a:rPr sz="3000" spc="-260" dirty="0">
                <a:latin typeface="Arial Black"/>
                <a:cs typeface="Arial Black"/>
              </a:rPr>
              <a:t>=</a:t>
            </a:r>
            <a:r>
              <a:rPr sz="3000" spc="-260" dirty="0">
                <a:latin typeface="Noto Sans Gurmukhi"/>
                <a:cs typeface="Noto Sans Gurmukhi"/>
              </a:rPr>
              <a:t>₹</a:t>
            </a:r>
            <a:r>
              <a:rPr sz="3000" spc="-260" dirty="0">
                <a:latin typeface="Arial Black"/>
                <a:cs typeface="Arial Black"/>
              </a:rPr>
              <a:t>37,500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076283" y="4264121"/>
            <a:ext cx="133350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76283" y="4797521"/>
            <a:ext cx="133350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148321" y="3994246"/>
            <a:ext cx="162242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spc="-270" dirty="0">
                <a:latin typeface="Arial Black"/>
                <a:cs typeface="Arial Black"/>
              </a:rPr>
              <a:t>=</a:t>
            </a:r>
            <a:r>
              <a:rPr sz="3000" spc="-270" dirty="0">
                <a:latin typeface="Noto Sans Gurmukhi"/>
                <a:cs typeface="Noto Sans Gurmukhi"/>
              </a:rPr>
              <a:t>₹</a:t>
            </a:r>
            <a:r>
              <a:rPr sz="3000" spc="-300" dirty="0">
                <a:latin typeface="Arial Black"/>
                <a:cs typeface="Arial Black"/>
              </a:rPr>
              <a:t>10,000</a:t>
            </a:r>
            <a:endParaRPr sz="3000">
              <a:latin typeface="Arial Black"/>
              <a:cs typeface="Arial Black"/>
            </a:endParaRPr>
          </a:p>
          <a:p>
            <a:pPr marL="49530">
              <a:lnSpc>
                <a:spcPct val="100000"/>
              </a:lnSpc>
              <a:spcBef>
                <a:spcPts val="600"/>
              </a:spcBef>
            </a:pPr>
            <a:r>
              <a:rPr sz="3000" spc="-254" dirty="0">
                <a:latin typeface="Arial Black"/>
                <a:cs typeface="Arial Black"/>
              </a:rPr>
              <a:t>=</a:t>
            </a:r>
            <a:r>
              <a:rPr sz="3000" spc="-254" dirty="0">
                <a:latin typeface="Noto Sans Gurmukhi"/>
                <a:cs typeface="Noto Sans Gurmukhi"/>
              </a:rPr>
              <a:t>₹</a:t>
            </a:r>
            <a:r>
              <a:rPr sz="3000" spc="-254" dirty="0">
                <a:latin typeface="Arial Black"/>
                <a:cs typeface="Arial Black"/>
              </a:rPr>
              <a:t>5,000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076283" y="5330921"/>
            <a:ext cx="133350" cy="133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396958" y="3264459"/>
            <a:ext cx="2847340" cy="235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7475">
              <a:lnSpc>
                <a:spcPct val="100000"/>
              </a:lnSpc>
              <a:spcBef>
                <a:spcPts val="100"/>
              </a:spcBef>
            </a:pPr>
            <a:r>
              <a:rPr sz="3400" b="1" spc="190" dirty="0">
                <a:latin typeface="Arial"/>
                <a:cs typeface="Arial"/>
              </a:rPr>
              <a:t>Part-B</a:t>
            </a:r>
            <a:endParaRPr sz="3400">
              <a:latin typeface="Arial"/>
              <a:cs typeface="Arial"/>
            </a:endParaRPr>
          </a:p>
          <a:p>
            <a:pPr marL="12700" marR="464184">
              <a:lnSpc>
                <a:spcPct val="116700"/>
              </a:lnSpc>
              <a:spcBef>
                <a:spcPts val="1664"/>
              </a:spcBef>
            </a:pPr>
            <a:r>
              <a:rPr sz="3000" spc="-335" dirty="0">
                <a:latin typeface="Arial Black"/>
                <a:cs typeface="Arial Black"/>
              </a:rPr>
              <a:t>Website  </a:t>
            </a:r>
            <a:r>
              <a:rPr sz="3000" spc="-340" dirty="0">
                <a:latin typeface="Arial Black"/>
                <a:cs typeface="Arial Black"/>
              </a:rPr>
              <a:t>Marketing  </a:t>
            </a:r>
            <a:r>
              <a:rPr sz="3000" spc="-335" dirty="0">
                <a:latin typeface="Arial Black"/>
                <a:cs typeface="Arial Black"/>
              </a:rPr>
              <a:t>Initial</a:t>
            </a:r>
            <a:r>
              <a:rPr sz="3000" spc="-320" dirty="0">
                <a:latin typeface="Arial Black"/>
                <a:cs typeface="Arial Black"/>
              </a:rPr>
              <a:t> </a:t>
            </a:r>
            <a:r>
              <a:rPr sz="3000" spc="-310" dirty="0">
                <a:latin typeface="Arial Black"/>
                <a:cs typeface="Arial Black"/>
              </a:rPr>
              <a:t>Product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44597" y="5137246"/>
            <a:ext cx="15405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70" dirty="0">
                <a:latin typeface="Arial Black"/>
                <a:cs typeface="Arial Black"/>
              </a:rPr>
              <a:t>=</a:t>
            </a:r>
            <a:r>
              <a:rPr sz="3000" spc="-270" dirty="0">
                <a:latin typeface="Noto Sans Gurmukhi"/>
                <a:cs typeface="Noto Sans Gurmukhi"/>
              </a:rPr>
              <a:t>₹</a:t>
            </a:r>
            <a:r>
              <a:rPr sz="3000" spc="-290" dirty="0">
                <a:latin typeface="Arial Black"/>
                <a:cs typeface="Arial Black"/>
              </a:rPr>
              <a:t>45000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76283" y="5864321"/>
            <a:ext cx="133350" cy="133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396958" y="5594446"/>
            <a:ext cx="572643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spc="-340" dirty="0">
                <a:latin typeface="Arial Black"/>
                <a:cs typeface="Arial Black"/>
              </a:rPr>
              <a:t>Company</a:t>
            </a:r>
            <a:r>
              <a:rPr sz="3000" spc="-295" dirty="0">
                <a:latin typeface="Arial Black"/>
                <a:cs typeface="Arial Black"/>
              </a:rPr>
              <a:t> </a:t>
            </a:r>
            <a:r>
              <a:rPr sz="3000" spc="-310" dirty="0">
                <a:latin typeface="Arial Black"/>
                <a:cs typeface="Arial Black"/>
              </a:rPr>
              <a:t>Registration=</a:t>
            </a:r>
            <a:r>
              <a:rPr sz="3000" spc="-310" dirty="0">
                <a:latin typeface="Noto Sans Gurmukhi"/>
                <a:cs typeface="Noto Sans Gurmukhi"/>
              </a:rPr>
              <a:t>₹</a:t>
            </a:r>
            <a:r>
              <a:rPr sz="3000" spc="-310" dirty="0">
                <a:latin typeface="Arial Black"/>
                <a:cs typeface="Arial Black"/>
              </a:rPr>
              <a:t>20000(+)</a:t>
            </a:r>
            <a:endParaRPr sz="3000">
              <a:latin typeface="Arial Black"/>
              <a:cs typeface="Arial Black"/>
            </a:endParaRPr>
          </a:p>
          <a:p>
            <a:pPr marL="3818254">
              <a:lnSpc>
                <a:spcPct val="100000"/>
              </a:lnSpc>
              <a:spcBef>
                <a:spcPts val="600"/>
              </a:spcBef>
            </a:pPr>
            <a:r>
              <a:rPr sz="3000" spc="-260" dirty="0">
                <a:latin typeface="Arial Black"/>
                <a:cs typeface="Arial Black"/>
              </a:rPr>
              <a:t>=</a:t>
            </a:r>
            <a:r>
              <a:rPr sz="3000" spc="-260" dirty="0">
                <a:latin typeface="Noto Sans Gurmukhi"/>
                <a:cs typeface="Noto Sans Gurmukhi"/>
              </a:rPr>
              <a:t>₹</a:t>
            </a:r>
            <a:r>
              <a:rPr sz="3000" spc="-260" dirty="0">
                <a:latin typeface="Arial Black"/>
                <a:cs typeface="Arial Black"/>
              </a:rPr>
              <a:t>80,000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93174" y="7862279"/>
            <a:ext cx="10711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8134" algn="l"/>
              </a:tabLst>
            </a:pPr>
            <a:r>
              <a:rPr sz="3000" spc="-170" dirty="0">
                <a:latin typeface="Arial Black"/>
                <a:cs typeface="Arial Black"/>
              </a:rPr>
              <a:t>***Total=</a:t>
            </a:r>
            <a:r>
              <a:rPr sz="3000" spc="-170" dirty="0">
                <a:latin typeface="Noto Sans Gurmukhi"/>
                <a:cs typeface="Noto Sans Gurmukhi"/>
              </a:rPr>
              <a:t>₹</a:t>
            </a:r>
            <a:r>
              <a:rPr sz="3000" spc="-170" dirty="0">
                <a:latin typeface="Arial Black"/>
                <a:cs typeface="Arial Black"/>
              </a:rPr>
              <a:t>65000+</a:t>
            </a:r>
            <a:r>
              <a:rPr sz="3000" spc="-170" dirty="0">
                <a:latin typeface="Noto Sans Gurmukhi"/>
                <a:cs typeface="Noto Sans Gurmukhi"/>
              </a:rPr>
              <a:t>₹</a:t>
            </a:r>
            <a:r>
              <a:rPr sz="3000" spc="-170" dirty="0">
                <a:latin typeface="Arial Black"/>
                <a:cs typeface="Arial Black"/>
              </a:rPr>
              <a:t>37500=</a:t>
            </a:r>
            <a:r>
              <a:rPr sz="3000" b="1" spc="-170" dirty="0">
                <a:latin typeface="Noto Sans Gurmukhi"/>
                <a:cs typeface="Noto Sans Gurmukhi"/>
              </a:rPr>
              <a:t>₹</a:t>
            </a:r>
            <a:r>
              <a:rPr sz="3000" b="1" spc="-170" dirty="0">
                <a:latin typeface="Arial"/>
                <a:cs typeface="Arial"/>
              </a:rPr>
              <a:t>1,17,500	</a:t>
            </a:r>
            <a:r>
              <a:rPr sz="3000" spc="-355" dirty="0">
                <a:latin typeface="Arial Black"/>
                <a:cs typeface="Arial Black"/>
              </a:rPr>
              <a:t>(excluding </a:t>
            </a:r>
            <a:r>
              <a:rPr sz="3000" spc="-285" dirty="0">
                <a:latin typeface="Arial Black"/>
                <a:cs typeface="Arial Black"/>
              </a:rPr>
              <a:t>app</a:t>
            </a:r>
            <a:r>
              <a:rPr sz="3000" spc="-165" dirty="0">
                <a:latin typeface="Arial Black"/>
                <a:cs typeface="Arial Black"/>
              </a:rPr>
              <a:t> </a:t>
            </a:r>
            <a:r>
              <a:rPr sz="3000" spc="-370" dirty="0">
                <a:latin typeface="Arial Black"/>
                <a:cs typeface="Arial Black"/>
              </a:rPr>
              <a:t>charges)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96127" y="9483523"/>
            <a:ext cx="1496060" cy="803910"/>
            <a:chOff x="8396127" y="9483523"/>
            <a:chExt cx="1496060" cy="803910"/>
          </a:xfrm>
        </p:grpSpPr>
        <p:sp>
          <p:nvSpPr>
            <p:cNvPr id="3" name="object 3"/>
            <p:cNvSpPr/>
            <p:nvPr/>
          </p:nvSpPr>
          <p:spPr>
            <a:xfrm>
              <a:off x="8396127" y="9483523"/>
              <a:ext cx="1496060" cy="803910"/>
            </a:xfrm>
            <a:custGeom>
              <a:avLst/>
              <a:gdLst/>
              <a:ahLst/>
              <a:cxnLst/>
              <a:rect l="l" t="t" r="r" b="b"/>
              <a:pathLst>
                <a:path w="1496059" h="803909">
                  <a:moveTo>
                    <a:pt x="747446" y="0"/>
                  </a:moveTo>
                  <a:lnTo>
                    <a:pt x="798879" y="1969"/>
                  </a:lnTo>
                  <a:lnTo>
                    <a:pt x="850119" y="7619"/>
                  </a:lnTo>
                  <a:lnTo>
                    <a:pt x="900584" y="16562"/>
                  </a:lnTo>
                  <a:lnTo>
                    <a:pt x="949692" y="28410"/>
                  </a:lnTo>
                  <a:lnTo>
                    <a:pt x="996864" y="42777"/>
                  </a:lnTo>
                  <a:lnTo>
                    <a:pt x="1041668" y="60117"/>
                  </a:lnTo>
                  <a:lnTo>
                    <a:pt x="1085011" y="80203"/>
                  </a:lnTo>
                  <a:lnTo>
                    <a:pt x="1126788" y="102923"/>
                  </a:lnTo>
                  <a:lnTo>
                    <a:pt x="1166891" y="128167"/>
                  </a:lnTo>
                  <a:lnTo>
                    <a:pt x="1205216" y="155822"/>
                  </a:lnTo>
                  <a:lnTo>
                    <a:pt x="1241657" y="185776"/>
                  </a:lnTo>
                  <a:lnTo>
                    <a:pt x="1276107" y="217920"/>
                  </a:lnTo>
                  <a:lnTo>
                    <a:pt x="1308461" y="252141"/>
                  </a:lnTo>
                  <a:lnTo>
                    <a:pt x="1338612" y="288327"/>
                  </a:lnTo>
                  <a:lnTo>
                    <a:pt x="1366455" y="326368"/>
                  </a:lnTo>
                  <a:lnTo>
                    <a:pt x="1391884" y="366151"/>
                  </a:lnTo>
                  <a:lnTo>
                    <a:pt x="1414794" y="407566"/>
                  </a:lnTo>
                  <a:lnTo>
                    <a:pt x="1435077" y="450501"/>
                  </a:lnTo>
                  <a:lnTo>
                    <a:pt x="1452628" y="494844"/>
                  </a:lnTo>
                  <a:lnTo>
                    <a:pt x="1467341" y="540484"/>
                  </a:lnTo>
                  <a:lnTo>
                    <a:pt x="1479111" y="587309"/>
                  </a:lnTo>
                  <a:lnTo>
                    <a:pt x="1487831" y="635209"/>
                  </a:lnTo>
                  <a:lnTo>
                    <a:pt x="1493396" y="684071"/>
                  </a:lnTo>
                  <a:lnTo>
                    <a:pt x="1495699" y="733784"/>
                  </a:lnTo>
                  <a:lnTo>
                    <a:pt x="1495699" y="803384"/>
                  </a:lnTo>
                  <a:lnTo>
                    <a:pt x="0" y="803384"/>
                  </a:lnTo>
                  <a:lnTo>
                    <a:pt x="0" y="733762"/>
                  </a:lnTo>
                  <a:lnTo>
                    <a:pt x="2328" y="684293"/>
                  </a:lnTo>
                  <a:lnTo>
                    <a:pt x="7963" y="635648"/>
                  </a:lnTo>
                  <a:lnTo>
                    <a:pt x="16791" y="587936"/>
                  </a:lnTo>
                  <a:lnTo>
                    <a:pt x="28696" y="541270"/>
                  </a:lnTo>
                  <a:lnTo>
                    <a:pt x="43565" y="495759"/>
                  </a:lnTo>
                  <a:lnTo>
                    <a:pt x="61283" y="451514"/>
                  </a:lnTo>
                  <a:lnTo>
                    <a:pt x="81736" y="408647"/>
                  </a:lnTo>
                  <a:lnTo>
                    <a:pt x="104809" y="367267"/>
                  </a:lnTo>
                  <a:lnTo>
                    <a:pt x="130387" y="327486"/>
                  </a:lnTo>
                  <a:lnTo>
                    <a:pt x="158358" y="289414"/>
                  </a:lnTo>
                  <a:lnTo>
                    <a:pt x="188605" y="253163"/>
                  </a:lnTo>
                  <a:lnTo>
                    <a:pt x="221015" y="218842"/>
                  </a:lnTo>
                  <a:lnTo>
                    <a:pt x="255474" y="186564"/>
                  </a:lnTo>
                  <a:lnTo>
                    <a:pt x="291866" y="156437"/>
                  </a:lnTo>
                  <a:lnTo>
                    <a:pt x="330078" y="128574"/>
                  </a:lnTo>
                  <a:lnTo>
                    <a:pt x="369996" y="103085"/>
                  </a:lnTo>
                  <a:lnTo>
                    <a:pt x="411504" y="80081"/>
                  </a:lnTo>
                  <a:lnTo>
                    <a:pt x="454489" y="59672"/>
                  </a:lnTo>
                  <a:lnTo>
                    <a:pt x="498835" y="41970"/>
                  </a:lnTo>
                  <a:lnTo>
                    <a:pt x="500450" y="41163"/>
                  </a:lnTo>
                  <a:lnTo>
                    <a:pt x="502064" y="41163"/>
                  </a:lnTo>
                  <a:lnTo>
                    <a:pt x="503678" y="40355"/>
                  </a:lnTo>
                  <a:lnTo>
                    <a:pt x="549952" y="26241"/>
                  </a:lnTo>
                  <a:lnTo>
                    <a:pt x="597621" y="14993"/>
                  </a:lnTo>
                  <a:lnTo>
                    <a:pt x="646529" y="6766"/>
                  </a:lnTo>
                  <a:lnTo>
                    <a:pt x="696523" y="1717"/>
                  </a:lnTo>
                  <a:lnTo>
                    <a:pt x="747446" y="0"/>
                  </a:lnTo>
                  <a:close/>
                </a:path>
              </a:pathLst>
            </a:custGeom>
            <a:solidFill>
              <a:srgbClr val="324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36235" y="9901935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69337" y="279980"/>
            <a:ext cx="10549255" cy="1209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54" dirty="0"/>
              <a:t>Financial</a:t>
            </a:r>
            <a:r>
              <a:rPr spc="-1365" dirty="0"/>
              <a:t> </a:t>
            </a:r>
            <a:r>
              <a:rPr spc="200" dirty="0"/>
              <a:t>Projections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48021" y="2036310"/>
            <a:ext cx="3712845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b="1" spc="-495" dirty="0">
                <a:latin typeface="Verdana"/>
                <a:cs typeface="Verdana"/>
              </a:rPr>
              <a:t>REVENUE</a:t>
            </a:r>
            <a:r>
              <a:rPr sz="5700" b="1" spc="-915" dirty="0">
                <a:latin typeface="Verdana"/>
                <a:cs typeface="Verdana"/>
              </a:rPr>
              <a:t> </a:t>
            </a:r>
            <a:r>
              <a:rPr sz="5700" b="1" spc="-900" dirty="0">
                <a:latin typeface="Verdana"/>
                <a:cs typeface="Verdana"/>
              </a:rPr>
              <a:t>:</a:t>
            </a:r>
            <a:endParaRPr sz="57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808" y="3574820"/>
            <a:ext cx="17080865" cy="567182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515620" indent="-503555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516255" algn="l"/>
              </a:tabLst>
            </a:pPr>
            <a:r>
              <a:rPr sz="3750" spc="45" dirty="0">
                <a:latin typeface="Arial"/>
                <a:cs typeface="Arial"/>
              </a:rPr>
              <a:t>B2C</a:t>
            </a:r>
            <a:r>
              <a:rPr sz="3750" spc="-204" dirty="0">
                <a:latin typeface="Arial"/>
                <a:cs typeface="Arial"/>
              </a:rPr>
              <a:t> </a:t>
            </a:r>
            <a:r>
              <a:rPr sz="3750" spc="-170" dirty="0">
                <a:latin typeface="Arial"/>
                <a:cs typeface="Arial"/>
              </a:rPr>
              <a:t>ORDERS</a:t>
            </a:r>
            <a:endParaRPr sz="3750">
              <a:latin typeface="Arial"/>
              <a:cs typeface="Arial"/>
            </a:endParaRPr>
          </a:p>
          <a:p>
            <a:pPr marL="645795">
              <a:lnSpc>
                <a:spcPct val="100000"/>
              </a:lnSpc>
              <a:spcBef>
                <a:spcPts val="725"/>
              </a:spcBef>
            </a:pPr>
            <a:r>
              <a:rPr sz="1950" spc="40" dirty="0">
                <a:latin typeface="Arial"/>
                <a:cs typeface="Arial"/>
              </a:rPr>
              <a:t>(</a:t>
            </a:r>
            <a:r>
              <a:rPr sz="2200" spc="40" dirty="0">
                <a:latin typeface="Arial"/>
                <a:cs typeface="Arial"/>
              </a:rPr>
              <a:t>Hotels,Malls,Public</a:t>
            </a:r>
            <a:r>
              <a:rPr sz="1950" spc="40" dirty="0">
                <a:latin typeface="Arial"/>
                <a:cs typeface="Arial"/>
              </a:rPr>
              <a:t>-</a:t>
            </a:r>
            <a:r>
              <a:rPr sz="2200" spc="40" dirty="0">
                <a:latin typeface="Arial"/>
                <a:cs typeface="Arial"/>
              </a:rPr>
              <a:t>places,Local</a:t>
            </a:r>
            <a:r>
              <a:rPr sz="1950" spc="40" dirty="0">
                <a:latin typeface="Arial"/>
                <a:cs typeface="Arial"/>
              </a:rPr>
              <a:t>-</a:t>
            </a:r>
            <a:r>
              <a:rPr sz="2200" spc="40" dirty="0">
                <a:latin typeface="Arial"/>
                <a:cs typeface="Arial"/>
              </a:rPr>
              <a:t>transports</a:t>
            </a:r>
            <a:r>
              <a:rPr sz="1950" spc="40" dirty="0">
                <a:latin typeface="Arial"/>
                <a:cs typeface="Arial"/>
              </a:rPr>
              <a:t>(</a:t>
            </a:r>
            <a:r>
              <a:rPr sz="2200" spc="40" dirty="0">
                <a:latin typeface="Arial"/>
                <a:cs typeface="Arial"/>
              </a:rPr>
              <a:t>buses</a:t>
            </a:r>
            <a:r>
              <a:rPr sz="1950" spc="40" dirty="0">
                <a:latin typeface="Arial"/>
                <a:cs typeface="Arial"/>
              </a:rPr>
              <a:t>)</a:t>
            </a:r>
            <a:r>
              <a:rPr sz="2200" spc="40" dirty="0">
                <a:latin typeface="Arial"/>
                <a:cs typeface="Arial"/>
              </a:rPr>
              <a:t>,Hospitals,Parks,Musems,Community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Halls,etc</a:t>
            </a:r>
            <a:r>
              <a:rPr sz="1950" spc="35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Arial"/>
              <a:cs typeface="Arial"/>
            </a:endParaRPr>
          </a:p>
          <a:p>
            <a:pPr marL="3504565" indent="-504190">
              <a:lnSpc>
                <a:spcPct val="100000"/>
              </a:lnSpc>
              <a:buAutoNum type="arabicPeriod" startAt="2"/>
              <a:tabLst>
                <a:tab pos="3505200" algn="l"/>
              </a:tabLst>
            </a:pPr>
            <a:r>
              <a:rPr sz="3750" spc="-145" dirty="0">
                <a:latin typeface="Arial"/>
                <a:cs typeface="Arial"/>
              </a:rPr>
              <a:t>SERVICE</a:t>
            </a:r>
            <a:r>
              <a:rPr sz="3750" spc="-204" dirty="0">
                <a:latin typeface="Arial"/>
                <a:cs typeface="Arial"/>
              </a:rPr>
              <a:t> </a:t>
            </a:r>
            <a:r>
              <a:rPr sz="3750" spc="-75" dirty="0">
                <a:latin typeface="Arial"/>
                <a:cs typeface="Arial"/>
              </a:rPr>
              <a:t>VISITS</a:t>
            </a:r>
            <a:endParaRPr sz="3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AutoNum type="arabicPeriod" startAt="2"/>
            </a:pPr>
            <a:endParaRPr sz="3800">
              <a:latin typeface="Arial"/>
              <a:cs typeface="Arial"/>
            </a:endParaRPr>
          </a:p>
          <a:p>
            <a:pPr marL="6360795" indent="-50355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6361430" algn="l"/>
              </a:tabLst>
            </a:pPr>
            <a:r>
              <a:rPr sz="3750" spc="-5" dirty="0">
                <a:latin typeface="Arial"/>
                <a:cs typeface="Arial"/>
              </a:rPr>
              <a:t>MATERIAL </a:t>
            </a:r>
            <a:r>
              <a:rPr sz="3750" spc="35" dirty="0">
                <a:latin typeface="Arial"/>
                <a:cs typeface="Arial"/>
              </a:rPr>
              <a:t>IN</a:t>
            </a:r>
            <a:r>
              <a:rPr sz="3750" spc="-400" dirty="0">
                <a:latin typeface="Arial"/>
                <a:cs typeface="Arial"/>
              </a:rPr>
              <a:t> </a:t>
            </a:r>
            <a:r>
              <a:rPr sz="3750" spc="-175" dirty="0">
                <a:latin typeface="Arial"/>
                <a:cs typeface="Arial"/>
              </a:rPr>
              <a:t>REPAIRS</a:t>
            </a:r>
            <a:endParaRPr sz="3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 startAt="2"/>
            </a:pPr>
            <a:endParaRPr sz="3850">
              <a:latin typeface="Arial"/>
              <a:cs typeface="Arial"/>
            </a:endParaRPr>
          </a:p>
          <a:p>
            <a:pPr marL="10919460" indent="-504190">
              <a:lnSpc>
                <a:spcPct val="100000"/>
              </a:lnSpc>
              <a:buAutoNum type="arabicPeriod" startAt="2"/>
              <a:tabLst>
                <a:tab pos="10920095" algn="l"/>
              </a:tabLst>
            </a:pPr>
            <a:r>
              <a:rPr sz="3750" spc="20" dirty="0">
                <a:latin typeface="Arial"/>
                <a:cs typeface="Arial"/>
              </a:rPr>
              <a:t>B2B </a:t>
            </a:r>
            <a:r>
              <a:rPr sz="3750" spc="-20" dirty="0">
                <a:latin typeface="Arial"/>
                <a:cs typeface="Arial"/>
              </a:rPr>
              <a:t>BULK</a:t>
            </a:r>
            <a:r>
              <a:rPr sz="3750" spc="-430" dirty="0">
                <a:latin typeface="Arial"/>
                <a:cs typeface="Arial"/>
              </a:rPr>
              <a:t> </a:t>
            </a:r>
            <a:r>
              <a:rPr sz="3750" spc="-170" dirty="0">
                <a:latin typeface="Arial"/>
                <a:cs typeface="Arial"/>
              </a:rPr>
              <a:t>ORDERS</a:t>
            </a:r>
            <a:endParaRPr sz="3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 startAt="2"/>
            </a:pPr>
            <a:endParaRPr sz="4350">
              <a:latin typeface="Arial"/>
              <a:cs typeface="Arial"/>
            </a:endParaRPr>
          </a:p>
          <a:p>
            <a:pPr marL="503555" marR="5080" indent="-503555" algn="r">
              <a:lnSpc>
                <a:spcPct val="100000"/>
              </a:lnSpc>
              <a:buAutoNum type="arabicPeriod" startAt="2"/>
              <a:tabLst>
                <a:tab pos="503555" algn="l"/>
              </a:tabLst>
            </a:pPr>
            <a:r>
              <a:rPr sz="3750" spc="-80" dirty="0">
                <a:latin typeface="Arial"/>
                <a:cs typeface="Arial"/>
              </a:rPr>
              <a:t>F</a:t>
            </a:r>
            <a:r>
              <a:rPr sz="3750" spc="-295" dirty="0">
                <a:latin typeface="Arial"/>
                <a:cs typeface="Arial"/>
              </a:rPr>
              <a:t>R</a:t>
            </a:r>
            <a:r>
              <a:rPr sz="3750" spc="-10" dirty="0">
                <a:latin typeface="Arial"/>
                <a:cs typeface="Arial"/>
              </a:rPr>
              <a:t>A</a:t>
            </a:r>
            <a:r>
              <a:rPr sz="3750" spc="90" dirty="0">
                <a:latin typeface="Arial"/>
                <a:cs typeface="Arial"/>
              </a:rPr>
              <a:t>N</a:t>
            </a:r>
            <a:r>
              <a:rPr sz="3750" spc="15" dirty="0">
                <a:latin typeface="Arial"/>
                <a:cs typeface="Arial"/>
              </a:rPr>
              <a:t>C</a:t>
            </a:r>
            <a:r>
              <a:rPr sz="3750" spc="135" dirty="0">
                <a:latin typeface="Arial"/>
                <a:cs typeface="Arial"/>
              </a:rPr>
              <a:t>H</a:t>
            </a:r>
            <a:r>
              <a:rPr sz="3750" spc="-15" dirty="0">
                <a:latin typeface="Arial"/>
                <a:cs typeface="Arial"/>
              </a:rPr>
              <a:t>I</a:t>
            </a:r>
            <a:r>
              <a:rPr sz="3750" spc="-220" dirty="0">
                <a:latin typeface="Arial"/>
                <a:cs typeface="Arial"/>
              </a:rPr>
              <a:t>S</a:t>
            </a:r>
            <a:r>
              <a:rPr sz="3750" spc="-215" dirty="0">
                <a:latin typeface="Arial"/>
                <a:cs typeface="Arial"/>
              </a:rPr>
              <a:t>E</a:t>
            </a:r>
            <a:endParaRPr sz="3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96127" y="9483523"/>
            <a:ext cx="1496060" cy="803910"/>
            <a:chOff x="8396127" y="9483523"/>
            <a:chExt cx="1496060" cy="803910"/>
          </a:xfrm>
        </p:grpSpPr>
        <p:sp>
          <p:nvSpPr>
            <p:cNvPr id="3" name="object 3"/>
            <p:cNvSpPr/>
            <p:nvPr/>
          </p:nvSpPr>
          <p:spPr>
            <a:xfrm>
              <a:off x="8396127" y="9483523"/>
              <a:ext cx="1496060" cy="803910"/>
            </a:xfrm>
            <a:custGeom>
              <a:avLst/>
              <a:gdLst/>
              <a:ahLst/>
              <a:cxnLst/>
              <a:rect l="l" t="t" r="r" b="b"/>
              <a:pathLst>
                <a:path w="1496059" h="803909">
                  <a:moveTo>
                    <a:pt x="747446" y="0"/>
                  </a:moveTo>
                  <a:lnTo>
                    <a:pt x="798879" y="1969"/>
                  </a:lnTo>
                  <a:lnTo>
                    <a:pt x="850119" y="7619"/>
                  </a:lnTo>
                  <a:lnTo>
                    <a:pt x="900584" y="16562"/>
                  </a:lnTo>
                  <a:lnTo>
                    <a:pt x="949692" y="28410"/>
                  </a:lnTo>
                  <a:lnTo>
                    <a:pt x="996864" y="42777"/>
                  </a:lnTo>
                  <a:lnTo>
                    <a:pt x="1041668" y="60117"/>
                  </a:lnTo>
                  <a:lnTo>
                    <a:pt x="1085011" y="80203"/>
                  </a:lnTo>
                  <a:lnTo>
                    <a:pt x="1126788" y="102923"/>
                  </a:lnTo>
                  <a:lnTo>
                    <a:pt x="1166891" y="128167"/>
                  </a:lnTo>
                  <a:lnTo>
                    <a:pt x="1205216" y="155822"/>
                  </a:lnTo>
                  <a:lnTo>
                    <a:pt x="1241657" y="185776"/>
                  </a:lnTo>
                  <a:lnTo>
                    <a:pt x="1276107" y="217920"/>
                  </a:lnTo>
                  <a:lnTo>
                    <a:pt x="1308461" y="252141"/>
                  </a:lnTo>
                  <a:lnTo>
                    <a:pt x="1338612" y="288327"/>
                  </a:lnTo>
                  <a:lnTo>
                    <a:pt x="1366455" y="326368"/>
                  </a:lnTo>
                  <a:lnTo>
                    <a:pt x="1391884" y="366151"/>
                  </a:lnTo>
                  <a:lnTo>
                    <a:pt x="1414794" y="407566"/>
                  </a:lnTo>
                  <a:lnTo>
                    <a:pt x="1435077" y="450501"/>
                  </a:lnTo>
                  <a:lnTo>
                    <a:pt x="1452628" y="494844"/>
                  </a:lnTo>
                  <a:lnTo>
                    <a:pt x="1467341" y="540484"/>
                  </a:lnTo>
                  <a:lnTo>
                    <a:pt x="1479111" y="587309"/>
                  </a:lnTo>
                  <a:lnTo>
                    <a:pt x="1487831" y="635209"/>
                  </a:lnTo>
                  <a:lnTo>
                    <a:pt x="1493396" y="684071"/>
                  </a:lnTo>
                  <a:lnTo>
                    <a:pt x="1495699" y="733784"/>
                  </a:lnTo>
                  <a:lnTo>
                    <a:pt x="1495699" y="803384"/>
                  </a:lnTo>
                  <a:lnTo>
                    <a:pt x="0" y="803384"/>
                  </a:lnTo>
                  <a:lnTo>
                    <a:pt x="0" y="733762"/>
                  </a:lnTo>
                  <a:lnTo>
                    <a:pt x="2328" y="684293"/>
                  </a:lnTo>
                  <a:lnTo>
                    <a:pt x="7963" y="635648"/>
                  </a:lnTo>
                  <a:lnTo>
                    <a:pt x="16791" y="587936"/>
                  </a:lnTo>
                  <a:lnTo>
                    <a:pt x="28696" y="541270"/>
                  </a:lnTo>
                  <a:lnTo>
                    <a:pt x="43565" y="495759"/>
                  </a:lnTo>
                  <a:lnTo>
                    <a:pt x="61283" y="451514"/>
                  </a:lnTo>
                  <a:lnTo>
                    <a:pt x="81736" y="408647"/>
                  </a:lnTo>
                  <a:lnTo>
                    <a:pt x="104809" y="367267"/>
                  </a:lnTo>
                  <a:lnTo>
                    <a:pt x="130387" y="327486"/>
                  </a:lnTo>
                  <a:lnTo>
                    <a:pt x="158358" y="289414"/>
                  </a:lnTo>
                  <a:lnTo>
                    <a:pt x="188605" y="253163"/>
                  </a:lnTo>
                  <a:lnTo>
                    <a:pt x="221015" y="218842"/>
                  </a:lnTo>
                  <a:lnTo>
                    <a:pt x="255474" y="186564"/>
                  </a:lnTo>
                  <a:lnTo>
                    <a:pt x="291866" y="156437"/>
                  </a:lnTo>
                  <a:lnTo>
                    <a:pt x="330078" y="128574"/>
                  </a:lnTo>
                  <a:lnTo>
                    <a:pt x="369996" y="103085"/>
                  </a:lnTo>
                  <a:lnTo>
                    <a:pt x="411504" y="80081"/>
                  </a:lnTo>
                  <a:lnTo>
                    <a:pt x="454489" y="59672"/>
                  </a:lnTo>
                  <a:lnTo>
                    <a:pt x="498835" y="41970"/>
                  </a:lnTo>
                  <a:lnTo>
                    <a:pt x="500450" y="41163"/>
                  </a:lnTo>
                  <a:lnTo>
                    <a:pt x="502064" y="41163"/>
                  </a:lnTo>
                  <a:lnTo>
                    <a:pt x="503678" y="40355"/>
                  </a:lnTo>
                  <a:lnTo>
                    <a:pt x="549952" y="26241"/>
                  </a:lnTo>
                  <a:lnTo>
                    <a:pt x="597621" y="14993"/>
                  </a:lnTo>
                  <a:lnTo>
                    <a:pt x="646529" y="6766"/>
                  </a:lnTo>
                  <a:lnTo>
                    <a:pt x="696523" y="1717"/>
                  </a:lnTo>
                  <a:lnTo>
                    <a:pt x="747446" y="0"/>
                  </a:lnTo>
                  <a:close/>
                </a:path>
              </a:pathLst>
            </a:custGeom>
            <a:solidFill>
              <a:srgbClr val="324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36235" y="9901904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29" dirty="0"/>
              <a:t>Competitors</a:t>
            </a:r>
          </a:p>
        </p:txBody>
      </p:sp>
      <p:sp>
        <p:nvSpPr>
          <p:cNvPr id="6" name="object 6"/>
          <p:cNvSpPr/>
          <p:nvPr/>
        </p:nvSpPr>
        <p:spPr>
          <a:xfrm>
            <a:off x="1185862" y="3109004"/>
            <a:ext cx="180975" cy="180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0725" y="3761466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171450"/>
                </a:move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90725" y="4409166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171450"/>
                </a:move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90725" y="5056866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171450"/>
                </a:move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725" y="5704566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171450"/>
                </a:move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90725" y="6352266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171450"/>
                </a:move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0725" y="7647666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171450"/>
                </a:move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0725" y="8295366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171450"/>
                </a:move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9234" y="1942979"/>
            <a:ext cx="16704944" cy="735457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4700" spc="-455" dirty="0">
                <a:latin typeface="Arial Black"/>
                <a:cs typeface="Arial Black"/>
              </a:rPr>
              <a:t>1. </a:t>
            </a:r>
            <a:r>
              <a:rPr sz="4700" spc="-540" dirty="0">
                <a:latin typeface="Arial Black"/>
                <a:cs typeface="Arial Black"/>
              </a:rPr>
              <a:t>Maven</a:t>
            </a:r>
            <a:r>
              <a:rPr sz="4700" spc="-1000" dirty="0">
                <a:latin typeface="Arial Black"/>
                <a:cs typeface="Arial Black"/>
              </a:rPr>
              <a:t> </a:t>
            </a:r>
            <a:r>
              <a:rPr sz="4700" spc="-505" dirty="0">
                <a:latin typeface="Arial Black"/>
                <a:cs typeface="Arial Black"/>
              </a:rPr>
              <a:t>Stat:-</a:t>
            </a:r>
            <a:endParaRPr sz="4700">
              <a:latin typeface="Arial Black"/>
              <a:cs typeface="Arial Black"/>
            </a:endParaRPr>
          </a:p>
          <a:p>
            <a:pPr marL="1339850">
              <a:lnSpc>
                <a:spcPct val="100000"/>
              </a:lnSpc>
              <a:spcBef>
                <a:spcPts val="760"/>
              </a:spcBef>
            </a:pPr>
            <a:r>
              <a:rPr sz="3700" spc="-600" dirty="0">
                <a:latin typeface="Arial Black"/>
                <a:cs typeface="Arial Black"/>
              </a:rPr>
              <a:t>The </a:t>
            </a:r>
            <a:r>
              <a:rPr sz="3700" spc="-545" dirty="0">
                <a:latin typeface="Arial Black"/>
                <a:cs typeface="Arial Black"/>
              </a:rPr>
              <a:t>Data they </a:t>
            </a:r>
            <a:r>
              <a:rPr sz="3700" spc="-490" dirty="0">
                <a:latin typeface="Arial Black"/>
                <a:cs typeface="Arial Black"/>
              </a:rPr>
              <a:t>provide</a:t>
            </a:r>
            <a:r>
              <a:rPr sz="3700" spc="-655" dirty="0">
                <a:latin typeface="Arial Black"/>
                <a:cs typeface="Arial Black"/>
              </a:rPr>
              <a:t> </a:t>
            </a:r>
            <a:r>
              <a:rPr sz="3700" spc="-540" dirty="0">
                <a:latin typeface="Arial Black"/>
                <a:cs typeface="Arial Black"/>
              </a:rPr>
              <a:t>is:</a:t>
            </a:r>
            <a:endParaRPr sz="3700">
              <a:latin typeface="Arial Black"/>
              <a:cs typeface="Arial Black"/>
            </a:endParaRPr>
          </a:p>
          <a:p>
            <a:pPr marL="1932939" marR="1478280">
              <a:lnSpc>
                <a:spcPts val="5100"/>
              </a:lnSpc>
              <a:spcBef>
                <a:spcPts val="280"/>
              </a:spcBef>
            </a:pPr>
            <a:r>
              <a:rPr sz="3700" spc="-345" dirty="0">
                <a:latin typeface="Arial Black"/>
                <a:cs typeface="Arial Black"/>
              </a:rPr>
              <a:t>Number </a:t>
            </a:r>
            <a:r>
              <a:rPr sz="3700" spc="-320" dirty="0">
                <a:latin typeface="Arial Black"/>
                <a:cs typeface="Arial Black"/>
              </a:rPr>
              <a:t>of </a:t>
            </a:r>
            <a:r>
              <a:rPr sz="3700" spc="-425" dirty="0">
                <a:latin typeface="Arial Black"/>
                <a:cs typeface="Arial Black"/>
              </a:rPr>
              <a:t>incoming, </a:t>
            </a:r>
            <a:r>
              <a:rPr sz="3700" spc="-385" dirty="0">
                <a:latin typeface="Arial Black"/>
                <a:cs typeface="Arial Black"/>
              </a:rPr>
              <a:t>outgoing </a:t>
            </a:r>
            <a:r>
              <a:rPr sz="3700" spc="-360" dirty="0">
                <a:latin typeface="Arial Black"/>
                <a:cs typeface="Arial Black"/>
              </a:rPr>
              <a:t>and </a:t>
            </a:r>
            <a:r>
              <a:rPr sz="3700" spc="-390" dirty="0">
                <a:latin typeface="Arial Black"/>
                <a:cs typeface="Arial Black"/>
              </a:rPr>
              <a:t>currently inside </a:t>
            </a:r>
            <a:r>
              <a:rPr sz="3700" spc="-420" dirty="0">
                <a:latin typeface="Arial Black"/>
                <a:cs typeface="Arial Black"/>
              </a:rPr>
              <a:t>visitors  </a:t>
            </a:r>
            <a:r>
              <a:rPr sz="3700" spc="-400" dirty="0">
                <a:latin typeface="Arial Black"/>
                <a:cs typeface="Arial Black"/>
              </a:rPr>
              <a:t>Distinguish </a:t>
            </a:r>
            <a:r>
              <a:rPr sz="3700" spc="-430" dirty="0">
                <a:latin typeface="Arial Black"/>
                <a:cs typeface="Arial Black"/>
              </a:rPr>
              <a:t>employees </a:t>
            </a:r>
            <a:r>
              <a:rPr sz="3700" spc="-320" dirty="0">
                <a:latin typeface="Arial Black"/>
                <a:cs typeface="Arial Black"/>
              </a:rPr>
              <a:t>from </a:t>
            </a:r>
            <a:r>
              <a:rPr sz="3700" spc="-420" dirty="0">
                <a:latin typeface="Arial Black"/>
                <a:cs typeface="Arial Black"/>
              </a:rPr>
              <a:t>visitors </a:t>
            </a:r>
            <a:r>
              <a:rPr sz="3700" spc="-285" dirty="0">
                <a:latin typeface="Arial Black"/>
                <a:cs typeface="Arial Black"/>
              </a:rPr>
              <a:t>for </a:t>
            </a:r>
            <a:r>
              <a:rPr sz="3700" spc="-350" dirty="0">
                <a:latin typeface="Arial Black"/>
                <a:cs typeface="Arial Black"/>
              </a:rPr>
              <a:t>more </a:t>
            </a:r>
            <a:r>
              <a:rPr sz="3700" spc="-475" dirty="0">
                <a:latin typeface="Arial Black"/>
                <a:cs typeface="Arial Black"/>
              </a:rPr>
              <a:t>accurate </a:t>
            </a:r>
            <a:r>
              <a:rPr sz="3700" spc="-470" dirty="0">
                <a:latin typeface="Arial Black"/>
                <a:cs typeface="Arial Black"/>
              </a:rPr>
              <a:t>analysis  </a:t>
            </a:r>
            <a:r>
              <a:rPr sz="3700" spc="-295" dirty="0">
                <a:latin typeface="Arial Black"/>
                <a:cs typeface="Arial Black"/>
              </a:rPr>
              <a:t>Outdoor </a:t>
            </a:r>
            <a:r>
              <a:rPr sz="3700" spc="-500" dirty="0">
                <a:latin typeface="Arial Black"/>
                <a:cs typeface="Arial Black"/>
              </a:rPr>
              <a:t>systems </a:t>
            </a:r>
            <a:r>
              <a:rPr sz="3700" spc="-405" dirty="0">
                <a:latin typeface="Arial Black"/>
                <a:cs typeface="Arial Black"/>
              </a:rPr>
              <a:t>that </a:t>
            </a:r>
            <a:r>
              <a:rPr sz="3700" spc="-409" dirty="0">
                <a:latin typeface="Arial Black"/>
                <a:cs typeface="Arial Black"/>
              </a:rPr>
              <a:t>measure </a:t>
            </a:r>
            <a:r>
              <a:rPr sz="3700" spc="-415" dirty="0">
                <a:latin typeface="Arial Black"/>
                <a:cs typeface="Arial Black"/>
              </a:rPr>
              <a:t>traffic </a:t>
            </a:r>
            <a:r>
              <a:rPr sz="3700" spc="-345" dirty="0">
                <a:latin typeface="Arial Black"/>
                <a:cs typeface="Arial Black"/>
              </a:rPr>
              <a:t>in </a:t>
            </a:r>
            <a:r>
              <a:rPr sz="3700" spc="-310" dirty="0">
                <a:latin typeface="Arial Black"/>
                <a:cs typeface="Arial Black"/>
              </a:rPr>
              <a:t>front </a:t>
            </a:r>
            <a:r>
              <a:rPr sz="3700" spc="-320" dirty="0">
                <a:latin typeface="Arial Black"/>
                <a:cs typeface="Arial Black"/>
              </a:rPr>
              <a:t>of </a:t>
            </a:r>
            <a:r>
              <a:rPr sz="3700" spc="-380" dirty="0">
                <a:latin typeface="Arial Black"/>
                <a:cs typeface="Arial Black"/>
              </a:rPr>
              <a:t>the </a:t>
            </a:r>
            <a:r>
              <a:rPr sz="3700" spc="-395" dirty="0">
                <a:latin typeface="Arial Black"/>
                <a:cs typeface="Arial Black"/>
              </a:rPr>
              <a:t>retail </a:t>
            </a:r>
            <a:r>
              <a:rPr sz="3700" spc="-380" dirty="0">
                <a:latin typeface="Arial Black"/>
                <a:cs typeface="Arial Black"/>
              </a:rPr>
              <a:t>store  </a:t>
            </a:r>
            <a:r>
              <a:rPr sz="3700" spc="-405" dirty="0">
                <a:latin typeface="Arial Black"/>
                <a:cs typeface="Arial Black"/>
              </a:rPr>
              <a:t>Identifying </a:t>
            </a:r>
            <a:r>
              <a:rPr sz="3700" spc="-415" dirty="0">
                <a:latin typeface="Arial Black"/>
                <a:cs typeface="Arial Black"/>
              </a:rPr>
              <a:t>busiest </a:t>
            </a:r>
            <a:r>
              <a:rPr sz="3700" spc="-475" dirty="0">
                <a:latin typeface="Arial Black"/>
                <a:cs typeface="Arial Black"/>
              </a:rPr>
              <a:t>days </a:t>
            </a:r>
            <a:r>
              <a:rPr sz="3700" spc="-360" dirty="0">
                <a:latin typeface="Arial Black"/>
                <a:cs typeface="Arial Black"/>
              </a:rPr>
              <a:t>and </a:t>
            </a:r>
            <a:r>
              <a:rPr sz="3700" spc="-459" dirty="0">
                <a:latin typeface="Arial Black"/>
                <a:cs typeface="Arial Black"/>
              </a:rPr>
              <a:t>when </a:t>
            </a:r>
            <a:r>
              <a:rPr sz="3700" spc="-409" dirty="0">
                <a:latin typeface="Arial Black"/>
                <a:cs typeface="Arial Black"/>
              </a:rPr>
              <a:t>power</a:t>
            </a:r>
            <a:r>
              <a:rPr sz="3700" spc="-360" dirty="0">
                <a:latin typeface="Arial Black"/>
                <a:cs typeface="Arial Black"/>
              </a:rPr>
              <a:t> </a:t>
            </a:r>
            <a:r>
              <a:rPr sz="3700" spc="-330" dirty="0">
                <a:latin typeface="Arial Black"/>
                <a:cs typeface="Arial Black"/>
              </a:rPr>
              <a:t>hours</a:t>
            </a:r>
            <a:endParaRPr sz="3700">
              <a:latin typeface="Arial Black"/>
              <a:cs typeface="Arial Black"/>
            </a:endParaRPr>
          </a:p>
          <a:p>
            <a:pPr marL="1932939" marR="1385570">
              <a:lnSpc>
                <a:spcPts val="5100"/>
              </a:lnSpc>
            </a:pPr>
            <a:r>
              <a:rPr sz="3700" spc="-420" dirty="0">
                <a:latin typeface="Arial Black"/>
                <a:cs typeface="Arial Black"/>
              </a:rPr>
              <a:t>Managers </a:t>
            </a:r>
            <a:r>
              <a:rPr sz="3700" spc="-355" dirty="0">
                <a:latin typeface="Arial Black"/>
                <a:cs typeface="Arial Black"/>
              </a:rPr>
              <a:t>to </a:t>
            </a:r>
            <a:r>
              <a:rPr sz="3700" spc="-380" dirty="0">
                <a:latin typeface="Arial Black"/>
                <a:cs typeface="Arial Black"/>
              </a:rPr>
              <a:t>optimize </a:t>
            </a:r>
            <a:r>
              <a:rPr sz="3700" spc="-350" dirty="0">
                <a:latin typeface="Arial Black"/>
                <a:cs typeface="Arial Black"/>
              </a:rPr>
              <a:t>their </a:t>
            </a:r>
            <a:r>
              <a:rPr sz="3700" spc="-490" dirty="0">
                <a:latin typeface="Arial Black"/>
                <a:cs typeface="Arial Black"/>
              </a:rPr>
              <a:t>sales </a:t>
            </a:r>
            <a:r>
              <a:rPr sz="3700" spc="-385" dirty="0">
                <a:latin typeface="Arial Black"/>
                <a:cs typeface="Arial Black"/>
              </a:rPr>
              <a:t>performance, </a:t>
            </a:r>
            <a:r>
              <a:rPr sz="3700" spc="-355" dirty="0">
                <a:latin typeface="Arial Black"/>
                <a:cs typeface="Arial Black"/>
              </a:rPr>
              <a:t>to </a:t>
            </a:r>
            <a:r>
              <a:rPr sz="3700" spc="-375" dirty="0">
                <a:latin typeface="Arial Black"/>
                <a:cs typeface="Arial Black"/>
              </a:rPr>
              <a:t>improve </a:t>
            </a:r>
            <a:r>
              <a:rPr sz="3700" spc="-490" dirty="0">
                <a:latin typeface="Arial Black"/>
                <a:cs typeface="Arial Black"/>
              </a:rPr>
              <a:t>sales  </a:t>
            </a:r>
            <a:r>
              <a:rPr sz="3700" spc="-459" dirty="0">
                <a:latin typeface="Arial Black"/>
                <a:cs typeface="Arial Black"/>
              </a:rPr>
              <a:t>efficiency, </a:t>
            </a:r>
            <a:r>
              <a:rPr sz="3700" spc="-405" dirty="0">
                <a:latin typeface="Arial Black"/>
                <a:cs typeface="Arial Black"/>
              </a:rPr>
              <a:t>conversion </a:t>
            </a:r>
            <a:r>
              <a:rPr sz="3700" spc="-360" dirty="0">
                <a:latin typeface="Arial Black"/>
                <a:cs typeface="Arial Black"/>
              </a:rPr>
              <a:t>and </a:t>
            </a:r>
            <a:r>
              <a:rPr sz="3700" spc="-420" dirty="0">
                <a:latin typeface="Arial Black"/>
                <a:cs typeface="Arial Black"/>
              </a:rPr>
              <a:t>customer</a:t>
            </a:r>
            <a:r>
              <a:rPr sz="3700" spc="120" dirty="0">
                <a:latin typeface="Arial Black"/>
                <a:cs typeface="Arial Black"/>
              </a:rPr>
              <a:t> </a:t>
            </a:r>
            <a:r>
              <a:rPr sz="3700" spc="-475" dirty="0">
                <a:latin typeface="Arial Black"/>
                <a:cs typeface="Arial Black"/>
              </a:rPr>
              <a:t>service</a:t>
            </a:r>
            <a:endParaRPr sz="3700">
              <a:latin typeface="Arial Black"/>
              <a:cs typeface="Arial Black"/>
            </a:endParaRPr>
          </a:p>
          <a:p>
            <a:pPr marL="1932939">
              <a:lnSpc>
                <a:spcPct val="100000"/>
              </a:lnSpc>
              <a:spcBef>
                <a:spcPts val="380"/>
              </a:spcBef>
            </a:pPr>
            <a:r>
              <a:rPr sz="3700" spc="-450" dirty="0">
                <a:latin typeface="Arial Black"/>
                <a:cs typeface="Arial Black"/>
              </a:rPr>
              <a:t>Retailers </a:t>
            </a:r>
            <a:r>
              <a:rPr sz="3700" spc="-355" dirty="0">
                <a:latin typeface="Arial Black"/>
                <a:cs typeface="Arial Black"/>
              </a:rPr>
              <a:t>to </a:t>
            </a:r>
            <a:r>
              <a:rPr sz="3700" spc="-375" dirty="0">
                <a:latin typeface="Arial Black"/>
                <a:cs typeface="Arial Black"/>
              </a:rPr>
              <a:t>improve </a:t>
            </a:r>
            <a:r>
              <a:rPr sz="3700" spc="-350" dirty="0">
                <a:latin typeface="Arial Black"/>
                <a:cs typeface="Arial Black"/>
              </a:rPr>
              <a:t>their </a:t>
            </a:r>
            <a:r>
              <a:rPr sz="3700" spc="-415" dirty="0">
                <a:latin typeface="Arial Black"/>
                <a:cs typeface="Arial Black"/>
              </a:rPr>
              <a:t>business </a:t>
            </a:r>
            <a:r>
              <a:rPr sz="3700" spc="-375" dirty="0">
                <a:latin typeface="Arial Black"/>
                <a:cs typeface="Arial Black"/>
              </a:rPr>
              <a:t>planning </a:t>
            </a:r>
            <a:r>
              <a:rPr sz="3700" spc="-360" dirty="0">
                <a:latin typeface="Arial Black"/>
                <a:cs typeface="Arial Black"/>
              </a:rPr>
              <a:t>and</a:t>
            </a:r>
            <a:r>
              <a:rPr sz="3700" spc="395" dirty="0">
                <a:latin typeface="Arial Black"/>
                <a:cs typeface="Arial Black"/>
              </a:rPr>
              <a:t> </a:t>
            </a:r>
            <a:r>
              <a:rPr sz="3700" spc="-445" dirty="0">
                <a:latin typeface="Arial Black"/>
                <a:cs typeface="Arial Black"/>
              </a:rPr>
              <a:t>forecasts</a:t>
            </a:r>
            <a:endParaRPr sz="3700">
              <a:latin typeface="Arial Black"/>
              <a:cs typeface="Arial Black"/>
            </a:endParaRPr>
          </a:p>
          <a:p>
            <a:pPr marL="1932939" marR="5080">
              <a:lnSpc>
                <a:spcPts val="5100"/>
              </a:lnSpc>
              <a:spcBef>
                <a:spcPts val="280"/>
              </a:spcBef>
            </a:pPr>
            <a:r>
              <a:rPr sz="3700" spc="-455" dirty="0">
                <a:latin typeface="Arial Black"/>
                <a:cs typeface="Arial Black"/>
              </a:rPr>
              <a:t>Making </a:t>
            </a:r>
            <a:r>
              <a:rPr sz="3700" spc="-345" dirty="0">
                <a:latin typeface="Arial Black"/>
                <a:cs typeface="Arial Black"/>
              </a:rPr>
              <a:t>brighter </a:t>
            </a:r>
            <a:r>
              <a:rPr sz="3700" spc="-415" dirty="0">
                <a:latin typeface="Arial Black"/>
                <a:cs typeface="Arial Black"/>
              </a:rPr>
              <a:t>business </a:t>
            </a:r>
            <a:r>
              <a:rPr sz="3700" spc="-434" dirty="0">
                <a:latin typeface="Arial Black"/>
                <a:cs typeface="Arial Black"/>
              </a:rPr>
              <a:t>decisions </a:t>
            </a:r>
            <a:r>
              <a:rPr sz="3700" spc="-420" dirty="0">
                <a:latin typeface="Arial Black"/>
                <a:cs typeface="Arial Black"/>
              </a:rPr>
              <a:t>by </a:t>
            </a:r>
            <a:r>
              <a:rPr sz="3700" spc="-395" dirty="0">
                <a:latin typeface="Arial Black"/>
                <a:cs typeface="Arial Black"/>
              </a:rPr>
              <a:t>identifying </a:t>
            </a:r>
            <a:r>
              <a:rPr sz="3700" spc="-360" dirty="0">
                <a:latin typeface="Arial Black"/>
                <a:cs typeface="Arial Black"/>
              </a:rPr>
              <a:t>and </a:t>
            </a:r>
            <a:r>
              <a:rPr sz="3700" spc="-430" dirty="0">
                <a:latin typeface="Arial Black"/>
                <a:cs typeface="Arial Black"/>
              </a:rPr>
              <a:t>analyzing </a:t>
            </a:r>
            <a:r>
              <a:rPr sz="3700" spc="-360" dirty="0">
                <a:latin typeface="Arial Black"/>
                <a:cs typeface="Arial Black"/>
              </a:rPr>
              <a:t>trends  </a:t>
            </a:r>
            <a:r>
              <a:rPr sz="3700" spc="-335" dirty="0">
                <a:latin typeface="Arial Black"/>
                <a:cs typeface="Arial Black"/>
              </a:rPr>
              <a:t>through </a:t>
            </a:r>
            <a:r>
              <a:rPr sz="3700" spc="-380" dirty="0">
                <a:latin typeface="Arial Black"/>
                <a:cs typeface="Arial Black"/>
              </a:rPr>
              <a:t>the </a:t>
            </a:r>
            <a:r>
              <a:rPr sz="3700" spc="-450" dirty="0">
                <a:latin typeface="Arial Black"/>
                <a:cs typeface="Arial Black"/>
              </a:rPr>
              <a:t>given </a:t>
            </a:r>
            <a:r>
              <a:rPr sz="3700" spc="-500" dirty="0">
                <a:latin typeface="Arial Black"/>
                <a:cs typeface="Arial Black"/>
              </a:rPr>
              <a:t>systematic </a:t>
            </a:r>
            <a:r>
              <a:rPr sz="3700" spc="-490" dirty="0">
                <a:latin typeface="Arial Black"/>
                <a:cs typeface="Arial Black"/>
              </a:rPr>
              <a:t>statistics</a:t>
            </a:r>
            <a:r>
              <a:rPr sz="3700" spc="-445" dirty="0">
                <a:latin typeface="Arial Black"/>
                <a:cs typeface="Arial Black"/>
              </a:rPr>
              <a:t> </a:t>
            </a:r>
            <a:r>
              <a:rPr sz="3700" spc="-355" dirty="0">
                <a:latin typeface="Arial Black"/>
                <a:cs typeface="Arial Black"/>
              </a:rPr>
              <a:t>information</a:t>
            </a:r>
            <a:endParaRPr sz="3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96127" y="9483523"/>
            <a:ext cx="1496060" cy="803910"/>
            <a:chOff x="8396127" y="9483523"/>
            <a:chExt cx="1496060" cy="803910"/>
          </a:xfrm>
        </p:grpSpPr>
        <p:sp>
          <p:nvSpPr>
            <p:cNvPr id="3" name="object 3"/>
            <p:cNvSpPr/>
            <p:nvPr/>
          </p:nvSpPr>
          <p:spPr>
            <a:xfrm>
              <a:off x="8396127" y="9483523"/>
              <a:ext cx="1496060" cy="803910"/>
            </a:xfrm>
            <a:custGeom>
              <a:avLst/>
              <a:gdLst/>
              <a:ahLst/>
              <a:cxnLst/>
              <a:rect l="l" t="t" r="r" b="b"/>
              <a:pathLst>
                <a:path w="1496059" h="803909">
                  <a:moveTo>
                    <a:pt x="747446" y="0"/>
                  </a:moveTo>
                  <a:lnTo>
                    <a:pt x="798879" y="1969"/>
                  </a:lnTo>
                  <a:lnTo>
                    <a:pt x="850119" y="7619"/>
                  </a:lnTo>
                  <a:lnTo>
                    <a:pt x="900584" y="16562"/>
                  </a:lnTo>
                  <a:lnTo>
                    <a:pt x="949692" y="28410"/>
                  </a:lnTo>
                  <a:lnTo>
                    <a:pt x="996864" y="42777"/>
                  </a:lnTo>
                  <a:lnTo>
                    <a:pt x="1041668" y="60117"/>
                  </a:lnTo>
                  <a:lnTo>
                    <a:pt x="1085011" y="80203"/>
                  </a:lnTo>
                  <a:lnTo>
                    <a:pt x="1126788" y="102923"/>
                  </a:lnTo>
                  <a:lnTo>
                    <a:pt x="1166891" y="128167"/>
                  </a:lnTo>
                  <a:lnTo>
                    <a:pt x="1205216" y="155822"/>
                  </a:lnTo>
                  <a:lnTo>
                    <a:pt x="1241657" y="185776"/>
                  </a:lnTo>
                  <a:lnTo>
                    <a:pt x="1276107" y="217920"/>
                  </a:lnTo>
                  <a:lnTo>
                    <a:pt x="1308461" y="252141"/>
                  </a:lnTo>
                  <a:lnTo>
                    <a:pt x="1338612" y="288327"/>
                  </a:lnTo>
                  <a:lnTo>
                    <a:pt x="1366455" y="326368"/>
                  </a:lnTo>
                  <a:lnTo>
                    <a:pt x="1391884" y="366151"/>
                  </a:lnTo>
                  <a:lnTo>
                    <a:pt x="1414794" y="407566"/>
                  </a:lnTo>
                  <a:lnTo>
                    <a:pt x="1435077" y="450501"/>
                  </a:lnTo>
                  <a:lnTo>
                    <a:pt x="1452628" y="494844"/>
                  </a:lnTo>
                  <a:lnTo>
                    <a:pt x="1467341" y="540484"/>
                  </a:lnTo>
                  <a:lnTo>
                    <a:pt x="1479111" y="587309"/>
                  </a:lnTo>
                  <a:lnTo>
                    <a:pt x="1487831" y="635209"/>
                  </a:lnTo>
                  <a:lnTo>
                    <a:pt x="1493396" y="684071"/>
                  </a:lnTo>
                  <a:lnTo>
                    <a:pt x="1495699" y="733784"/>
                  </a:lnTo>
                  <a:lnTo>
                    <a:pt x="1495699" y="803384"/>
                  </a:lnTo>
                  <a:lnTo>
                    <a:pt x="0" y="803384"/>
                  </a:lnTo>
                  <a:lnTo>
                    <a:pt x="0" y="733762"/>
                  </a:lnTo>
                  <a:lnTo>
                    <a:pt x="2328" y="684293"/>
                  </a:lnTo>
                  <a:lnTo>
                    <a:pt x="7963" y="635648"/>
                  </a:lnTo>
                  <a:lnTo>
                    <a:pt x="16791" y="587936"/>
                  </a:lnTo>
                  <a:lnTo>
                    <a:pt x="28696" y="541270"/>
                  </a:lnTo>
                  <a:lnTo>
                    <a:pt x="43565" y="495759"/>
                  </a:lnTo>
                  <a:lnTo>
                    <a:pt x="61283" y="451514"/>
                  </a:lnTo>
                  <a:lnTo>
                    <a:pt x="81736" y="408647"/>
                  </a:lnTo>
                  <a:lnTo>
                    <a:pt x="104809" y="367267"/>
                  </a:lnTo>
                  <a:lnTo>
                    <a:pt x="130387" y="327486"/>
                  </a:lnTo>
                  <a:lnTo>
                    <a:pt x="158358" y="289414"/>
                  </a:lnTo>
                  <a:lnTo>
                    <a:pt x="188605" y="253163"/>
                  </a:lnTo>
                  <a:lnTo>
                    <a:pt x="221015" y="218842"/>
                  </a:lnTo>
                  <a:lnTo>
                    <a:pt x="255474" y="186564"/>
                  </a:lnTo>
                  <a:lnTo>
                    <a:pt x="291866" y="156437"/>
                  </a:lnTo>
                  <a:lnTo>
                    <a:pt x="330078" y="128574"/>
                  </a:lnTo>
                  <a:lnTo>
                    <a:pt x="369996" y="103085"/>
                  </a:lnTo>
                  <a:lnTo>
                    <a:pt x="411504" y="80081"/>
                  </a:lnTo>
                  <a:lnTo>
                    <a:pt x="454489" y="59672"/>
                  </a:lnTo>
                  <a:lnTo>
                    <a:pt x="498835" y="41970"/>
                  </a:lnTo>
                  <a:lnTo>
                    <a:pt x="500450" y="41163"/>
                  </a:lnTo>
                  <a:lnTo>
                    <a:pt x="502064" y="41163"/>
                  </a:lnTo>
                  <a:lnTo>
                    <a:pt x="503678" y="40355"/>
                  </a:lnTo>
                  <a:lnTo>
                    <a:pt x="549952" y="26241"/>
                  </a:lnTo>
                  <a:lnTo>
                    <a:pt x="597621" y="14993"/>
                  </a:lnTo>
                  <a:lnTo>
                    <a:pt x="646529" y="6766"/>
                  </a:lnTo>
                  <a:lnTo>
                    <a:pt x="696523" y="1717"/>
                  </a:lnTo>
                  <a:lnTo>
                    <a:pt x="747446" y="0"/>
                  </a:lnTo>
                  <a:close/>
                </a:path>
              </a:pathLst>
            </a:custGeom>
            <a:solidFill>
              <a:srgbClr val="324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36235" y="9901935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29" dirty="0"/>
              <a:t>Competitors</a:t>
            </a:r>
          </a:p>
        </p:txBody>
      </p:sp>
      <p:sp>
        <p:nvSpPr>
          <p:cNvPr id="6" name="object 6"/>
          <p:cNvSpPr/>
          <p:nvPr/>
        </p:nvSpPr>
        <p:spPr>
          <a:xfrm>
            <a:off x="1185862" y="3109006"/>
            <a:ext cx="180975" cy="180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0725" y="3761469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171450"/>
                </a:move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90725" y="5056869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171450"/>
                </a:move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5862" y="6995207"/>
            <a:ext cx="180975" cy="18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725" y="7647669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171450"/>
                </a:move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90725" y="8295369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171450"/>
                </a:move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9234" y="1942982"/>
            <a:ext cx="17454880" cy="800227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4700" spc="-455" dirty="0">
                <a:latin typeface="Arial Black"/>
                <a:cs typeface="Arial Black"/>
              </a:rPr>
              <a:t>1. </a:t>
            </a:r>
            <a:r>
              <a:rPr sz="4700" spc="-540" dirty="0">
                <a:latin typeface="Arial Black"/>
                <a:cs typeface="Arial Black"/>
              </a:rPr>
              <a:t>Maven</a:t>
            </a:r>
            <a:r>
              <a:rPr sz="4700" spc="-1000" dirty="0">
                <a:latin typeface="Arial Black"/>
                <a:cs typeface="Arial Black"/>
              </a:rPr>
              <a:t> </a:t>
            </a:r>
            <a:r>
              <a:rPr sz="4700" spc="-505" dirty="0">
                <a:latin typeface="Arial Black"/>
                <a:cs typeface="Arial Black"/>
              </a:rPr>
              <a:t>Stat:-</a:t>
            </a:r>
            <a:endParaRPr sz="4700">
              <a:latin typeface="Arial Black"/>
              <a:cs typeface="Arial Black"/>
            </a:endParaRPr>
          </a:p>
          <a:p>
            <a:pPr marL="1339850">
              <a:lnSpc>
                <a:spcPct val="100000"/>
              </a:lnSpc>
              <a:spcBef>
                <a:spcPts val="760"/>
              </a:spcBef>
            </a:pPr>
            <a:r>
              <a:rPr sz="3700" spc="-600" dirty="0">
                <a:latin typeface="Arial Black"/>
                <a:cs typeface="Arial Black"/>
              </a:rPr>
              <a:t>The </a:t>
            </a:r>
            <a:r>
              <a:rPr sz="3700" spc="-545" dirty="0">
                <a:latin typeface="Arial Black"/>
                <a:cs typeface="Arial Black"/>
              </a:rPr>
              <a:t>Data they </a:t>
            </a:r>
            <a:r>
              <a:rPr sz="3700" spc="-490" dirty="0">
                <a:latin typeface="Arial Black"/>
                <a:cs typeface="Arial Black"/>
              </a:rPr>
              <a:t>provide </a:t>
            </a:r>
            <a:r>
              <a:rPr sz="3700" spc="-540" dirty="0">
                <a:latin typeface="Arial Black"/>
                <a:cs typeface="Arial Black"/>
              </a:rPr>
              <a:t>is:</a:t>
            </a:r>
            <a:r>
              <a:rPr sz="3700" spc="-750" dirty="0">
                <a:latin typeface="Arial Black"/>
                <a:cs typeface="Arial Black"/>
              </a:rPr>
              <a:t> </a:t>
            </a:r>
            <a:r>
              <a:rPr sz="3700" spc="-535" dirty="0">
                <a:latin typeface="Arial Black"/>
                <a:cs typeface="Arial Black"/>
              </a:rPr>
              <a:t>(continued)</a:t>
            </a:r>
            <a:endParaRPr sz="3700">
              <a:latin typeface="Arial Black"/>
              <a:cs typeface="Arial Black"/>
            </a:endParaRPr>
          </a:p>
          <a:p>
            <a:pPr marL="1932939" marR="1861185">
              <a:lnSpc>
                <a:spcPts val="5100"/>
              </a:lnSpc>
              <a:spcBef>
                <a:spcPts val="280"/>
              </a:spcBef>
            </a:pPr>
            <a:r>
              <a:rPr sz="3700" spc="-455" dirty="0">
                <a:latin typeface="Arial Black"/>
                <a:cs typeface="Arial Black"/>
              </a:rPr>
              <a:t>Making </a:t>
            </a:r>
            <a:r>
              <a:rPr sz="3700" spc="-470" dirty="0">
                <a:latin typeface="Arial Black"/>
                <a:cs typeface="Arial Black"/>
              </a:rPr>
              <a:t>analysis </a:t>
            </a:r>
            <a:r>
              <a:rPr sz="3700" spc="-360" dirty="0">
                <a:latin typeface="Arial Black"/>
                <a:cs typeface="Arial Black"/>
              </a:rPr>
              <a:t>and </a:t>
            </a:r>
            <a:r>
              <a:rPr sz="3700" spc="-470" dirty="0">
                <a:latin typeface="Arial Black"/>
                <a:cs typeface="Arial Black"/>
              </a:rPr>
              <a:t>assessment </a:t>
            </a:r>
            <a:r>
              <a:rPr sz="3700" spc="-320" dirty="0">
                <a:latin typeface="Arial Black"/>
                <a:cs typeface="Arial Black"/>
              </a:rPr>
              <a:t>of </a:t>
            </a:r>
            <a:r>
              <a:rPr sz="3700" spc="-434" dirty="0">
                <a:latin typeface="Arial Black"/>
                <a:cs typeface="Arial Black"/>
              </a:rPr>
              <a:t>marketing </a:t>
            </a:r>
            <a:r>
              <a:rPr sz="3700" spc="-360" dirty="0">
                <a:latin typeface="Arial Black"/>
                <a:cs typeface="Arial Black"/>
              </a:rPr>
              <a:t>and </a:t>
            </a:r>
            <a:r>
              <a:rPr sz="3700" spc="-415" dirty="0">
                <a:latin typeface="Arial Black"/>
                <a:cs typeface="Arial Black"/>
              </a:rPr>
              <a:t>advertisement  </a:t>
            </a:r>
            <a:r>
              <a:rPr sz="3700" spc="-470" dirty="0">
                <a:latin typeface="Arial Black"/>
                <a:cs typeface="Arial Black"/>
              </a:rPr>
              <a:t>campaigns</a:t>
            </a:r>
            <a:endParaRPr sz="3700">
              <a:latin typeface="Arial Black"/>
              <a:cs typeface="Arial Black"/>
            </a:endParaRPr>
          </a:p>
          <a:p>
            <a:pPr marL="1932939" marR="5080">
              <a:lnSpc>
                <a:spcPts val="5100"/>
              </a:lnSpc>
            </a:pPr>
            <a:r>
              <a:rPr sz="3700" spc="-430" dirty="0">
                <a:latin typeface="Arial Black"/>
                <a:cs typeface="Arial Black"/>
              </a:rPr>
              <a:t>Once </a:t>
            </a:r>
            <a:r>
              <a:rPr sz="3700" spc="-380" dirty="0">
                <a:latin typeface="Arial Black"/>
                <a:cs typeface="Arial Black"/>
              </a:rPr>
              <a:t>the </a:t>
            </a:r>
            <a:r>
              <a:rPr sz="3700" spc="-325" dirty="0">
                <a:latin typeface="Arial Black"/>
                <a:cs typeface="Arial Black"/>
              </a:rPr>
              <a:t>number </a:t>
            </a:r>
            <a:r>
              <a:rPr sz="3700" spc="-320" dirty="0">
                <a:latin typeface="Arial Black"/>
                <a:cs typeface="Arial Black"/>
              </a:rPr>
              <a:t>of </a:t>
            </a:r>
            <a:r>
              <a:rPr sz="3700" spc="-434" dirty="0">
                <a:latin typeface="Arial Black"/>
                <a:cs typeface="Arial Black"/>
              </a:rPr>
              <a:t>customers </a:t>
            </a:r>
            <a:r>
              <a:rPr sz="3700" spc="-390" dirty="0">
                <a:latin typeface="Arial Black"/>
                <a:cs typeface="Arial Black"/>
              </a:rPr>
              <a:t>inside </a:t>
            </a:r>
            <a:r>
              <a:rPr sz="3700" spc="-380" dirty="0">
                <a:latin typeface="Arial Black"/>
                <a:cs typeface="Arial Black"/>
              </a:rPr>
              <a:t>the store </a:t>
            </a:r>
            <a:r>
              <a:rPr sz="3700" spc="-455" dirty="0">
                <a:latin typeface="Arial Black"/>
                <a:cs typeface="Arial Black"/>
              </a:rPr>
              <a:t>(at any </a:t>
            </a:r>
            <a:r>
              <a:rPr sz="3700" spc="-450" dirty="0">
                <a:latin typeface="Arial Black"/>
                <a:cs typeface="Arial Black"/>
              </a:rPr>
              <a:t>given </a:t>
            </a:r>
            <a:r>
              <a:rPr sz="3700" spc="-425" dirty="0">
                <a:latin typeface="Arial Black"/>
                <a:cs typeface="Arial Black"/>
              </a:rPr>
              <a:t>time </a:t>
            </a:r>
            <a:r>
              <a:rPr sz="3700" spc="-320" dirty="0">
                <a:latin typeface="Arial Black"/>
                <a:cs typeface="Arial Black"/>
              </a:rPr>
              <a:t>of </a:t>
            </a:r>
            <a:r>
              <a:rPr sz="3700" spc="-380" dirty="0">
                <a:latin typeface="Arial Black"/>
                <a:cs typeface="Arial Black"/>
              </a:rPr>
              <a:t>the  </a:t>
            </a:r>
            <a:r>
              <a:rPr sz="3700" spc="-450" dirty="0">
                <a:latin typeface="Arial Black"/>
                <a:cs typeface="Arial Black"/>
              </a:rPr>
              <a:t>day) </a:t>
            </a:r>
            <a:r>
              <a:rPr sz="3700" spc="-470" dirty="0">
                <a:latin typeface="Arial Black"/>
                <a:cs typeface="Arial Black"/>
              </a:rPr>
              <a:t>is </a:t>
            </a:r>
            <a:r>
              <a:rPr sz="3700" spc="-455" dirty="0">
                <a:latin typeface="Arial Black"/>
                <a:cs typeface="Arial Black"/>
              </a:rPr>
              <a:t>clear, </a:t>
            </a:r>
            <a:r>
              <a:rPr sz="3700" spc="-434" dirty="0">
                <a:latin typeface="Arial Black"/>
                <a:cs typeface="Arial Black"/>
              </a:rPr>
              <a:t>managers </a:t>
            </a:r>
            <a:r>
              <a:rPr sz="3700" spc="-395" dirty="0">
                <a:latin typeface="Arial Black"/>
                <a:cs typeface="Arial Black"/>
              </a:rPr>
              <a:t>could </a:t>
            </a:r>
            <a:r>
              <a:rPr sz="3700" spc="-475" dirty="0">
                <a:latin typeface="Arial Black"/>
                <a:cs typeface="Arial Black"/>
              </a:rPr>
              <a:t>easily </a:t>
            </a:r>
            <a:r>
              <a:rPr sz="3700" spc="-375" dirty="0">
                <a:latin typeface="Arial Black"/>
                <a:cs typeface="Arial Black"/>
              </a:rPr>
              <a:t>improve </a:t>
            </a:r>
            <a:r>
              <a:rPr sz="3700" spc="-415" dirty="0">
                <a:latin typeface="Arial Black"/>
                <a:cs typeface="Arial Black"/>
              </a:rPr>
              <a:t>business </a:t>
            </a:r>
            <a:r>
              <a:rPr sz="3700" spc="-360" dirty="0">
                <a:latin typeface="Arial Black"/>
                <a:cs typeface="Arial Black"/>
              </a:rPr>
              <a:t>and </a:t>
            </a:r>
            <a:r>
              <a:rPr sz="3700" spc="-560" dirty="0">
                <a:latin typeface="Arial Black"/>
                <a:cs typeface="Arial Black"/>
              </a:rPr>
              <a:t>always </a:t>
            </a:r>
            <a:r>
              <a:rPr sz="3700" spc="-455" dirty="0">
                <a:latin typeface="Arial Black"/>
                <a:cs typeface="Arial Black"/>
              </a:rPr>
              <a:t>have </a:t>
            </a:r>
            <a:r>
              <a:rPr sz="3700" spc="-380" dirty="0">
                <a:latin typeface="Arial Black"/>
                <a:cs typeface="Arial Black"/>
              </a:rPr>
              <a:t>the  </a:t>
            </a:r>
            <a:r>
              <a:rPr sz="3700" spc="-370" dirty="0">
                <a:latin typeface="Arial Black"/>
                <a:cs typeface="Arial Black"/>
              </a:rPr>
              <a:t>right </a:t>
            </a:r>
            <a:r>
              <a:rPr sz="3700" spc="-325" dirty="0">
                <a:latin typeface="Arial Black"/>
                <a:cs typeface="Arial Black"/>
              </a:rPr>
              <a:t>number </a:t>
            </a:r>
            <a:r>
              <a:rPr sz="3700" spc="-320" dirty="0">
                <a:latin typeface="Arial Black"/>
                <a:cs typeface="Arial Black"/>
              </a:rPr>
              <a:t>of </a:t>
            </a:r>
            <a:r>
              <a:rPr sz="3700" spc="-430" dirty="0">
                <a:latin typeface="Arial Black"/>
                <a:cs typeface="Arial Black"/>
              </a:rPr>
              <a:t>employees </a:t>
            </a:r>
            <a:r>
              <a:rPr sz="3700" spc="-355" dirty="0">
                <a:latin typeface="Arial Black"/>
                <a:cs typeface="Arial Black"/>
              </a:rPr>
              <a:t>to </a:t>
            </a:r>
            <a:r>
              <a:rPr sz="3700" spc="-484" dirty="0">
                <a:latin typeface="Arial Black"/>
                <a:cs typeface="Arial Black"/>
              </a:rPr>
              <a:t>give </a:t>
            </a:r>
            <a:r>
              <a:rPr sz="3700" spc="-380" dirty="0">
                <a:latin typeface="Arial Black"/>
                <a:cs typeface="Arial Black"/>
              </a:rPr>
              <a:t>the </a:t>
            </a:r>
            <a:r>
              <a:rPr sz="3700" spc="-415" dirty="0">
                <a:latin typeface="Arial Black"/>
                <a:cs typeface="Arial Black"/>
              </a:rPr>
              <a:t>best </a:t>
            </a:r>
            <a:r>
              <a:rPr sz="3700" spc="-420" dirty="0">
                <a:latin typeface="Arial Black"/>
                <a:cs typeface="Arial Black"/>
              </a:rPr>
              <a:t>customer</a:t>
            </a:r>
            <a:r>
              <a:rPr sz="3700" spc="-200" dirty="0">
                <a:latin typeface="Arial Black"/>
                <a:cs typeface="Arial Black"/>
              </a:rPr>
              <a:t> </a:t>
            </a:r>
            <a:r>
              <a:rPr sz="3700" spc="-475" dirty="0">
                <a:latin typeface="Arial Black"/>
                <a:cs typeface="Arial Black"/>
              </a:rPr>
              <a:t>service</a:t>
            </a:r>
            <a:endParaRPr sz="3700">
              <a:latin typeface="Arial Black"/>
              <a:cs typeface="Arial Black"/>
            </a:endParaRPr>
          </a:p>
          <a:p>
            <a:pPr marL="1932939" marR="9470390" indent="-797560">
              <a:lnSpc>
                <a:spcPts val="5100"/>
              </a:lnSpc>
            </a:pPr>
            <a:r>
              <a:rPr sz="3700" spc="-459" dirty="0">
                <a:latin typeface="Arial Black"/>
                <a:cs typeface="Arial Black"/>
              </a:rPr>
              <a:t>Technology </a:t>
            </a:r>
            <a:r>
              <a:rPr sz="3700" spc="-200" dirty="0">
                <a:latin typeface="Arial Black"/>
                <a:cs typeface="Arial Black"/>
              </a:rPr>
              <a:t>:-  </a:t>
            </a:r>
            <a:r>
              <a:rPr sz="3700" spc="-345" dirty="0">
                <a:latin typeface="Arial Black"/>
                <a:cs typeface="Arial Black"/>
              </a:rPr>
              <a:t>https://youtu.be/Q9xjlNfgk0c</a:t>
            </a:r>
            <a:endParaRPr sz="3700">
              <a:latin typeface="Arial Black"/>
              <a:cs typeface="Arial Black"/>
            </a:endParaRPr>
          </a:p>
          <a:p>
            <a:pPr marL="1930400" marR="67945" algn="just">
              <a:lnSpc>
                <a:spcPts val="5100"/>
              </a:lnSpc>
            </a:pPr>
            <a:r>
              <a:rPr sz="3700" spc="-475" dirty="0">
                <a:latin typeface="Arial Black"/>
                <a:cs typeface="Arial Black"/>
              </a:rPr>
              <a:t>Based </a:t>
            </a:r>
            <a:r>
              <a:rPr sz="3700" spc="-305" dirty="0">
                <a:latin typeface="Arial Black"/>
                <a:cs typeface="Arial Black"/>
              </a:rPr>
              <a:t>on </a:t>
            </a:r>
            <a:r>
              <a:rPr sz="3700" spc="-405" dirty="0">
                <a:latin typeface="Arial Black"/>
                <a:cs typeface="Arial Black"/>
              </a:rPr>
              <a:t>video </a:t>
            </a:r>
            <a:r>
              <a:rPr sz="3700" spc="-475" dirty="0">
                <a:latin typeface="Arial Black"/>
                <a:cs typeface="Arial Black"/>
              </a:rPr>
              <a:t>analysis, </a:t>
            </a:r>
            <a:r>
              <a:rPr sz="3700" spc="-385" dirty="0">
                <a:latin typeface="Arial Black"/>
                <a:cs typeface="Arial Black"/>
              </a:rPr>
              <a:t>the </a:t>
            </a:r>
            <a:r>
              <a:rPr sz="3700" spc="-405" dirty="0">
                <a:latin typeface="Arial Black"/>
                <a:cs typeface="Arial Black"/>
              </a:rPr>
              <a:t>demographic </a:t>
            </a:r>
            <a:r>
              <a:rPr sz="3700" spc="-475" dirty="0">
                <a:latin typeface="Arial Black"/>
                <a:cs typeface="Arial Black"/>
              </a:rPr>
              <a:t>analysis </a:t>
            </a:r>
            <a:r>
              <a:rPr sz="3700" spc="-495" dirty="0">
                <a:latin typeface="Arial Black"/>
                <a:cs typeface="Arial Black"/>
              </a:rPr>
              <a:t>system </a:t>
            </a:r>
            <a:r>
              <a:rPr sz="3700" spc="-475" dirty="0">
                <a:latin typeface="Arial Black"/>
                <a:cs typeface="Arial Black"/>
              </a:rPr>
              <a:t>is </a:t>
            </a:r>
            <a:r>
              <a:rPr sz="3700" spc="-405" dirty="0">
                <a:latin typeface="Arial Black"/>
                <a:cs typeface="Arial Black"/>
              </a:rPr>
              <a:t>an </a:t>
            </a:r>
            <a:r>
              <a:rPr sz="3700" spc="-385" dirty="0">
                <a:latin typeface="Arial Black"/>
                <a:cs typeface="Arial Black"/>
              </a:rPr>
              <a:t>unlimited,  easy-to-use </a:t>
            </a:r>
            <a:r>
              <a:rPr sz="3700" spc="-365" dirty="0">
                <a:latin typeface="Arial Black"/>
                <a:cs typeface="Arial Black"/>
              </a:rPr>
              <a:t>platform </a:t>
            </a:r>
            <a:r>
              <a:rPr sz="3700" spc="-409" dirty="0">
                <a:latin typeface="Arial Black"/>
                <a:cs typeface="Arial Black"/>
              </a:rPr>
              <a:t>that </a:t>
            </a:r>
            <a:r>
              <a:rPr sz="3700" spc="-475" dirty="0">
                <a:latin typeface="Arial Black"/>
                <a:cs typeface="Arial Black"/>
              </a:rPr>
              <a:t>is </a:t>
            </a:r>
            <a:r>
              <a:rPr sz="3700" spc="-505" dirty="0">
                <a:latin typeface="Arial Black"/>
                <a:cs typeface="Arial Black"/>
              </a:rPr>
              <a:t>accessible </a:t>
            </a:r>
            <a:r>
              <a:rPr sz="3700" spc="-360" dirty="0">
                <a:latin typeface="Arial Black"/>
                <a:cs typeface="Arial Black"/>
              </a:rPr>
              <a:t>to </a:t>
            </a:r>
            <a:r>
              <a:rPr sz="3700" spc="-440" dirty="0">
                <a:latin typeface="Arial Black"/>
                <a:cs typeface="Arial Black"/>
              </a:rPr>
              <a:t>all customers </a:t>
            </a:r>
            <a:r>
              <a:rPr sz="3700" spc="-480" dirty="0">
                <a:latin typeface="Arial Black"/>
                <a:cs typeface="Arial Black"/>
              </a:rPr>
              <a:t>who </a:t>
            </a:r>
            <a:r>
              <a:rPr sz="3700" spc="-459" dirty="0">
                <a:latin typeface="Arial Black"/>
                <a:cs typeface="Arial Black"/>
              </a:rPr>
              <a:t>have </a:t>
            </a:r>
            <a:r>
              <a:rPr sz="3700" spc="-380" dirty="0">
                <a:latin typeface="Arial Black"/>
                <a:cs typeface="Arial Black"/>
              </a:rPr>
              <a:t>Internet  </a:t>
            </a:r>
            <a:r>
              <a:rPr sz="3700" spc="-459" dirty="0">
                <a:latin typeface="Arial Black"/>
                <a:cs typeface="Arial Black"/>
              </a:rPr>
              <a:t>connectivity.</a:t>
            </a:r>
            <a:endParaRPr sz="3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96127" y="9483523"/>
            <a:ext cx="1496060" cy="803910"/>
            <a:chOff x="8396127" y="9483523"/>
            <a:chExt cx="1496060" cy="803910"/>
          </a:xfrm>
        </p:grpSpPr>
        <p:sp>
          <p:nvSpPr>
            <p:cNvPr id="3" name="object 3"/>
            <p:cNvSpPr/>
            <p:nvPr/>
          </p:nvSpPr>
          <p:spPr>
            <a:xfrm>
              <a:off x="8396127" y="9483523"/>
              <a:ext cx="1496060" cy="803910"/>
            </a:xfrm>
            <a:custGeom>
              <a:avLst/>
              <a:gdLst/>
              <a:ahLst/>
              <a:cxnLst/>
              <a:rect l="l" t="t" r="r" b="b"/>
              <a:pathLst>
                <a:path w="1496059" h="803909">
                  <a:moveTo>
                    <a:pt x="747446" y="0"/>
                  </a:moveTo>
                  <a:lnTo>
                    <a:pt x="798879" y="1969"/>
                  </a:lnTo>
                  <a:lnTo>
                    <a:pt x="850119" y="7619"/>
                  </a:lnTo>
                  <a:lnTo>
                    <a:pt x="900584" y="16562"/>
                  </a:lnTo>
                  <a:lnTo>
                    <a:pt x="949692" y="28410"/>
                  </a:lnTo>
                  <a:lnTo>
                    <a:pt x="996864" y="42777"/>
                  </a:lnTo>
                  <a:lnTo>
                    <a:pt x="1041668" y="60117"/>
                  </a:lnTo>
                  <a:lnTo>
                    <a:pt x="1085011" y="80203"/>
                  </a:lnTo>
                  <a:lnTo>
                    <a:pt x="1126788" y="102923"/>
                  </a:lnTo>
                  <a:lnTo>
                    <a:pt x="1166891" y="128167"/>
                  </a:lnTo>
                  <a:lnTo>
                    <a:pt x="1205216" y="155822"/>
                  </a:lnTo>
                  <a:lnTo>
                    <a:pt x="1241657" y="185776"/>
                  </a:lnTo>
                  <a:lnTo>
                    <a:pt x="1276107" y="217920"/>
                  </a:lnTo>
                  <a:lnTo>
                    <a:pt x="1308461" y="252141"/>
                  </a:lnTo>
                  <a:lnTo>
                    <a:pt x="1338612" y="288327"/>
                  </a:lnTo>
                  <a:lnTo>
                    <a:pt x="1366455" y="326368"/>
                  </a:lnTo>
                  <a:lnTo>
                    <a:pt x="1391884" y="366151"/>
                  </a:lnTo>
                  <a:lnTo>
                    <a:pt x="1414794" y="407566"/>
                  </a:lnTo>
                  <a:lnTo>
                    <a:pt x="1435077" y="450501"/>
                  </a:lnTo>
                  <a:lnTo>
                    <a:pt x="1452628" y="494844"/>
                  </a:lnTo>
                  <a:lnTo>
                    <a:pt x="1467341" y="540484"/>
                  </a:lnTo>
                  <a:lnTo>
                    <a:pt x="1479111" y="587309"/>
                  </a:lnTo>
                  <a:lnTo>
                    <a:pt x="1487831" y="635209"/>
                  </a:lnTo>
                  <a:lnTo>
                    <a:pt x="1493396" y="684071"/>
                  </a:lnTo>
                  <a:lnTo>
                    <a:pt x="1495699" y="733784"/>
                  </a:lnTo>
                  <a:lnTo>
                    <a:pt x="1495699" y="803384"/>
                  </a:lnTo>
                  <a:lnTo>
                    <a:pt x="0" y="803384"/>
                  </a:lnTo>
                  <a:lnTo>
                    <a:pt x="0" y="733762"/>
                  </a:lnTo>
                  <a:lnTo>
                    <a:pt x="2328" y="684293"/>
                  </a:lnTo>
                  <a:lnTo>
                    <a:pt x="7963" y="635648"/>
                  </a:lnTo>
                  <a:lnTo>
                    <a:pt x="16791" y="587936"/>
                  </a:lnTo>
                  <a:lnTo>
                    <a:pt x="28696" y="541270"/>
                  </a:lnTo>
                  <a:lnTo>
                    <a:pt x="43565" y="495759"/>
                  </a:lnTo>
                  <a:lnTo>
                    <a:pt x="61283" y="451514"/>
                  </a:lnTo>
                  <a:lnTo>
                    <a:pt x="81736" y="408647"/>
                  </a:lnTo>
                  <a:lnTo>
                    <a:pt x="104809" y="367267"/>
                  </a:lnTo>
                  <a:lnTo>
                    <a:pt x="130387" y="327486"/>
                  </a:lnTo>
                  <a:lnTo>
                    <a:pt x="158358" y="289414"/>
                  </a:lnTo>
                  <a:lnTo>
                    <a:pt x="188605" y="253163"/>
                  </a:lnTo>
                  <a:lnTo>
                    <a:pt x="221015" y="218842"/>
                  </a:lnTo>
                  <a:lnTo>
                    <a:pt x="255474" y="186564"/>
                  </a:lnTo>
                  <a:lnTo>
                    <a:pt x="291866" y="156437"/>
                  </a:lnTo>
                  <a:lnTo>
                    <a:pt x="330078" y="128574"/>
                  </a:lnTo>
                  <a:lnTo>
                    <a:pt x="369996" y="103085"/>
                  </a:lnTo>
                  <a:lnTo>
                    <a:pt x="411504" y="80081"/>
                  </a:lnTo>
                  <a:lnTo>
                    <a:pt x="454489" y="59672"/>
                  </a:lnTo>
                  <a:lnTo>
                    <a:pt x="498835" y="41970"/>
                  </a:lnTo>
                  <a:lnTo>
                    <a:pt x="500450" y="41163"/>
                  </a:lnTo>
                  <a:lnTo>
                    <a:pt x="502064" y="41163"/>
                  </a:lnTo>
                  <a:lnTo>
                    <a:pt x="503678" y="40355"/>
                  </a:lnTo>
                  <a:lnTo>
                    <a:pt x="549952" y="26241"/>
                  </a:lnTo>
                  <a:lnTo>
                    <a:pt x="597621" y="14993"/>
                  </a:lnTo>
                  <a:lnTo>
                    <a:pt x="646529" y="6766"/>
                  </a:lnTo>
                  <a:lnTo>
                    <a:pt x="696523" y="1717"/>
                  </a:lnTo>
                  <a:lnTo>
                    <a:pt x="747446" y="0"/>
                  </a:lnTo>
                  <a:close/>
                </a:path>
              </a:pathLst>
            </a:custGeom>
            <a:solidFill>
              <a:srgbClr val="324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36235" y="9901904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29" dirty="0"/>
              <a:t>Competitors</a:t>
            </a:r>
          </a:p>
        </p:txBody>
      </p:sp>
      <p:sp>
        <p:nvSpPr>
          <p:cNvPr id="6" name="object 6"/>
          <p:cNvSpPr/>
          <p:nvPr/>
        </p:nvSpPr>
        <p:spPr>
          <a:xfrm>
            <a:off x="1185862" y="3109006"/>
            <a:ext cx="180975" cy="180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0725" y="3761469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171450"/>
                </a:move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90725" y="5704569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171450"/>
                </a:move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90725" y="6999969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171450"/>
                </a:move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725" y="7647669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171450"/>
                </a:move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5862" y="8938307"/>
            <a:ext cx="180975" cy="18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9234" y="1942982"/>
            <a:ext cx="17045940" cy="735457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4700" spc="-455" dirty="0">
                <a:latin typeface="Arial Black"/>
                <a:cs typeface="Arial Black"/>
              </a:rPr>
              <a:t>1. </a:t>
            </a:r>
            <a:r>
              <a:rPr sz="4700" spc="-540" dirty="0">
                <a:latin typeface="Arial Black"/>
                <a:cs typeface="Arial Black"/>
              </a:rPr>
              <a:t>Maven</a:t>
            </a:r>
            <a:r>
              <a:rPr sz="4700" spc="-1000" dirty="0">
                <a:latin typeface="Arial Black"/>
                <a:cs typeface="Arial Black"/>
              </a:rPr>
              <a:t> </a:t>
            </a:r>
            <a:r>
              <a:rPr sz="4700" spc="-505" dirty="0">
                <a:latin typeface="Arial Black"/>
                <a:cs typeface="Arial Black"/>
              </a:rPr>
              <a:t>Stat:-</a:t>
            </a:r>
            <a:endParaRPr sz="4700">
              <a:latin typeface="Arial Black"/>
              <a:cs typeface="Arial Black"/>
            </a:endParaRPr>
          </a:p>
          <a:p>
            <a:pPr marL="1339850">
              <a:lnSpc>
                <a:spcPct val="100000"/>
              </a:lnSpc>
              <a:spcBef>
                <a:spcPts val="760"/>
              </a:spcBef>
            </a:pPr>
            <a:r>
              <a:rPr sz="3700" spc="-605" dirty="0">
                <a:latin typeface="Arial Black"/>
                <a:cs typeface="Arial Black"/>
              </a:rPr>
              <a:t>Technology </a:t>
            </a:r>
            <a:r>
              <a:rPr sz="3700" spc="-280" dirty="0">
                <a:latin typeface="Arial Black"/>
                <a:cs typeface="Arial Black"/>
              </a:rPr>
              <a:t>:-</a:t>
            </a:r>
            <a:r>
              <a:rPr sz="3700" spc="-570" dirty="0">
                <a:latin typeface="Arial Black"/>
                <a:cs typeface="Arial Black"/>
              </a:rPr>
              <a:t> </a:t>
            </a:r>
            <a:r>
              <a:rPr sz="3700" spc="-535" dirty="0">
                <a:latin typeface="Arial Black"/>
                <a:cs typeface="Arial Black"/>
              </a:rPr>
              <a:t>(continued)</a:t>
            </a:r>
            <a:endParaRPr sz="3700">
              <a:latin typeface="Arial Black"/>
              <a:cs typeface="Arial Black"/>
            </a:endParaRPr>
          </a:p>
          <a:p>
            <a:pPr marL="1932939" marR="644525">
              <a:lnSpc>
                <a:spcPts val="5100"/>
              </a:lnSpc>
              <a:spcBef>
                <a:spcPts val="280"/>
              </a:spcBef>
            </a:pPr>
            <a:r>
              <a:rPr sz="3700" spc="-490" dirty="0">
                <a:latin typeface="Arial Black"/>
                <a:cs typeface="Arial Black"/>
              </a:rPr>
              <a:t>The </a:t>
            </a:r>
            <a:r>
              <a:rPr sz="3700" spc="-390" dirty="0">
                <a:latin typeface="Arial Black"/>
                <a:cs typeface="Arial Black"/>
              </a:rPr>
              <a:t>guaranteed </a:t>
            </a:r>
            <a:r>
              <a:rPr sz="3700" spc="-395" dirty="0">
                <a:latin typeface="Arial Black"/>
                <a:cs typeface="Arial Black"/>
              </a:rPr>
              <a:t>precision </a:t>
            </a:r>
            <a:r>
              <a:rPr sz="3700" spc="-320" dirty="0">
                <a:latin typeface="Arial Black"/>
                <a:cs typeface="Arial Black"/>
              </a:rPr>
              <a:t>of </a:t>
            </a:r>
            <a:r>
              <a:rPr sz="3700" spc="-380" dirty="0">
                <a:latin typeface="Arial Black"/>
                <a:cs typeface="Arial Black"/>
              </a:rPr>
              <a:t>the </a:t>
            </a:r>
            <a:r>
              <a:rPr sz="3700" spc="-370" dirty="0">
                <a:latin typeface="Arial Black"/>
                <a:cs typeface="Arial Black"/>
              </a:rPr>
              <a:t>solution </a:t>
            </a:r>
            <a:r>
              <a:rPr sz="3700" spc="-470" dirty="0">
                <a:latin typeface="Arial Black"/>
                <a:cs typeface="Arial Black"/>
              </a:rPr>
              <a:t>is </a:t>
            </a:r>
            <a:r>
              <a:rPr sz="3700" spc="-380" dirty="0">
                <a:latin typeface="Arial Black"/>
                <a:cs typeface="Arial Black"/>
              </a:rPr>
              <a:t>over </a:t>
            </a:r>
            <a:r>
              <a:rPr sz="3700" spc="-480" dirty="0">
                <a:latin typeface="Arial Black"/>
                <a:cs typeface="Arial Black"/>
              </a:rPr>
              <a:t>95% </a:t>
            </a:r>
            <a:r>
              <a:rPr sz="3700" spc="-345" dirty="0">
                <a:latin typeface="Arial Black"/>
                <a:cs typeface="Arial Black"/>
              </a:rPr>
              <a:t>in </a:t>
            </a:r>
            <a:r>
              <a:rPr sz="3700" spc="-375" dirty="0">
                <a:latin typeface="Arial Black"/>
                <a:cs typeface="Arial Black"/>
              </a:rPr>
              <a:t>determining  </a:t>
            </a:r>
            <a:r>
              <a:rPr sz="3700" spc="-365" dirty="0">
                <a:latin typeface="Arial Black"/>
                <a:cs typeface="Arial Black"/>
              </a:rPr>
              <a:t>gender </a:t>
            </a:r>
            <a:r>
              <a:rPr sz="3700" spc="-360" dirty="0">
                <a:latin typeface="Arial Black"/>
                <a:cs typeface="Arial Black"/>
              </a:rPr>
              <a:t>and </a:t>
            </a:r>
            <a:r>
              <a:rPr sz="3700" spc="-434" dirty="0">
                <a:latin typeface="Arial Black"/>
                <a:cs typeface="Arial Black"/>
              </a:rPr>
              <a:t>ethnicity </a:t>
            </a:r>
            <a:r>
              <a:rPr sz="3700" spc="-360" dirty="0">
                <a:latin typeface="Arial Black"/>
                <a:cs typeface="Arial Black"/>
              </a:rPr>
              <a:t>and </a:t>
            </a:r>
            <a:r>
              <a:rPr sz="3700" spc="-400" dirty="0">
                <a:latin typeface="Arial Black"/>
                <a:cs typeface="Arial Black"/>
              </a:rPr>
              <a:t>deviation </a:t>
            </a:r>
            <a:r>
              <a:rPr sz="3700" spc="-280" dirty="0">
                <a:latin typeface="Arial Black"/>
                <a:cs typeface="Arial Black"/>
              </a:rPr>
              <a:t>up </a:t>
            </a:r>
            <a:r>
              <a:rPr sz="3700" spc="-355" dirty="0">
                <a:latin typeface="Arial Black"/>
                <a:cs typeface="Arial Black"/>
              </a:rPr>
              <a:t>to </a:t>
            </a:r>
            <a:r>
              <a:rPr sz="3700" spc="-360" dirty="0">
                <a:latin typeface="Arial Black"/>
                <a:cs typeface="Arial Black"/>
              </a:rPr>
              <a:t>3 </a:t>
            </a:r>
            <a:r>
              <a:rPr sz="3700" spc="-455" dirty="0">
                <a:latin typeface="Arial Black"/>
                <a:cs typeface="Arial Black"/>
              </a:rPr>
              <a:t>years </a:t>
            </a:r>
            <a:r>
              <a:rPr sz="3700" spc="-320" dirty="0">
                <a:latin typeface="Arial Black"/>
                <a:cs typeface="Arial Black"/>
              </a:rPr>
              <a:t>from </a:t>
            </a:r>
            <a:r>
              <a:rPr sz="3700" spc="-380" dirty="0">
                <a:latin typeface="Arial Black"/>
                <a:cs typeface="Arial Black"/>
              </a:rPr>
              <a:t>the </a:t>
            </a:r>
            <a:r>
              <a:rPr sz="3700" spc="-475" dirty="0">
                <a:latin typeface="Arial Black"/>
                <a:cs typeface="Arial Black"/>
              </a:rPr>
              <a:t>actual </a:t>
            </a:r>
            <a:r>
              <a:rPr sz="3700" spc="-484" dirty="0">
                <a:latin typeface="Arial Black"/>
                <a:cs typeface="Arial Black"/>
              </a:rPr>
              <a:t>age,  </a:t>
            </a:r>
            <a:r>
              <a:rPr sz="3700" spc="-434" dirty="0">
                <a:latin typeface="Arial Black"/>
                <a:cs typeface="Arial Black"/>
              </a:rPr>
              <a:t>even</a:t>
            </a:r>
            <a:r>
              <a:rPr sz="3700" spc="-275" dirty="0">
                <a:latin typeface="Arial Black"/>
                <a:cs typeface="Arial Black"/>
              </a:rPr>
              <a:t> </a:t>
            </a:r>
            <a:r>
              <a:rPr sz="3700" spc="-459" dirty="0">
                <a:latin typeface="Arial Black"/>
                <a:cs typeface="Arial Black"/>
              </a:rPr>
              <a:t>at</a:t>
            </a:r>
            <a:r>
              <a:rPr sz="3700" spc="-275" dirty="0">
                <a:latin typeface="Arial Black"/>
                <a:cs typeface="Arial Black"/>
              </a:rPr>
              <a:t> </a:t>
            </a:r>
            <a:r>
              <a:rPr sz="3700" spc="-480" dirty="0">
                <a:latin typeface="Arial Black"/>
                <a:cs typeface="Arial Black"/>
              </a:rPr>
              <a:t>peak</a:t>
            </a:r>
            <a:r>
              <a:rPr sz="3700" spc="-275" dirty="0">
                <a:latin typeface="Arial Black"/>
                <a:cs typeface="Arial Black"/>
              </a:rPr>
              <a:t> </a:t>
            </a:r>
            <a:r>
              <a:rPr sz="3700" spc="-375" dirty="0">
                <a:latin typeface="Arial Black"/>
                <a:cs typeface="Arial Black"/>
              </a:rPr>
              <a:t>load</a:t>
            </a:r>
            <a:r>
              <a:rPr sz="3700" spc="-275" dirty="0">
                <a:latin typeface="Arial Black"/>
                <a:cs typeface="Arial Black"/>
              </a:rPr>
              <a:t> </a:t>
            </a:r>
            <a:r>
              <a:rPr sz="3700" spc="-320" dirty="0">
                <a:latin typeface="Arial Black"/>
                <a:cs typeface="Arial Black"/>
              </a:rPr>
              <a:t>of</a:t>
            </a:r>
            <a:r>
              <a:rPr sz="3700" spc="-275" dirty="0">
                <a:latin typeface="Arial Black"/>
                <a:cs typeface="Arial Black"/>
              </a:rPr>
              <a:t> </a:t>
            </a:r>
            <a:r>
              <a:rPr sz="3700" spc="-420" dirty="0">
                <a:latin typeface="Arial Black"/>
                <a:cs typeface="Arial Black"/>
              </a:rPr>
              <a:t>tens</a:t>
            </a:r>
            <a:r>
              <a:rPr sz="3700" spc="-270" dirty="0">
                <a:latin typeface="Arial Black"/>
                <a:cs typeface="Arial Black"/>
              </a:rPr>
              <a:t> </a:t>
            </a:r>
            <a:r>
              <a:rPr sz="3700" spc="-320" dirty="0">
                <a:latin typeface="Arial Black"/>
                <a:cs typeface="Arial Black"/>
              </a:rPr>
              <a:t>of</a:t>
            </a:r>
            <a:r>
              <a:rPr sz="3700" spc="-275" dirty="0">
                <a:latin typeface="Arial Black"/>
                <a:cs typeface="Arial Black"/>
              </a:rPr>
              <a:t> </a:t>
            </a:r>
            <a:r>
              <a:rPr sz="3700" spc="-385" dirty="0">
                <a:latin typeface="Arial Black"/>
                <a:cs typeface="Arial Black"/>
              </a:rPr>
              <a:t>thousands</a:t>
            </a:r>
            <a:r>
              <a:rPr sz="3700" spc="-275" dirty="0">
                <a:latin typeface="Arial Black"/>
                <a:cs typeface="Arial Black"/>
              </a:rPr>
              <a:t> </a:t>
            </a:r>
            <a:r>
              <a:rPr sz="3700" spc="-320" dirty="0">
                <a:latin typeface="Arial Black"/>
                <a:cs typeface="Arial Black"/>
              </a:rPr>
              <a:t>of</a:t>
            </a:r>
            <a:r>
              <a:rPr sz="3700" spc="-275" dirty="0">
                <a:latin typeface="Arial Black"/>
                <a:cs typeface="Arial Black"/>
              </a:rPr>
              <a:t> </a:t>
            </a:r>
            <a:r>
              <a:rPr sz="3700" spc="-420" dirty="0">
                <a:latin typeface="Arial Black"/>
                <a:cs typeface="Arial Black"/>
              </a:rPr>
              <a:t>visitors</a:t>
            </a:r>
            <a:r>
              <a:rPr sz="3700" spc="-275" dirty="0">
                <a:latin typeface="Arial Black"/>
                <a:cs typeface="Arial Black"/>
              </a:rPr>
              <a:t> </a:t>
            </a:r>
            <a:r>
              <a:rPr sz="3700" spc="-420" dirty="0">
                <a:latin typeface="Arial Black"/>
                <a:cs typeface="Arial Black"/>
              </a:rPr>
              <a:t>daily.</a:t>
            </a:r>
            <a:endParaRPr sz="3700">
              <a:latin typeface="Arial Black"/>
              <a:cs typeface="Arial Black"/>
            </a:endParaRPr>
          </a:p>
          <a:p>
            <a:pPr marL="1932939" marR="5080">
              <a:lnSpc>
                <a:spcPts val="5100"/>
              </a:lnSpc>
            </a:pPr>
            <a:r>
              <a:rPr sz="3700" spc="-445" dirty="0">
                <a:latin typeface="Arial Black"/>
                <a:cs typeface="Arial Black"/>
              </a:rPr>
              <a:t>Ability </a:t>
            </a:r>
            <a:r>
              <a:rPr sz="3700" spc="-355" dirty="0">
                <a:latin typeface="Arial Black"/>
                <a:cs typeface="Arial Black"/>
              </a:rPr>
              <a:t>to </a:t>
            </a:r>
            <a:r>
              <a:rPr sz="3700" spc="-405" dirty="0">
                <a:latin typeface="Arial Black"/>
                <a:cs typeface="Arial Black"/>
              </a:rPr>
              <a:t>integrate </a:t>
            </a:r>
            <a:r>
              <a:rPr sz="3700" spc="-480" dirty="0">
                <a:latin typeface="Arial Black"/>
                <a:cs typeface="Arial Black"/>
              </a:rPr>
              <a:t>with </a:t>
            </a:r>
            <a:r>
              <a:rPr sz="3700" spc="-455" dirty="0">
                <a:latin typeface="Arial Black"/>
                <a:cs typeface="Arial Black"/>
              </a:rPr>
              <a:t>any </a:t>
            </a:r>
            <a:r>
              <a:rPr sz="3700" spc="-420" dirty="0">
                <a:latin typeface="Arial Black"/>
                <a:cs typeface="Arial Black"/>
              </a:rPr>
              <a:t>type </a:t>
            </a:r>
            <a:r>
              <a:rPr sz="3700" spc="-320" dirty="0">
                <a:latin typeface="Arial Black"/>
                <a:cs typeface="Arial Black"/>
              </a:rPr>
              <a:t>of </a:t>
            </a:r>
            <a:r>
              <a:rPr sz="3700" spc="-490" dirty="0">
                <a:latin typeface="Arial Black"/>
                <a:cs typeface="Arial Black"/>
              </a:rPr>
              <a:t>sales </a:t>
            </a:r>
            <a:r>
              <a:rPr sz="3700" spc="-434" dirty="0">
                <a:latin typeface="Arial Black"/>
                <a:cs typeface="Arial Black"/>
              </a:rPr>
              <a:t>management </a:t>
            </a:r>
            <a:r>
              <a:rPr sz="3700" spc="-490" dirty="0">
                <a:latin typeface="Arial Black"/>
                <a:cs typeface="Arial Black"/>
              </a:rPr>
              <a:t>systems, </a:t>
            </a:r>
            <a:r>
              <a:rPr sz="3700" spc="-415" dirty="0">
                <a:latin typeface="Arial Black"/>
                <a:cs typeface="Arial Black"/>
              </a:rPr>
              <a:t>external  </a:t>
            </a:r>
            <a:r>
              <a:rPr sz="3700" spc="-445" dirty="0">
                <a:latin typeface="Arial Black"/>
                <a:cs typeface="Arial Black"/>
              </a:rPr>
              <a:t>databases </a:t>
            </a:r>
            <a:r>
              <a:rPr sz="3700" spc="-360" dirty="0">
                <a:latin typeface="Arial Black"/>
                <a:cs typeface="Arial Black"/>
              </a:rPr>
              <a:t>and </a:t>
            </a:r>
            <a:r>
              <a:rPr sz="3700" spc="-540" dirty="0">
                <a:latin typeface="Arial Black"/>
                <a:cs typeface="Arial Black"/>
              </a:rPr>
              <a:t>BI </a:t>
            </a:r>
            <a:r>
              <a:rPr sz="3700" spc="-484" dirty="0">
                <a:latin typeface="Arial Black"/>
                <a:cs typeface="Arial Black"/>
              </a:rPr>
              <a:t>analytics</a:t>
            </a:r>
            <a:r>
              <a:rPr sz="3700" spc="-455" dirty="0">
                <a:latin typeface="Arial Black"/>
                <a:cs typeface="Arial Black"/>
              </a:rPr>
              <a:t> </a:t>
            </a:r>
            <a:r>
              <a:rPr sz="3700" spc="-390" dirty="0">
                <a:latin typeface="Arial Black"/>
                <a:cs typeface="Arial Black"/>
              </a:rPr>
              <a:t>tools</a:t>
            </a:r>
            <a:endParaRPr sz="3700">
              <a:latin typeface="Arial Black"/>
              <a:cs typeface="Arial Black"/>
            </a:endParaRPr>
          </a:p>
          <a:p>
            <a:pPr marL="1932939" marR="6126480">
              <a:lnSpc>
                <a:spcPts val="5100"/>
              </a:lnSpc>
            </a:pPr>
            <a:r>
              <a:rPr sz="3700" spc="-320" dirty="0">
                <a:latin typeface="Arial Black"/>
                <a:cs typeface="Arial Black"/>
              </a:rPr>
              <a:t>Other </a:t>
            </a:r>
            <a:r>
              <a:rPr sz="3700" spc="-335" dirty="0">
                <a:latin typeface="Arial Black"/>
                <a:cs typeface="Arial Black"/>
              </a:rPr>
              <a:t>links-https://youtu.be/XN7ru38vqG8  </a:t>
            </a:r>
            <a:r>
              <a:rPr sz="3700" spc="-320" dirty="0">
                <a:latin typeface="Arial Black"/>
                <a:cs typeface="Arial Black"/>
              </a:rPr>
              <a:t>Other</a:t>
            </a:r>
            <a:r>
              <a:rPr sz="3700" spc="-285" dirty="0">
                <a:latin typeface="Arial Black"/>
                <a:cs typeface="Arial Black"/>
              </a:rPr>
              <a:t> </a:t>
            </a:r>
            <a:r>
              <a:rPr sz="3700" spc="-335" dirty="0">
                <a:latin typeface="Arial Black"/>
                <a:cs typeface="Arial Black"/>
              </a:rPr>
              <a:t>links-https://youtu.be/O0nbl8GXdgU</a:t>
            </a:r>
            <a:endParaRPr sz="37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Arial Black"/>
              <a:cs typeface="Arial Black"/>
            </a:endParaRPr>
          </a:p>
          <a:p>
            <a:pPr marL="1135380">
              <a:lnSpc>
                <a:spcPct val="100000"/>
              </a:lnSpc>
              <a:spcBef>
                <a:spcPts val="5"/>
              </a:spcBef>
            </a:pPr>
            <a:r>
              <a:rPr sz="3700" spc="-360" dirty="0">
                <a:latin typeface="Arial Black"/>
                <a:cs typeface="Arial Black"/>
              </a:rPr>
              <a:t>Office:- </a:t>
            </a:r>
            <a:r>
              <a:rPr sz="3700" spc="-345" dirty="0">
                <a:latin typeface="Arial Black"/>
                <a:cs typeface="Arial Black"/>
              </a:rPr>
              <a:t>in </a:t>
            </a:r>
            <a:r>
              <a:rPr sz="3700" spc="-430" dirty="0">
                <a:latin typeface="Arial Black"/>
                <a:cs typeface="Arial Black"/>
              </a:rPr>
              <a:t>Bulgaria </a:t>
            </a:r>
            <a:r>
              <a:rPr sz="3700" spc="-360" dirty="0">
                <a:latin typeface="Arial Black"/>
                <a:cs typeface="Arial Black"/>
              </a:rPr>
              <a:t>and</a:t>
            </a:r>
            <a:r>
              <a:rPr sz="3700" spc="30" dirty="0">
                <a:latin typeface="Arial Black"/>
                <a:cs typeface="Arial Black"/>
              </a:rPr>
              <a:t> </a:t>
            </a:r>
            <a:r>
              <a:rPr sz="3700" spc="-520" dirty="0">
                <a:latin typeface="Arial Black"/>
                <a:cs typeface="Arial Black"/>
              </a:rPr>
              <a:t>U.K.</a:t>
            </a:r>
            <a:endParaRPr sz="3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96127" y="9483523"/>
            <a:ext cx="1496060" cy="803910"/>
            <a:chOff x="8396127" y="9483523"/>
            <a:chExt cx="1496060" cy="803910"/>
          </a:xfrm>
        </p:grpSpPr>
        <p:sp>
          <p:nvSpPr>
            <p:cNvPr id="3" name="object 3"/>
            <p:cNvSpPr/>
            <p:nvPr/>
          </p:nvSpPr>
          <p:spPr>
            <a:xfrm>
              <a:off x="8396127" y="9483523"/>
              <a:ext cx="1496060" cy="803910"/>
            </a:xfrm>
            <a:custGeom>
              <a:avLst/>
              <a:gdLst/>
              <a:ahLst/>
              <a:cxnLst/>
              <a:rect l="l" t="t" r="r" b="b"/>
              <a:pathLst>
                <a:path w="1496059" h="803909">
                  <a:moveTo>
                    <a:pt x="747446" y="0"/>
                  </a:moveTo>
                  <a:lnTo>
                    <a:pt x="798879" y="1969"/>
                  </a:lnTo>
                  <a:lnTo>
                    <a:pt x="850119" y="7619"/>
                  </a:lnTo>
                  <a:lnTo>
                    <a:pt x="900584" y="16562"/>
                  </a:lnTo>
                  <a:lnTo>
                    <a:pt x="949692" y="28410"/>
                  </a:lnTo>
                  <a:lnTo>
                    <a:pt x="996864" y="42777"/>
                  </a:lnTo>
                  <a:lnTo>
                    <a:pt x="1041668" y="60117"/>
                  </a:lnTo>
                  <a:lnTo>
                    <a:pt x="1085011" y="80203"/>
                  </a:lnTo>
                  <a:lnTo>
                    <a:pt x="1126788" y="102923"/>
                  </a:lnTo>
                  <a:lnTo>
                    <a:pt x="1166891" y="128167"/>
                  </a:lnTo>
                  <a:lnTo>
                    <a:pt x="1205216" y="155822"/>
                  </a:lnTo>
                  <a:lnTo>
                    <a:pt x="1241657" y="185776"/>
                  </a:lnTo>
                  <a:lnTo>
                    <a:pt x="1276107" y="217920"/>
                  </a:lnTo>
                  <a:lnTo>
                    <a:pt x="1308461" y="252141"/>
                  </a:lnTo>
                  <a:lnTo>
                    <a:pt x="1338612" y="288327"/>
                  </a:lnTo>
                  <a:lnTo>
                    <a:pt x="1366455" y="326368"/>
                  </a:lnTo>
                  <a:lnTo>
                    <a:pt x="1391884" y="366151"/>
                  </a:lnTo>
                  <a:lnTo>
                    <a:pt x="1414794" y="407566"/>
                  </a:lnTo>
                  <a:lnTo>
                    <a:pt x="1435077" y="450501"/>
                  </a:lnTo>
                  <a:lnTo>
                    <a:pt x="1452628" y="494844"/>
                  </a:lnTo>
                  <a:lnTo>
                    <a:pt x="1467341" y="540484"/>
                  </a:lnTo>
                  <a:lnTo>
                    <a:pt x="1479111" y="587309"/>
                  </a:lnTo>
                  <a:lnTo>
                    <a:pt x="1487831" y="635209"/>
                  </a:lnTo>
                  <a:lnTo>
                    <a:pt x="1493396" y="684071"/>
                  </a:lnTo>
                  <a:lnTo>
                    <a:pt x="1495699" y="733784"/>
                  </a:lnTo>
                  <a:lnTo>
                    <a:pt x="1495699" y="803384"/>
                  </a:lnTo>
                  <a:lnTo>
                    <a:pt x="0" y="803384"/>
                  </a:lnTo>
                  <a:lnTo>
                    <a:pt x="0" y="733762"/>
                  </a:lnTo>
                  <a:lnTo>
                    <a:pt x="2328" y="684293"/>
                  </a:lnTo>
                  <a:lnTo>
                    <a:pt x="7963" y="635648"/>
                  </a:lnTo>
                  <a:lnTo>
                    <a:pt x="16791" y="587936"/>
                  </a:lnTo>
                  <a:lnTo>
                    <a:pt x="28696" y="541270"/>
                  </a:lnTo>
                  <a:lnTo>
                    <a:pt x="43565" y="495759"/>
                  </a:lnTo>
                  <a:lnTo>
                    <a:pt x="61283" y="451514"/>
                  </a:lnTo>
                  <a:lnTo>
                    <a:pt x="81736" y="408647"/>
                  </a:lnTo>
                  <a:lnTo>
                    <a:pt x="104809" y="367267"/>
                  </a:lnTo>
                  <a:lnTo>
                    <a:pt x="130387" y="327486"/>
                  </a:lnTo>
                  <a:lnTo>
                    <a:pt x="158358" y="289414"/>
                  </a:lnTo>
                  <a:lnTo>
                    <a:pt x="188605" y="253163"/>
                  </a:lnTo>
                  <a:lnTo>
                    <a:pt x="221015" y="218842"/>
                  </a:lnTo>
                  <a:lnTo>
                    <a:pt x="255474" y="186564"/>
                  </a:lnTo>
                  <a:lnTo>
                    <a:pt x="291866" y="156437"/>
                  </a:lnTo>
                  <a:lnTo>
                    <a:pt x="330078" y="128574"/>
                  </a:lnTo>
                  <a:lnTo>
                    <a:pt x="369996" y="103085"/>
                  </a:lnTo>
                  <a:lnTo>
                    <a:pt x="411504" y="80081"/>
                  </a:lnTo>
                  <a:lnTo>
                    <a:pt x="454489" y="59672"/>
                  </a:lnTo>
                  <a:lnTo>
                    <a:pt x="498835" y="41970"/>
                  </a:lnTo>
                  <a:lnTo>
                    <a:pt x="500450" y="41163"/>
                  </a:lnTo>
                  <a:lnTo>
                    <a:pt x="502064" y="41163"/>
                  </a:lnTo>
                  <a:lnTo>
                    <a:pt x="503678" y="40355"/>
                  </a:lnTo>
                  <a:lnTo>
                    <a:pt x="549952" y="26241"/>
                  </a:lnTo>
                  <a:lnTo>
                    <a:pt x="597621" y="14993"/>
                  </a:lnTo>
                  <a:lnTo>
                    <a:pt x="646529" y="6766"/>
                  </a:lnTo>
                  <a:lnTo>
                    <a:pt x="696523" y="1717"/>
                  </a:lnTo>
                  <a:lnTo>
                    <a:pt x="747446" y="0"/>
                  </a:lnTo>
                  <a:close/>
                </a:path>
              </a:pathLst>
            </a:custGeom>
            <a:solidFill>
              <a:srgbClr val="324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36235" y="9901904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29" dirty="0"/>
              <a:t>Competitors</a:t>
            </a:r>
          </a:p>
        </p:txBody>
      </p:sp>
      <p:sp>
        <p:nvSpPr>
          <p:cNvPr id="6" name="object 6"/>
          <p:cNvSpPr/>
          <p:nvPr/>
        </p:nvSpPr>
        <p:spPr>
          <a:xfrm>
            <a:off x="1290637" y="3823382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0637" y="4528232"/>
            <a:ext cx="1905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2175" y="523784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0637" y="6642782"/>
            <a:ext cx="190500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62175" y="73523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2175" y="805724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1792" y="1952286"/>
            <a:ext cx="16415385" cy="649541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4700" spc="-455" dirty="0">
                <a:latin typeface="Arial Black"/>
                <a:cs typeface="Arial Black"/>
              </a:rPr>
              <a:t>2. </a:t>
            </a:r>
            <a:r>
              <a:rPr sz="4700" spc="-605" dirty="0">
                <a:latin typeface="Arial Black"/>
                <a:cs typeface="Arial Black"/>
                <a:hlinkClick r:id="rId5"/>
              </a:rPr>
              <a:t>Retail</a:t>
            </a:r>
            <a:r>
              <a:rPr sz="4700" spc="-250" dirty="0">
                <a:latin typeface="Arial Black"/>
                <a:cs typeface="Arial Black"/>
                <a:hlinkClick r:id="rId5"/>
              </a:rPr>
              <a:t> </a:t>
            </a:r>
            <a:r>
              <a:rPr sz="4700" spc="-575" dirty="0">
                <a:latin typeface="Arial Black"/>
                <a:cs typeface="Arial Black"/>
                <a:hlinkClick r:id="rId5"/>
              </a:rPr>
              <a:t>Sensing</a:t>
            </a:r>
            <a:endParaRPr sz="4700">
              <a:latin typeface="Arial Black"/>
              <a:cs typeface="Arial Black"/>
            </a:endParaRPr>
          </a:p>
          <a:p>
            <a:pPr marL="1272540" marR="9345930" indent="-671195">
              <a:lnSpc>
                <a:spcPct val="115599"/>
              </a:lnSpc>
              <a:spcBef>
                <a:spcPts val="10"/>
              </a:spcBef>
            </a:pPr>
            <a:r>
              <a:rPr sz="4000" spc="-434" dirty="0">
                <a:latin typeface="Arial Black"/>
                <a:cs typeface="Arial Black"/>
                <a:hlinkClick r:id="rId5"/>
              </a:rPr>
              <a:t>(People </a:t>
            </a:r>
            <a:r>
              <a:rPr sz="4000" spc="-420" dirty="0">
                <a:latin typeface="Arial Black"/>
                <a:cs typeface="Arial Black"/>
                <a:hlinkClick r:id="rId5"/>
              </a:rPr>
              <a:t>Counting </a:t>
            </a:r>
            <a:r>
              <a:rPr sz="4000" spc="-545" dirty="0">
                <a:latin typeface="Arial Black"/>
                <a:cs typeface="Arial Black"/>
                <a:hlinkClick r:id="rId5"/>
              </a:rPr>
              <a:t>Systems</a:t>
            </a:r>
            <a:r>
              <a:rPr sz="4000" spc="-545" dirty="0">
                <a:latin typeface="Arial Black"/>
                <a:cs typeface="Arial Black"/>
              </a:rPr>
              <a:t>) </a:t>
            </a:r>
            <a:r>
              <a:rPr sz="4000" spc="-215" dirty="0">
                <a:latin typeface="Arial Black"/>
                <a:cs typeface="Arial Black"/>
              </a:rPr>
              <a:t>:-  </a:t>
            </a:r>
            <a:r>
              <a:rPr sz="4000" spc="-465" dirty="0">
                <a:latin typeface="Arial Black"/>
                <a:cs typeface="Arial Black"/>
              </a:rPr>
              <a:t>Similar</a:t>
            </a:r>
            <a:r>
              <a:rPr sz="4000" spc="-305" dirty="0">
                <a:latin typeface="Arial Black"/>
                <a:cs typeface="Arial Black"/>
              </a:rPr>
              <a:t> </a:t>
            </a:r>
            <a:r>
              <a:rPr sz="4000" spc="-480" dirty="0">
                <a:latin typeface="Arial Black"/>
                <a:cs typeface="Arial Black"/>
              </a:rPr>
              <a:t>company</a:t>
            </a:r>
            <a:endParaRPr sz="4000">
              <a:latin typeface="Arial Black"/>
              <a:cs typeface="Arial Black"/>
            </a:endParaRPr>
          </a:p>
          <a:p>
            <a:pPr marL="1272540">
              <a:lnSpc>
                <a:spcPct val="100000"/>
              </a:lnSpc>
              <a:spcBef>
                <a:spcPts val="750"/>
              </a:spcBef>
            </a:pPr>
            <a:r>
              <a:rPr sz="4000" spc="-450" dirty="0">
                <a:latin typeface="Arial Black"/>
                <a:cs typeface="Arial Black"/>
              </a:rPr>
              <a:t>Office</a:t>
            </a:r>
            <a:r>
              <a:rPr sz="4000" spc="-305" dirty="0">
                <a:latin typeface="Arial Black"/>
                <a:cs typeface="Arial Black"/>
              </a:rPr>
              <a:t> </a:t>
            </a:r>
            <a:r>
              <a:rPr sz="4000" spc="-215" dirty="0">
                <a:latin typeface="Arial Black"/>
                <a:cs typeface="Arial Black"/>
              </a:rPr>
              <a:t>:-</a:t>
            </a:r>
            <a:endParaRPr sz="4000">
              <a:latin typeface="Arial Black"/>
              <a:cs typeface="Arial Black"/>
            </a:endParaRPr>
          </a:p>
          <a:p>
            <a:pPr marL="2134870">
              <a:lnSpc>
                <a:spcPct val="100000"/>
              </a:lnSpc>
              <a:spcBef>
                <a:spcPts val="750"/>
              </a:spcBef>
            </a:pPr>
            <a:r>
              <a:rPr sz="4000" spc="-390" dirty="0">
                <a:latin typeface="Arial Black"/>
                <a:cs typeface="Arial Black"/>
              </a:rPr>
              <a:t>10 </a:t>
            </a:r>
            <a:r>
              <a:rPr sz="4000" spc="-595" dirty="0">
                <a:latin typeface="Arial Black"/>
                <a:cs typeface="Arial Black"/>
              </a:rPr>
              <a:t>Stocks </a:t>
            </a:r>
            <a:r>
              <a:rPr sz="4000" spc="-465" dirty="0">
                <a:latin typeface="Arial Black"/>
                <a:cs typeface="Arial Black"/>
              </a:rPr>
              <a:t>Street, </a:t>
            </a:r>
            <a:r>
              <a:rPr sz="4000" spc="-450" dirty="0">
                <a:latin typeface="Arial Black"/>
                <a:cs typeface="Arial Black"/>
              </a:rPr>
              <a:t>Manchester, </a:t>
            </a:r>
            <a:r>
              <a:rPr sz="4000" spc="-360" dirty="0">
                <a:latin typeface="Arial Black"/>
                <a:cs typeface="Arial Black"/>
              </a:rPr>
              <a:t>M8 </a:t>
            </a:r>
            <a:r>
              <a:rPr sz="4000" spc="-400" dirty="0">
                <a:latin typeface="Arial Black"/>
                <a:cs typeface="Arial Black"/>
              </a:rPr>
              <a:t>8QG, </a:t>
            </a:r>
            <a:r>
              <a:rPr sz="4000" spc="-620" dirty="0">
                <a:latin typeface="Arial Black"/>
                <a:cs typeface="Arial Black"/>
              </a:rPr>
              <a:t>UK. </a:t>
            </a:r>
            <a:r>
              <a:rPr sz="4000" spc="-525" dirty="0">
                <a:latin typeface="Arial Black"/>
                <a:cs typeface="Arial Black"/>
              </a:rPr>
              <a:t>Tel: </a:t>
            </a:r>
            <a:r>
              <a:rPr sz="4000" spc="-380" dirty="0">
                <a:latin typeface="Arial Black"/>
                <a:cs typeface="Arial Black"/>
              </a:rPr>
              <a:t>+44 </a:t>
            </a:r>
            <a:r>
              <a:rPr sz="4000" spc="-420" dirty="0">
                <a:latin typeface="Arial Black"/>
                <a:cs typeface="Arial Black"/>
              </a:rPr>
              <a:t>(0)161</a:t>
            </a:r>
            <a:r>
              <a:rPr sz="4000" spc="-265" dirty="0">
                <a:latin typeface="Arial Black"/>
                <a:cs typeface="Arial Black"/>
              </a:rPr>
              <a:t> </a:t>
            </a:r>
            <a:r>
              <a:rPr sz="4000" spc="-390" dirty="0">
                <a:latin typeface="Arial Black"/>
                <a:cs typeface="Arial Black"/>
              </a:rPr>
              <a:t>839</a:t>
            </a:r>
            <a:endParaRPr sz="4000">
              <a:latin typeface="Arial Black"/>
              <a:cs typeface="Arial Black"/>
            </a:endParaRPr>
          </a:p>
          <a:p>
            <a:pPr marL="2134870">
              <a:lnSpc>
                <a:spcPct val="100000"/>
              </a:lnSpc>
              <a:spcBef>
                <a:spcPts val="750"/>
              </a:spcBef>
            </a:pPr>
            <a:r>
              <a:rPr sz="4000" spc="-390" dirty="0">
                <a:latin typeface="Arial Black"/>
                <a:cs typeface="Arial Black"/>
              </a:rPr>
              <a:t>6437. </a:t>
            </a:r>
            <a:r>
              <a:rPr sz="4000" spc="-570" dirty="0">
                <a:latin typeface="Arial Black"/>
                <a:cs typeface="Arial Black"/>
              </a:rPr>
              <a:t>Fax: </a:t>
            </a:r>
            <a:r>
              <a:rPr sz="4000" spc="-380" dirty="0">
                <a:latin typeface="Arial Black"/>
                <a:cs typeface="Arial Black"/>
              </a:rPr>
              <a:t>+44 </a:t>
            </a:r>
            <a:r>
              <a:rPr sz="4000" spc="-420" dirty="0">
                <a:latin typeface="Arial Black"/>
                <a:cs typeface="Arial Black"/>
              </a:rPr>
              <a:t>(0)161 </a:t>
            </a:r>
            <a:r>
              <a:rPr sz="4000" spc="-390" dirty="0">
                <a:latin typeface="Arial Black"/>
                <a:cs typeface="Arial Black"/>
              </a:rPr>
              <a:t>833</a:t>
            </a:r>
            <a:r>
              <a:rPr sz="4000" spc="-509" dirty="0">
                <a:latin typeface="Arial Black"/>
                <a:cs typeface="Arial Black"/>
              </a:rPr>
              <a:t> </a:t>
            </a:r>
            <a:r>
              <a:rPr sz="4000" spc="-390" dirty="0">
                <a:latin typeface="Arial Black"/>
                <a:cs typeface="Arial Black"/>
              </a:rPr>
              <a:t>2190</a:t>
            </a:r>
            <a:endParaRPr sz="4000">
              <a:latin typeface="Arial Black"/>
              <a:cs typeface="Arial Black"/>
            </a:endParaRPr>
          </a:p>
          <a:p>
            <a:pPr marL="1272540">
              <a:lnSpc>
                <a:spcPct val="100000"/>
              </a:lnSpc>
              <a:spcBef>
                <a:spcPts val="750"/>
              </a:spcBef>
            </a:pPr>
            <a:r>
              <a:rPr sz="4000" spc="-495" dirty="0">
                <a:latin typeface="Arial Black"/>
                <a:cs typeface="Arial Black"/>
              </a:rPr>
              <a:t>Technology</a:t>
            </a:r>
            <a:r>
              <a:rPr sz="4000" spc="-305" dirty="0">
                <a:latin typeface="Arial Black"/>
                <a:cs typeface="Arial Black"/>
              </a:rPr>
              <a:t> </a:t>
            </a:r>
            <a:r>
              <a:rPr sz="4000" spc="-215" dirty="0">
                <a:latin typeface="Arial Black"/>
                <a:cs typeface="Arial Black"/>
              </a:rPr>
              <a:t>:-</a:t>
            </a:r>
            <a:endParaRPr sz="4000">
              <a:latin typeface="Arial Black"/>
              <a:cs typeface="Arial Black"/>
            </a:endParaRPr>
          </a:p>
          <a:p>
            <a:pPr marL="2134870" marR="6200140">
              <a:lnSpc>
                <a:spcPct val="115599"/>
              </a:lnSpc>
            </a:pPr>
            <a:r>
              <a:rPr sz="4000" spc="-475" dirty="0">
                <a:latin typeface="Arial Black"/>
                <a:cs typeface="Arial Black"/>
              </a:rPr>
              <a:t>Using </a:t>
            </a:r>
            <a:r>
              <a:rPr sz="4000" spc="-555" dirty="0">
                <a:latin typeface="Arial Black"/>
                <a:cs typeface="Arial Black"/>
              </a:rPr>
              <a:t>IP </a:t>
            </a:r>
            <a:r>
              <a:rPr sz="4000" spc="-385" dirty="0">
                <a:latin typeface="Arial Black"/>
                <a:cs typeface="Arial Black"/>
              </a:rPr>
              <a:t>phones </a:t>
            </a:r>
            <a:r>
              <a:rPr sz="4000" spc="-390" dirty="0">
                <a:latin typeface="Arial Black"/>
                <a:cs typeface="Arial Black"/>
              </a:rPr>
              <a:t>and </a:t>
            </a:r>
            <a:r>
              <a:rPr sz="4000" spc="-720" dirty="0">
                <a:latin typeface="Arial Black"/>
                <a:cs typeface="Arial Black"/>
              </a:rPr>
              <a:t>CCTV </a:t>
            </a:r>
            <a:r>
              <a:rPr sz="4000" spc="-520" dirty="0">
                <a:latin typeface="Arial Black"/>
                <a:cs typeface="Arial Black"/>
              </a:rPr>
              <a:t>cameras  </a:t>
            </a:r>
            <a:r>
              <a:rPr sz="4000" spc="-385" dirty="0">
                <a:latin typeface="Arial Black"/>
                <a:cs typeface="Arial Black"/>
              </a:rPr>
              <a:t>https://youtu.be/1fjA-PLUCcw</a:t>
            </a:r>
            <a:endParaRPr sz="4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96127" y="9483523"/>
            <a:ext cx="1496060" cy="803910"/>
            <a:chOff x="8396127" y="9483523"/>
            <a:chExt cx="1496060" cy="803910"/>
          </a:xfrm>
        </p:grpSpPr>
        <p:sp>
          <p:nvSpPr>
            <p:cNvPr id="3" name="object 3"/>
            <p:cNvSpPr/>
            <p:nvPr/>
          </p:nvSpPr>
          <p:spPr>
            <a:xfrm>
              <a:off x="8396127" y="9483523"/>
              <a:ext cx="1496060" cy="803910"/>
            </a:xfrm>
            <a:custGeom>
              <a:avLst/>
              <a:gdLst/>
              <a:ahLst/>
              <a:cxnLst/>
              <a:rect l="l" t="t" r="r" b="b"/>
              <a:pathLst>
                <a:path w="1496059" h="803909">
                  <a:moveTo>
                    <a:pt x="747446" y="0"/>
                  </a:moveTo>
                  <a:lnTo>
                    <a:pt x="798879" y="1969"/>
                  </a:lnTo>
                  <a:lnTo>
                    <a:pt x="850119" y="7619"/>
                  </a:lnTo>
                  <a:lnTo>
                    <a:pt x="900584" y="16562"/>
                  </a:lnTo>
                  <a:lnTo>
                    <a:pt x="949692" y="28410"/>
                  </a:lnTo>
                  <a:lnTo>
                    <a:pt x="996864" y="42777"/>
                  </a:lnTo>
                  <a:lnTo>
                    <a:pt x="1041668" y="60117"/>
                  </a:lnTo>
                  <a:lnTo>
                    <a:pt x="1085011" y="80203"/>
                  </a:lnTo>
                  <a:lnTo>
                    <a:pt x="1126788" y="102923"/>
                  </a:lnTo>
                  <a:lnTo>
                    <a:pt x="1166891" y="128167"/>
                  </a:lnTo>
                  <a:lnTo>
                    <a:pt x="1205216" y="155822"/>
                  </a:lnTo>
                  <a:lnTo>
                    <a:pt x="1241657" y="185776"/>
                  </a:lnTo>
                  <a:lnTo>
                    <a:pt x="1276107" y="217920"/>
                  </a:lnTo>
                  <a:lnTo>
                    <a:pt x="1308461" y="252141"/>
                  </a:lnTo>
                  <a:lnTo>
                    <a:pt x="1338612" y="288327"/>
                  </a:lnTo>
                  <a:lnTo>
                    <a:pt x="1366455" y="326368"/>
                  </a:lnTo>
                  <a:lnTo>
                    <a:pt x="1391884" y="366151"/>
                  </a:lnTo>
                  <a:lnTo>
                    <a:pt x="1414794" y="407566"/>
                  </a:lnTo>
                  <a:lnTo>
                    <a:pt x="1435077" y="450501"/>
                  </a:lnTo>
                  <a:lnTo>
                    <a:pt x="1452628" y="494844"/>
                  </a:lnTo>
                  <a:lnTo>
                    <a:pt x="1467341" y="540484"/>
                  </a:lnTo>
                  <a:lnTo>
                    <a:pt x="1479111" y="587309"/>
                  </a:lnTo>
                  <a:lnTo>
                    <a:pt x="1487831" y="635209"/>
                  </a:lnTo>
                  <a:lnTo>
                    <a:pt x="1493396" y="684071"/>
                  </a:lnTo>
                  <a:lnTo>
                    <a:pt x="1495699" y="733784"/>
                  </a:lnTo>
                  <a:lnTo>
                    <a:pt x="1495699" y="803384"/>
                  </a:lnTo>
                  <a:lnTo>
                    <a:pt x="0" y="803384"/>
                  </a:lnTo>
                  <a:lnTo>
                    <a:pt x="0" y="733762"/>
                  </a:lnTo>
                  <a:lnTo>
                    <a:pt x="2328" y="684293"/>
                  </a:lnTo>
                  <a:lnTo>
                    <a:pt x="7963" y="635648"/>
                  </a:lnTo>
                  <a:lnTo>
                    <a:pt x="16791" y="587936"/>
                  </a:lnTo>
                  <a:lnTo>
                    <a:pt x="28696" y="541270"/>
                  </a:lnTo>
                  <a:lnTo>
                    <a:pt x="43565" y="495759"/>
                  </a:lnTo>
                  <a:lnTo>
                    <a:pt x="61283" y="451514"/>
                  </a:lnTo>
                  <a:lnTo>
                    <a:pt x="81736" y="408647"/>
                  </a:lnTo>
                  <a:lnTo>
                    <a:pt x="104809" y="367267"/>
                  </a:lnTo>
                  <a:lnTo>
                    <a:pt x="130387" y="327486"/>
                  </a:lnTo>
                  <a:lnTo>
                    <a:pt x="158358" y="289414"/>
                  </a:lnTo>
                  <a:lnTo>
                    <a:pt x="188605" y="253163"/>
                  </a:lnTo>
                  <a:lnTo>
                    <a:pt x="221015" y="218842"/>
                  </a:lnTo>
                  <a:lnTo>
                    <a:pt x="255474" y="186564"/>
                  </a:lnTo>
                  <a:lnTo>
                    <a:pt x="291866" y="156437"/>
                  </a:lnTo>
                  <a:lnTo>
                    <a:pt x="330078" y="128574"/>
                  </a:lnTo>
                  <a:lnTo>
                    <a:pt x="369996" y="103085"/>
                  </a:lnTo>
                  <a:lnTo>
                    <a:pt x="411504" y="80081"/>
                  </a:lnTo>
                  <a:lnTo>
                    <a:pt x="454489" y="59672"/>
                  </a:lnTo>
                  <a:lnTo>
                    <a:pt x="498835" y="41970"/>
                  </a:lnTo>
                  <a:lnTo>
                    <a:pt x="500450" y="41163"/>
                  </a:lnTo>
                  <a:lnTo>
                    <a:pt x="502064" y="41163"/>
                  </a:lnTo>
                  <a:lnTo>
                    <a:pt x="503678" y="40355"/>
                  </a:lnTo>
                  <a:lnTo>
                    <a:pt x="549952" y="26241"/>
                  </a:lnTo>
                  <a:lnTo>
                    <a:pt x="597621" y="14993"/>
                  </a:lnTo>
                  <a:lnTo>
                    <a:pt x="646529" y="6766"/>
                  </a:lnTo>
                  <a:lnTo>
                    <a:pt x="696523" y="1717"/>
                  </a:lnTo>
                  <a:lnTo>
                    <a:pt x="747446" y="0"/>
                  </a:lnTo>
                  <a:close/>
                </a:path>
              </a:pathLst>
            </a:custGeom>
            <a:solidFill>
              <a:srgbClr val="324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36235" y="9901935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29" dirty="0"/>
              <a:t>Competitors</a:t>
            </a:r>
          </a:p>
        </p:txBody>
      </p:sp>
      <p:sp>
        <p:nvSpPr>
          <p:cNvPr id="6" name="object 6"/>
          <p:cNvSpPr/>
          <p:nvPr/>
        </p:nvSpPr>
        <p:spPr>
          <a:xfrm>
            <a:off x="1290637" y="3118531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2650" y="382814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2650" y="523784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52650" y="805724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6285" y="1951619"/>
            <a:ext cx="16638269" cy="649605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4700" spc="-455" dirty="0">
                <a:latin typeface="Arial Black"/>
                <a:cs typeface="Arial Black"/>
              </a:rPr>
              <a:t>3. </a:t>
            </a:r>
            <a:r>
              <a:rPr sz="4700" spc="-590" dirty="0">
                <a:latin typeface="Arial Black"/>
                <a:cs typeface="Arial Black"/>
              </a:rPr>
              <a:t>Irisys</a:t>
            </a:r>
            <a:r>
              <a:rPr sz="4700" spc="-250" dirty="0">
                <a:latin typeface="Arial Black"/>
                <a:cs typeface="Arial Black"/>
              </a:rPr>
              <a:t> </a:t>
            </a:r>
            <a:r>
              <a:rPr sz="4700" spc="-254" dirty="0">
                <a:latin typeface="Arial Black"/>
                <a:cs typeface="Arial Black"/>
              </a:rPr>
              <a:t>:-</a:t>
            </a:r>
            <a:endParaRPr sz="4700">
              <a:latin typeface="Arial Black"/>
              <a:cs typeface="Arial Black"/>
            </a:endParaRPr>
          </a:p>
          <a:p>
            <a:pPr marL="806450">
              <a:lnSpc>
                <a:spcPct val="100000"/>
              </a:lnSpc>
              <a:spcBef>
                <a:spcPts val="760"/>
              </a:spcBef>
            </a:pPr>
            <a:r>
              <a:rPr sz="4000" spc="-425" dirty="0">
                <a:latin typeface="Arial Black"/>
                <a:cs typeface="Arial Black"/>
              </a:rPr>
              <a:t>Description</a:t>
            </a:r>
            <a:r>
              <a:rPr sz="4000" spc="-305" dirty="0">
                <a:latin typeface="Arial Black"/>
                <a:cs typeface="Arial Black"/>
              </a:rPr>
              <a:t> </a:t>
            </a:r>
            <a:r>
              <a:rPr sz="4000" spc="-385" dirty="0">
                <a:latin typeface="Arial Black"/>
                <a:cs typeface="Arial Black"/>
              </a:rPr>
              <a:t>:</a:t>
            </a:r>
            <a:endParaRPr sz="4000">
              <a:latin typeface="Arial Black"/>
              <a:cs typeface="Arial Black"/>
            </a:endParaRPr>
          </a:p>
          <a:p>
            <a:pPr marL="1667510" marR="76200">
              <a:lnSpc>
                <a:spcPct val="115599"/>
              </a:lnSpc>
            </a:pPr>
            <a:r>
              <a:rPr sz="4000" spc="-535" dirty="0">
                <a:latin typeface="Arial Black"/>
                <a:cs typeface="Arial Black"/>
              </a:rPr>
              <a:t>The </a:t>
            </a:r>
            <a:r>
              <a:rPr sz="4000" spc="-465" dirty="0">
                <a:latin typeface="Arial Black"/>
                <a:cs typeface="Arial Black"/>
              </a:rPr>
              <a:t>most </a:t>
            </a:r>
            <a:r>
              <a:rPr sz="4000" spc="-490" dirty="0">
                <a:latin typeface="Arial Black"/>
                <a:cs typeface="Arial Black"/>
              </a:rPr>
              <a:t>advanced, </a:t>
            </a:r>
            <a:r>
              <a:rPr sz="4000" spc="-434" dirty="0">
                <a:latin typeface="Arial Black"/>
                <a:cs typeface="Arial Black"/>
              </a:rPr>
              <a:t>anonymous </a:t>
            </a:r>
            <a:r>
              <a:rPr sz="4000" spc="-390" dirty="0">
                <a:latin typeface="Arial Black"/>
                <a:cs typeface="Arial Black"/>
              </a:rPr>
              <a:t>people </a:t>
            </a:r>
            <a:r>
              <a:rPr sz="4000" spc="-415" dirty="0">
                <a:latin typeface="Arial Black"/>
                <a:cs typeface="Arial Black"/>
              </a:rPr>
              <a:t>counter </a:t>
            </a:r>
            <a:r>
              <a:rPr sz="4000" spc="-375" dirty="0">
                <a:latin typeface="Arial Black"/>
                <a:cs typeface="Arial Black"/>
              </a:rPr>
              <a:t>in </a:t>
            </a:r>
            <a:r>
              <a:rPr sz="4000" spc="-415" dirty="0">
                <a:latin typeface="Arial Black"/>
                <a:cs typeface="Arial Black"/>
              </a:rPr>
              <a:t>the </a:t>
            </a:r>
            <a:r>
              <a:rPr sz="4000" spc="-440" dirty="0">
                <a:latin typeface="Arial Black"/>
                <a:cs typeface="Arial Black"/>
              </a:rPr>
              <a:t>world </a:t>
            </a:r>
            <a:r>
              <a:rPr sz="4000" spc="-525" dirty="0">
                <a:latin typeface="Arial Black"/>
                <a:cs typeface="Arial Black"/>
              </a:rPr>
              <a:t>with  </a:t>
            </a:r>
            <a:r>
              <a:rPr sz="4000" spc="-409" dirty="0">
                <a:latin typeface="Arial Black"/>
                <a:cs typeface="Arial Black"/>
              </a:rPr>
              <a:t>unrivaled </a:t>
            </a:r>
            <a:r>
              <a:rPr sz="4000" spc="-440" dirty="0">
                <a:latin typeface="Arial Black"/>
                <a:cs typeface="Arial Black"/>
              </a:rPr>
              <a:t>count</a:t>
            </a:r>
            <a:r>
              <a:rPr sz="4000" spc="-195" dirty="0">
                <a:latin typeface="Arial Black"/>
                <a:cs typeface="Arial Black"/>
              </a:rPr>
              <a:t> </a:t>
            </a:r>
            <a:r>
              <a:rPr sz="4000" spc="-560" dirty="0">
                <a:latin typeface="Arial Black"/>
                <a:cs typeface="Arial Black"/>
              </a:rPr>
              <a:t>accuracy.</a:t>
            </a:r>
            <a:endParaRPr sz="4000">
              <a:latin typeface="Arial Black"/>
              <a:cs typeface="Arial Black"/>
            </a:endParaRPr>
          </a:p>
          <a:p>
            <a:pPr marL="1667510" marR="5080">
              <a:lnSpc>
                <a:spcPct val="115599"/>
              </a:lnSpc>
            </a:pPr>
            <a:r>
              <a:rPr sz="4000" spc="-480" dirty="0">
                <a:latin typeface="Arial Black"/>
                <a:cs typeface="Arial Black"/>
              </a:rPr>
              <a:t>Impressive </a:t>
            </a:r>
            <a:r>
              <a:rPr sz="4000" spc="-434" dirty="0">
                <a:latin typeface="Arial Black"/>
                <a:cs typeface="Arial Black"/>
              </a:rPr>
              <a:t>features </a:t>
            </a:r>
            <a:r>
              <a:rPr sz="4000" spc="-505" dirty="0">
                <a:latin typeface="Arial Black"/>
                <a:cs typeface="Arial Black"/>
              </a:rPr>
              <a:t>such </a:t>
            </a:r>
            <a:r>
              <a:rPr sz="4000" spc="-575" dirty="0">
                <a:latin typeface="Arial Black"/>
                <a:cs typeface="Arial Black"/>
              </a:rPr>
              <a:t>as </a:t>
            </a:r>
            <a:r>
              <a:rPr sz="4000" b="1" spc="150" dirty="0">
                <a:latin typeface="Arial"/>
                <a:cs typeface="Arial"/>
              </a:rPr>
              <a:t>staff </a:t>
            </a:r>
            <a:r>
              <a:rPr sz="4000" b="1" spc="75" dirty="0">
                <a:latin typeface="Arial"/>
                <a:cs typeface="Arial"/>
              </a:rPr>
              <a:t>detection</a:t>
            </a:r>
            <a:r>
              <a:rPr sz="4000" spc="75" dirty="0">
                <a:latin typeface="Arial Black"/>
                <a:cs typeface="Arial Black"/>
              </a:rPr>
              <a:t>, </a:t>
            </a:r>
            <a:r>
              <a:rPr sz="4000" b="1" spc="140" dirty="0">
                <a:latin typeface="Arial"/>
                <a:cs typeface="Arial"/>
              </a:rPr>
              <a:t>dwell </a:t>
            </a:r>
            <a:r>
              <a:rPr sz="4000" b="1" spc="245" dirty="0">
                <a:latin typeface="Arial"/>
                <a:cs typeface="Arial"/>
              </a:rPr>
              <a:t>time  </a:t>
            </a:r>
            <a:r>
              <a:rPr sz="4000" b="1" spc="100" dirty="0">
                <a:latin typeface="Arial"/>
                <a:cs typeface="Arial"/>
              </a:rPr>
              <a:t>measuring </a:t>
            </a:r>
            <a:r>
              <a:rPr sz="4000" spc="-395" dirty="0">
                <a:latin typeface="Arial Black"/>
                <a:cs typeface="Arial Black"/>
              </a:rPr>
              <a:t>and </a:t>
            </a:r>
            <a:r>
              <a:rPr sz="4000" spc="-415" dirty="0">
                <a:latin typeface="Arial Black"/>
                <a:cs typeface="Arial Black"/>
              </a:rPr>
              <a:t>the </a:t>
            </a:r>
            <a:r>
              <a:rPr sz="4000" spc="-459" dirty="0">
                <a:latin typeface="Arial Black"/>
                <a:cs typeface="Arial Black"/>
              </a:rPr>
              <a:t>ability </a:t>
            </a:r>
            <a:r>
              <a:rPr sz="4000" spc="-390" dirty="0">
                <a:latin typeface="Arial Black"/>
                <a:cs typeface="Arial Black"/>
              </a:rPr>
              <a:t>to </a:t>
            </a:r>
            <a:r>
              <a:rPr sz="4000" spc="-495" dirty="0">
                <a:latin typeface="Arial Black"/>
                <a:cs typeface="Arial Black"/>
              </a:rPr>
              <a:t>connect </a:t>
            </a:r>
            <a:r>
              <a:rPr sz="4000" spc="-420" dirty="0">
                <a:latin typeface="Arial Black"/>
                <a:cs typeface="Arial Black"/>
              </a:rPr>
              <a:t>multiple </a:t>
            </a:r>
            <a:r>
              <a:rPr sz="4000" spc="-425" dirty="0">
                <a:latin typeface="Arial Black"/>
                <a:cs typeface="Arial Black"/>
              </a:rPr>
              <a:t>units </a:t>
            </a:r>
            <a:r>
              <a:rPr sz="4000" spc="-390" dirty="0">
                <a:latin typeface="Arial Black"/>
                <a:cs typeface="Arial Black"/>
              </a:rPr>
              <a:t>to </a:t>
            </a:r>
            <a:r>
              <a:rPr sz="4000" spc="-490" dirty="0">
                <a:latin typeface="Arial Black"/>
                <a:cs typeface="Arial Black"/>
              </a:rPr>
              <a:t>cover </a:t>
            </a:r>
            <a:r>
              <a:rPr sz="4000" spc="-530" dirty="0">
                <a:latin typeface="Arial Black"/>
                <a:cs typeface="Arial Black"/>
              </a:rPr>
              <a:t>wide  </a:t>
            </a:r>
            <a:r>
              <a:rPr sz="4000" spc="-425" dirty="0">
                <a:latin typeface="Arial Black"/>
                <a:cs typeface="Arial Black"/>
              </a:rPr>
              <a:t>openings </a:t>
            </a:r>
            <a:r>
              <a:rPr sz="4000" spc="-430" dirty="0">
                <a:latin typeface="Arial Black"/>
                <a:cs typeface="Arial Black"/>
              </a:rPr>
              <a:t>enable </a:t>
            </a:r>
            <a:r>
              <a:rPr sz="4000" spc="-450" dirty="0">
                <a:latin typeface="Arial Black"/>
                <a:cs typeface="Arial Black"/>
              </a:rPr>
              <a:t>this </a:t>
            </a:r>
            <a:r>
              <a:rPr sz="4000" spc="-565" dirty="0">
                <a:latin typeface="Arial Black"/>
                <a:cs typeface="Arial Black"/>
              </a:rPr>
              <a:t>IoT </a:t>
            </a:r>
            <a:r>
              <a:rPr sz="4000" spc="-515" dirty="0">
                <a:latin typeface="Arial Black"/>
                <a:cs typeface="Arial Black"/>
              </a:rPr>
              <a:t>device </a:t>
            </a:r>
            <a:r>
              <a:rPr sz="4000" spc="-390" dirty="0">
                <a:latin typeface="Arial Black"/>
                <a:cs typeface="Arial Black"/>
              </a:rPr>
              <a:t>to </a:t>
            </a:r>
            <a:r>
              <a:rPr sz="4000" spc="-385" dirty="0">
                <a:latin typeface="Arial Black"/>
                <a:cs typeface="Arial Black"/>
              </a:rPr>
              <a:t>help </a:t>
            </a:r>
            <a:r>
              <a:rPr sz="4000" spc="-459" dirty="0">
                <a:latin typeface="Arial Black"/>
                <a:cs typeface="Arial Black"/>
              </a:rPr>
              <a:t>smart </a:t>
            </a:r>
            <a:r>
              <a:rPr sz="4000" spc="-434" dirty="0">
                <a:latin typeface="Arial Black"/>
                <a:cs typeface="Arial Black"/>
              </a:rPr>
              <a:t>retailers </a:t>
            </a:r>
            <a:r>
              <a:rPr sz="4000" spc="-459" dirty="0">
                <a:latin typeface="Arial Black"/>
                <a:cs typeface="Arial Black"/>
              </a:rPr>
              <a:t>go </a:t>
            </a:r>
            <a:r>
              <a:rPr sz="4000" spc="-395" dirty="0">
                <a:latin typeface="Arial Black"/>
                <a:cs typeface="Arial Black"/>
              </a:rPr>
              <a:t>beyond  </a:t>
            </a:r>
            <a:r>
              <a:rPr sz="4000" spc="-390" dirty="0">
                <a:latin typeface="Arial Black"/>
                <a:cs typeface="Arial Black"/>
              </a:rPr>
              <a:t>people </a:t>
            </a:r>
            <a:r>
              <a:rPr sz="4000" spc="-445" dirty="0">
                <a:latin typeface="Arial Black"/>
                <a:cs typeface="Arial Black"/>
              </a:rPr>
              <a:t>counting </a:t>
            </a:r>
            <a:r>
              <a:rPr sz="4000" spc="-395" dirty="0">
                <a:latin typeface="Arial Black"/>
                <a:cs typeface="Arial Black"/>
              </a:rPr>
              <a:t>and </a:t>
            </a:r>
            <a:r>
              <a:rPr sz="4000" spc="-440" dirty="0">
                <a:latin typeface="Arial Black"/>
                <a:cs typeface="Arial Black"/>
              </a:rPr>
              <a:t>optimise </a:t>
            </a:r>
            <a:r>
              <a:rPr sz="4000" spc="-385" dirty="0">
                <a:latin typeface="Arial Black"/>
                <a:cs typeface="Arial Black"/>
              </a:rPr>
              <a:t>their </a:t>
            </a:r>
            <a:r>
              <a:rPr sz="4000" spc="-459" dirty="0">
                <a:latin typeface="Arial Black"/>
                <a:cs typeface="Arial Black"/>
              </a:rPr>
              <a:t>customer</a:t>
            </a:r>
            <a:r>
              <a:rPr sz="4000" spc="260" dirty="0">
                <a:latin typeface="Arial Black"/>
                <a:cs typeface="Arial Black"/>
              </a:rPr>
              <a:t> </a:t>
            </a:r>
            <a:r>
              <a:rPr sz="4000" spc="-459" dirty="0">
                <a:latin typeface="Arial Black"/>
                <a:cs typeface="Arial Black"/>
              </a:rPr>
              <a:t>experience.</a:t>
            </a:r>
            <a:endParaRPr sz="4000">
              <a:latin typeface="Arial Black"/>
              <a:cs typeface="Arial Black"/>
            </a:endParaRPr>
          </a:p>
          <a:p>
            <a:pPr marL="1667510">
              <a:lnSpc>
                <a:spcPct val="100000"/>
              </a:lnSpc>
              <a:spcBef>
                <a:spcPts val="750"/>
              </a:spcBef>
            </a:pPr>
            <a:r>
              <a:rPr sz="4000" spc="-395" dirty="0">
                <a:latin typeface="Arial Black"/>
                <a:cs typeface="Arial Black"/>
              </a:rPr>
              <a:t>Link-https://youtu.be/lKbtTWv6_iI</a:t>
            </a:r>
            <a:endParaRPr sz="4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96127" y="9483523"/>
            <a:ext cx="1496060" cy="803910"/>
            <a:chOff x="8396127" y="9483523"/>
            <a:chExt cx="1496060" cy="803910"/>
          </a:xfrm>
        </p:grpSpPr>
        <p:sp>
          <p:nvSpPr>
            <p:cNvPr id="3" name="object 3"/>
            <p:cNvSpPr/>
            <p:nvPr/>
          </p:nvSpPr>
          <p:spPr>
            <a:xfrm>
              <a:off x="8396127" y="9483523"/>
              <a:ext cx="1496060" cy="803910"/>
            </a:xfrm>
            <a:custGeom>
              <a:avLst/>
              <a:gdLst/>
              <a:ahLst/>
              <a:cxnLst/>
              <a:rect l="l" t="t" r="r" b="b"/>
              <a:pathLst>
                <a:path w="1496059" h="803909">
                  <a:moveTo>
                    <a:pt x="747446" y="0"/>
                  </a:moveTo>
                  <a:lnTo>
                    <a:pt x="798879" y="1969"/>
                  </a:lnTo>
                  <a:lnTo>
                    <a:pt x="850119" y="7619"/>
                  </a:lnTo>
                  <a:lnTo>
                    <a:pt x="900584" y="16562"/>
                  </a:lnTo>
                  <a:lnTo>
                    <a:pt x="949692" y="28410"/>
                  </a:lnTo>
                  <a:lnTo>
                    <a:pt x="996864" y="42777"/>
                  </a:lnTo>
                  <a:lnTo>
                    <a:pt x="1041668" y="60117"/>
                  </a:lnTo>
                  <a:lnTo>
                    <a:pt x="1085011" y="80203"/>
                  </a:lnTo>
                  <a:lnTo>
                    <a:pt x="1126788" y="102923"/>
                  </a:lnTo>
                  <a:lnTo>
                    <a:pt x="1166891" y="128167"/>
                  </a:lnTo>
                  <a:lnTo>
                    <a:pt x="1205216" y="155822"/>
                  </a:lnTo>
                  <a:lnTo>
                    <a:pt x="1241657" y="185776"/>
                  </a:lnTo>
                  <a:lnTo>
                    <a:pt x="1276107" y="217920"/>
                  </a:lnTo>
                  <a:lnTo>
                    <a:pt x="1308461" y="252141"/>
                  </a:lnTo>
                  <a:lnTo>
                    <a:pt x="1338612" y="288327"/>
                  </a:lnTo>
                  <a:lnTo>
                    <a:pt x="1366455" y="326368"/>
                  </a:lnTo>
                  <a:lnTo>
                    <a:pt x="1391884" y="366151"/>
                  </a:lnTo>
                  <a:lnTo>
                    <a:pt x="1414794" y="407566"/>
                  </a:lnTo>
                  <a:lnTo>
                    <a:pt x="1435077" y="450501"/>
                  </a:lnTo>
                  <a:lnTo>
                    <a:pt x="1452628" y="494844"/>
                  </a:lnTo>
                  <a:lnTo>
                    <a:pt x="1467341" y="540484"/>
                  </a:lnTo>
                  <a:lnTo>
                    <a:pt x="1479111" y="587309"/>
                  </a:lnTo>
                  <a:lnTo>
                    <a:pt x="1487831" y="635209"/>
                  </a:lnTo>
                  <a:lnTo>
                    <a:pt x="1493396" y="684071"/>
                  </a:lnTo>
                  <a:lnTo>
                    <a:pt x="1495699" y="733784"/>
                  </a:lnTo>
                  <a:lnTo>
                    <a:pt x="1495699" y="803384"/>
                  </a:lnTo>
                  <a:lnTo>
                    <a:pt x="0" y="803384"/>
                  </a:lnTo>
                  <a:lnTo>
                    <a:pt x="0" y="733762"/>
                  </a:lnTo>
                  <a:lnTo>
                    <a:pt x="2328" y="684293"/>
                  </a:lnTo>
                  <a:lnTo>
                    <a:pt x="7963" y="635648"/>
                  </a:lnTo>
                  <a:lnTo>
                    <a:pt x="16791" y="587936"/>
                  </a:lnTo>
                  <a:lnTo>
                    <a:pt x="28696" y="541270"/>
                  </a:lnTo>
                  <a:lnTo>
                    <a:pt x="43565" y="495759"/>
                  </a:lnTo>
                  <a:lnTo>
                    <a:pt x="61283" y="451514"/>
                  </a:lnTo>
                  <a:lnTo>
                    <a:pt x="81736" y="408647"/>
                  </a:lnTo>
                  <a:lnTo>
                    <a:pt x="104809" y="367267"/>
                  </a:lnTo>
                  <a:lnTo>
                    <a:pt x="130387" y="327486"/>
                  </a:lnTo>
                  <a:lnTo>
                    <a:pt x="158358" y="289414"/>
                  </a:lnTo>
                  <a:lnTo>
                    <a:pt x="188605" y="253163"/>
                  </a:lnTo>
                  <a:lnTo>
                    <a:pt x="221015" y="218842"/>
                  </a:lnTo>
                  <a:lnTo>
                    <a:pt x="255474" y="186564"/>
                  </a:lnTo>
                  <a:lnTo>
                    <a:pt x="291866" y="156437"/>
                  </a:lnTo>
                  <a:lnTo>
                    <a:pt x="330078" y="128574"/>
                  </a:lnTo>
                  <a:lnTo>
                    <a:pt x="369996" y="103085"/>
                  </a:lnTo>
                  <a:lnTo>
                    <a:pt x="411504" y="80081"/>
                  </a:lnTo>
                  <a:lnTo>
                    <a:pt x="454489" y="59672"/>
                  </a:lnTo>
                  <a:lnTo>
                    <a:pt x="498835" y="41970"/>
                  </a:lnTo>
                  <a:lnTo>
                    <a:pt x="500450" y="41163"/>
                  </a:lnTo>
                  <a:lnTo>
                    <a:pt x="502064" y="41163"/>
                  </a:lnTo>
                  <a:lnTo>
                    <a:pt x="503678" y="40355"/>
                  </a:lnTo>
                  <a:lnTo>
                    <a:pt x="549952" y="26241"/>
                  </a:lnTo>
                  <a:lnTo>
                    <a:pt x="597621" y="14993"/>
                  </a:lnTo>
                  <a:lnTo>
                    <a:pt x="646529" y="6766"/>
                  </a:lnTo>
                  <a:lnTo>
                    <a:pt x="696523" y="1717"/>
                  </a:lnTo>
                  <a:lnTo>
                    <a:pt x="747446" y="0"/>
                  </a:lnTo>
                  <a:close/>
                </a:path>
              </a:pathLst>
            </a:custGeom>
            <a:solidFill>
              <a:srgbClr val="324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36235" y="9901935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29" dirty="0"/>
              <a:t>Competitors</a:t>
            </a:r>
          </a:p>
        </p:txBody>
      </p:sp>
      <p:sp>
        <p:nvSpPr>
          <p:cNvPr id="6" name="object 6"/>
          <p:cNvSpPr/>
          <p:nvPr/>
        </p:nvSpPr>
        <p:spPr>
          <a:xfrm>
            <a:off x="1290637" y="3118531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2650" y="382814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2650" y="45329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52650" y="523784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2650" y="59426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52650" y="664754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0637" y="7347632"/>
            <a:ext cx="1905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52650" y="805724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6285" y="1951619"/>
            <a:ext cx="15954375" cy="790575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4700" spc="-455" dirty="0">
                <a:latin typeface="Arial Black"/>
                <a:cs typeface="Arial Black"/>
              </a:rPr>
              <a:t>3. </a:t>
            </a:r>
            <a:r>
              <a:rPr sz="4700" spc="-590" dirty="0">
                <a:latin typeface="Arial Black"/>
                <a:cs typeface="Arial Black"/>
              </a:rPr>
              <a:t>Irisys</a:t>
            </a:r>
            <a:r>
              <a:rPr sz="4700" spc="-250" dirty="0">
                <a:latin typeface="Arial Black"/>
                <a:cs typeface="Arial Black"/>
              </a:rPr>
              <a:t> </a:t>
            </a:r>
            <a:r>
              <a:rPr sz="4700" spc="-254" dirty="0">
                <a:latin typeface="Arial Black"/>
                <a:cs typeface="Arial Black"/>
              </a:rPr>
              <a:t>:-</a:t>
            </a:r>
            <a:endParaRPr sz="4700">
              <a:latin typeface="Arial Black"/>
              <a:cs typeface="Arial Black"/>
            </a:endParaRPr>
          </a:p>
          <a:p>
            <a:pPr marL="806450">
              <a:lnSpc>
                <a:spcPct val="100000"/>
              </a:lnSpc>
              <a:spcBef>
                <a:spcPts val="760"/>
              </a:spcBef>
            </a:pPr>
            <a:r>
              <a:rPr sz="4000" spc="-434" dirty="0">
                <a:latin typeface="Arial Black"/>
                <a:cs typeface="Arial Black"/>
              </a:rPr>
              <a:t>Solutions:</a:t>
            </a:r>
            <a:endParaRPr sz="4000">
              <a:latin typeface="Arial Black"/>
              <a:cs typeface="Arial Black"/>
            </a:endParaRPr>
          </a:p>
          <a:p>
            <a:pPr marL="1667510" marR="9148445">
              <a:lnSpc>
                <a:spcPct val="115599"/>
              </a:lnSpc>
            </a:pPr>
            <a:r>
              <a:rPr sz="4000" spc="-434" dirty="0">
                <a:latin typeface="Arial Black"/>
                <a:cs typeface="Arial Black"/>
                <a:hlinkClick r:id="rId4"/>
              </a:rPr>
              <a:t>People </a:t>
            </a:r>
            <a:r>
              <a:rPr sz="4000" spc="-425" dirty="0">
                <a:latin typeface="Arial Black"/>
                <a:cs typeface="Arial Black"/>
                <a:hlinkClick r:id="rId4"/>
              </a:rPr>
              <a:t>Counting </a:t>
            </a:r>
            <a:r>
              <a:rPr sz="4000" spc="-425" dirty="0">
                <a:latin typeface="Arial Black"/>
                <a:cs typeface="Arial Black"/>
              </a:rPr>
              <a:t> </a:t>
            </a:r>
            <a:r>
              <a:rPr sz="4000" spc="-530" dirty="0">
                <a:latin typeface="Arial Black"/>
                <a:cs typeface="Arial Black"/>
                <a:hlinkClick r:id="rId5"/>
              </a:rPr>
              <a:t>Occupancy </a:t>
            </a:r>
            <a:r>
              <a:rPr sz="4000" spc="-380" dirty="0">
                <a:latin typeface="Arial Black"/>
                <a:cs typeface="Arial Black"/>
                <a:hlinkClick r:id="rId5"/>
              </a:rPr>
              <a:t>Monitoring </a:t>
            </a:r>
            <a:r>
              <a:rPr sz="4000" spc="-380" dirty="0">
                <a:latin typeface="Arial Black"/>
                <a:cs typeface="Arial Black"/>
              </a:rPr>
              <a:t> </a:t>
            </a:r>
            <a:r>
              <a:rPr sz="4000" spc="-530" dirty="0">
                <a:latin typeface="Arial Black"/>
                <a:cs typeface="Arial Black"/>
                <a:hlinkClick r:id="rId6"/>
              </a:rPr>
              <a:t>Occupancy </a:t>
            </a:r>
            <a:r>
              <a:rPr sz="4000" spc="-545" dirty="0">
                <a:latin typeface="Arial Black"/>
                <a:cs typeface="Arial Black"/>
                <a:hlinkClick r:id="rId6"/>
              </a:rPr>
              <a:t>Analytics </a:t>
            </a:r>
            <a:r>
              <a:rPr sz="4000" spc="-545" dirty="0">
                <a:latin typeface="Arial Black"/>
                <a:cs typeface="Arial Black"/>
              </a:rPr>
              <a:t> </a:t>
            </a:r>
            <a:r>
              <a:rPr sz="4000" spc="-490" dirty="0">
                <a:latin typeface="Arial Black"/>
                <a:cs typeface="Arial Black"/>
                <a:hlinkClick r:id="rId7"/>
              </a:rPr>
              <a:t>Smart </a:t>
            </a:r>
            <a:r>
              <a:rPr sz="4000" spc="-450" dirty="0">
                <a:latin typeface="Arial Black"/>
                <a:cs typeface="Arial Black"/>
                <a:hlinkClick r:id="rId7"/>
              </a:rPr>
              <a:t>Buildings </a:t>
            </a:r>
            <a:r>
              <a:rPr sz="4000" spc="-450" dirty="0">
                <a:latin typeface="Arial Black"/>
                <a:cs typeface="Arial Black"/>
              </a:rPr>
              <a:t> </a:t>
            </a:r>
            <a:r>
              <a:rPr sz="4000" spc="-380" dirty="0">
                <a:latin typeface="Arial Black"/>
                <a:cs typeface="Arial Black"/>
                <a:hlinkClick r:id="rId8"/>
              </a:rPr>
              <a:t>Queue</a:t>
            </a:r>
            <a:r>
              <a:rPr sz="4000" spc="-315" dirty="0">
                <a:latin typeface="Arial Black"/>
                <a:cs typeface="Arial Black"/>
                <a:hlinkClick r:id="rId8"/>
              </a:rPr>
              <a:t> </a:t>
            </a:r>
            <a:r>
              <a:rPr sz="4000" spc="-459" dirty="0">
                <a:latin typeface="Arial Black"/>
                <a:cs typeface="Arial Black"/>
                <a:hlinkClick r:id="rId8"/>
              </a:rPr>
              <a:t>Management</a:t>
            </a:r>
            <a:endParaRPr sz="4000">
              <a:latin typeface="Arial Black"/>
              <a:cs typeface="Arial Black"/>
            </a:endParaRPr>
          </a:p>
          <a:p>
            <a:pPr marL="806450">
              <a:lnSpc>
                <a:spcPct val="100000"/>
              </a:lnSpc>
              <a:spcBef>
                <a:spcPts val="750"/>
              </a:spcBef>
            </a:pPr>
            <a:r>
              <a:rPr sz="4000" spc="-445" dirty="0">
                <a:latin typeface="Arial Black"/>
                <a:cs typeface="Arial Black"/>
              </a:rPr>
              <a:t>Office:</a:t>
            </a:r>
            <a:r>
              <a:rPr sz="4000" spc="-305" dirty="0">
                <a:latin typeface="Arial Black"/>
                <a:cs typeface="Arial Black"/>
              </a:rPr>
              <a:t> </a:t>
            </a:r>
            <a:r>
              <a:rPr sz="4000" spc="-50" dirty="0">
                <a:latin typeface="Arial Black"/>
                <a:cs typeface="Arial Black"/>
              </a:rPr>
              <a:t>-</a:t>
            </a:r>
            <a:endParaRPr sz="4000">
              <a:latin typeface="Arial Black"/>
              <a:cs typeface="Arial Black"/>
            </a:endParaRPr>
          </a:p>
          <a:p>
            <a:pPr marL="1667510">
              <a:lnSpc>
                <a:spcPct val="100000"/>
              </a:lnSpc>
              <a:spcBef>
                <a:spcPts val="750"/>
              </a:spcBef>
            </a:pPr>
            <a:r>
              <a:rPr sz="4000" spc="-445" dirty="0">
                <a:latin typeface="Arial Black"/>
                <a:cs typeface="Arial Black"/>
              </a:rPr>
              <a:t>InfraRed </a:t>
            </a:r>
            <a:r>
              <a:rPr sz="4000" spc="-440" dirty="0">
                <a:latin typeface="Arial Black"/>
                <a:cs typeface="Arial Black"/>
              </a:rPr>
              <a:t>Integrated </a:t>
            </a:r>
            <a:r>
              <a:rPr sz="4000" spc="-565" dirty="0">
                <a:latin typeface="Arial Black"/>
                <a:cs typeface="Arial Black"/>
              </a:rPr>
              <a:t>Systems </a:t>
            </a:r>
            <a:r>
              <a:rPr sz="4000" spc="-455" dirty="0">
                <a:latin typeface="Arial Black"/>
                <a:cs typeface="Arial Black"/>
              </a:rPr>
              <a:t>Ltd</a:t>
            </a:r>
            <a:r>
              <a:rPr sz="4000" spc="-520" dirty="0">
                <a:latin typeface="Arial Black"/>
                <a:cs typeface="Arial Black"/>
              </a:rPr>
              <a:t> </a:t>
            </a:r>
            <a:r>
              <a:rPr sz="4000" spc="-500" dirty="0">
                <a:latin typeface="Arial Black"/>
                <a:cs typeface="Arial Black"/>
              </a:rPr>
              <a:t>(Irisys)</a:t>
            </a:r>
            <a:endParaRPr sz="4000">
              <a:latin typeface="Arial Black"/>
              <a:cs typeface="Arial Black"/>
            </a:endParaRPr>
          </a:p>
          <a:p>
            <a:pPr marL="1667510" marR="5080" indent="47625">
              <a:lnSpc>
                <a:spcPct val="115599"/>
              </a:lnSpc>
            </a:pPr>
            <a:r>
              <a:rPr sz="4000" spc="-525" dirty="0">
                <a:latin typeface="Arial Black"/>
                <a:cs typeface="Arial Black"/>
              </a:rPr>
              <a:t>Park </a:t>
            </a:r>
            <a:r>
              <a:rPr sz="4000" spc="-500" dirty="0">
                <a:latin typeface="Arial Black"/>
                <a:cs typeface="Arial Black"/>
              </a:rPr>
              <a:t>Circle Tithe </a:t>
            </a:r>
            <a:r>
              <a:rPr sz="4000" spc="-430" dirty="0">
                <a:latin typeface="Arial Black"/>
                <a:cs typeface="Arial Black"/>
              </a:rPr>
              <a:t>Barn </a:t>
            </a:r>
            <a:r>
              <a:rPr sz="4000" spc="-540" dirty="0">
                <a:latin typeface="Arial Black"/>
                <a:cs typeface="Arial Black"/>
              </a:rPr>
              <a:t>Way </a:t>
            </a:r>
            <a:r>
              <a:rPr sz="4000" spc="-625" dirty="0">
                <a:latin typeface="Arial Black"/>
                <a:cs typeface="Arial Black"/>
              </a:rPr>
              <a:t>Swan </a:t>
            </a:r>
            <a:r>
              <a:rPr sz="4000" spc="-560" dirty="0">
                <a:latin typeface="Arial Black"/>
                <a:cs typeface="Arial Black"/>
              </a:rPr>
              <a:t>Valley </a:t>
            </a:r>
            <a:r>
              <a:rPr sz="4000" spc="-385" dirty="0">
                <a:latin typeface="Arial Black"/>
                <a:cs typeface="Arial Black"/>
              </a:rPr>
              <a:t>Northampton </a:t>
            </a:r>
            <a:r>
              <a:rPr sz="4000" spc="-440" dirty="0">
                <a:latin typeface="Arial Black"/>
                <a:cs typeface="Arial Black"/>
              </a:rPr>
              <a:t>NN4 </a:t>
            </a:r>
            <a:r>
              <a:rPr sz="4000" spc="-490" dirty="0">
                <a:latin typeface="Arial Black"/>
                <a:cs typeface="Arial Black"/>
              </a:rPr>
              <a:t>9BG  </a:t>
            </a:r>
            <a:r>
              <a:rPr sz="4000" spc="-409" dirty="0">
                <a:latin typeface="Arial Black"/>
                <a:cs typeface="Arial Black"/>
              </a:rPr>
              <a:t>United</a:t>
            </a:r>
            <a:r>
              <a:rPr sz="4000" spc="-305" dirty="0">
                <a:latin typeface="Arial Black"/>
                <a:cs typeface="Arial Black"/>
              </a:rPr>
              <a:t> </a:t>
            </a:r>
            <a:r>
              <a:rPr sz="4000" spc="-500" dirty="0">
                <a:latin typeface="Arial Black"/>
                <a:cs typeface="Arial Black"/>
              </a:rPr>
              <a:t>Kingdom</a:t>
            </a:r>
            <a:endParaRPr sz="4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95988" y="9551630"/>
            <a:ext cx="1370330" cy="735965"/>
            <a:chOff x="8395988" y="9551630"/>
            <a:chExt cx="1370330" cy="735965"/>
          </a:xfrm>
        </p:grpSpPr>
        <p:sp>
          <p:nvSpPr>
            <p:cNvPr id="3" name="object 3"/>
            <p:cNvSpPr/>
            <p:nvPr/>
          </p:nvSpPr>
          <p:spPr>
            <a:xfrm>
              <a:off x="8890838" y="9931009"/>
              <a:ext cx="379095" cy="231140"/>
            </a:xfrm>
            <a:custGeom>
              <a:avLst/>
              <a:gdLst/>
              <a:ahLst/>
              <a:cxnLst/>
              <a:rect l="l" t="t" r="r" b="b"/>
              <a:pathLst>
                <a:path w="379095" h="231140">
                  <a:moveTo>
                    <a:pt x="379032" y="40381"/>
                  </a:moveTo>
                  <a:lnTo>
                    <a:pt x="190169" y="231131"/>
                  </a:lnTo>
                  <a:lnTo>
                    <a:pt x="0" y="39061"/>
                  </a:lnTo>
                  <a:lnTo>
                    <a:pt x="38662" y="0"/>
                  </a:lnTo>
                  <a:lnTo>
                    <a:pt x="190168" y="153019"/>
                  </a:lnTo>
                  <a:lnTo>
                    <a:pt x="340356" y="1331"/>
                  </a:lnTo>
                  <a:lnTo>
                    <a:pt x="379031" y="40381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95988" y="9551630"/>
              <a:ext cx="1370330" cy="735965"/>
            </a:xfrm>
            <a:custGeom>
              <a:avLst/>
              <a:gdLst/>
              <a:ahLst/>
              <a:cxnLst/>
              <a:rect l="l" t="t" r="r" b="b"/>
              <a:pathLst>
                <a:path w="1370329" h="735965">
                  <a:moveTo>
                    <a:pt x="684593" y="0"/>
                  </a:moveTo>
                  <a:lnTo>
                    <a:pt x="731701" y="1803"/>
                  </a:lnTo>
                  <a:lnTo>
                    <a:pt x="778632" y="6978"/>
                  </a:lnTo>
                  <a:lnTo>
                    <a:pt x="824853" y="15169"/>
                  </a:lnTo>
                  <a:lnTo>
                    <a:pt x="869832" y="26021"/>
                  </a:lnTo>
                  <a:lnTo>
                    <a:pt x="913037" y="39180"/>
                  </a:lnTo>
                  <a:lnTo>
                    <a:pt x="958815" y="57097"/>
                  </a:lnTo>
                  <a:lnTo>
                    <a:pt x="1002908" y="78141"/>
                  </a:lnTo>
                  <a:lnTo>
                    <a:pt x="1045179" y="102170"/>
                  </a:lnTo>
                  <a:lnTo>
                    <a:pt x="1085494" y="129039"/>
                  </a:lnTo>
                  <a:lnTo>
                    <a:pt x="1123718" y="158608"/>
                  </a:lnTo>
                  <a:lnTo>
                    <a:pt x="1159713" y="190733"/>
                  </a:lnTo>
                  <a:lnTo>
                    <a:pt x="1193346" y="225273"/>
                  </a:lnTo>
                  <a:lnTo>
                    <a:pt x="1224481" y="262083"/>
                  </a:lnTo>
                  <a:lnTo>
                    <a:pt x="1252982" y="301023"/>
                  </a:lnTo>
                  <a:lnTo>
                    <a:pt x="1278714" y="341949"/>
                  </a:lnTo>
                  <a:lnTo>
                    <a:pt x="1301541" y="384719"/>
                  </a:lnTo>
                  <a:lnTo>
                    <a:pt x="1321328" y="429190"/>
                  </a:lnTo>
                  <a:lnTo>
                    <a:pt x="1337940" y="475220"/>
                  </a:lnTo>
                  <a:lnTo>
                    <a:pt x="1351241" y="522666"/>
                  </a:lnTo>
                  <a:lnTo>
                    <a:pt x="1361096" y="571387"/>
                  </a:lnTo>
                  <a:lnTo>
                    <a:pt x="1367369" y="621238"/>
                  </a:lnTo>
                  <a:lnTo>
                    <a:pt x="1369925" y="672078"/>
                  </a:lnTo>
                  <a:lnTo>
                    <a:pt x="1369925" y="735826"/>
                  </a:lnTo>
                  <a:lnTo>
                    <a:pt x="0" y="735826"/>
                  </a:lnTo>
                  <a:lnTo>
                    <a:pt x="0" y="672058"/>
                  </a:lnTo>
                  <a:lnTo>
                    <a:pt x="2584" y="621466"/>
                  </a:lnTo>
                  <a:lnTo>
                    <a:pt x="8937" y="571832"/>
                  </a:lnTo>
                  <a:lnTo>
                    <a:pt x="18911" y="523295"/>
                  </a:lnTo>
                  <a:lnTo>
                    <a:pt x="32360" y="475999"/>
                  </a:lnTo>
                  <a:lnTo>
                    <a:pt x="49138" y="430085"/>
                  </a:lnTo>
                  <a:lnTo>
                    <a:pt x="69099" y="385693"/>
                  </a:lnTo>
                  <a:lnTo>
                    <a:pt x="92096" y="342967"/>
                  </a:lnTo>
                  <a:lnTo>
                    <a:pt x="117983" y="302048"/>
                  </a:lnTo>
                  <a:lnTo>
                    <a:pt x="146614" y="263076"/>
                  </a:lnTo>
                  <a:lnTo>
                    <a:pt x="177843" y="226195"/>
                  </a:lnTo>
                  <a:lnTo>
                    <a:pt x="211523" y="191545"/>
                  </a:lnTo>
                  <a:lnTo>
                    <a:pt x="247507" y="159269"/>
                  </a:lnTo>
                  <a:lnTo>
                    <a:pt x="285651" y="129507"/>
                  </a:lnTo>
                  <a:lnTo>
                    <a:pt x="325807" y="102401"/>
                  </a:lnTo>
                  <a:lnTo>
                    <a:pt x="367829" y="78094"/>
                  </a:lnTo>
                  <a:lnTo>
                    <a:pt x="411572" y="56727"/>
                  </a:lnTo>
                  <a:lnTo>
                    <a:pt x="456888" y="38440"/>
                  </a:lnTo>
                  <a:lnTo>
                    <a:pt x="458366" y="37701"/>
                  </a:lnTo>
                  <a:lnTo>
                    <a:pt x="459845" y="37701"/>
                  </a:lnTo>
                  <a:lnTo>
                    <a:pt x="461324" y="36962"/>
                  </a:lnTo>
                  <a:lnTo>
                    <a:pt x="514507" y="21207"/>
                  </a:lnTo>
                  <a:lnTo>
                    <a:pt x="569631" y="9610"/>
                  </a:lnTo>
                  <a:lnTo>
                    <a:pt x="626419" y="2448"/>
                  </a:lnTo>
                  <a:lnTo>
                    <a:pt x="684593" y="0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12906" y="10050003"/>
              <a:ext cx="379095" cy="231140"/>
            </a:xfrm>
            <a:custGeom>
              <a:avLst/>
              <a:gdLst/>
              <a:ahLst/>
              <a:cxnLst/>
              <a:rect l="l" t="t" r="r" b="b"/>
              <a:pathLst>
                <a:path w="379095" h="231140">
                  <a:moveTo>
                    <a:pt x="379032" y="40381"/>
                  </a:moveTo>
                  <a:lnTo>
                    <a:pt x="190169" y="231131"/>
                  </a:lnTo>
                  <a:lnTo>
                    <a:pt x="0" y="39061"/>
                  </a:lnTo>
                  <a:lnTo>
                    <a:pt x="38662" y="0"/>
                  </a:lnTo>
                  <a:lnTo>
                    <a:pt x="190168" y="153019"/>
                  </a:lnTo>
                  <a:lnTo>
                    <a:pt x="340356" y="1331"/>
                  </a:lnTo>
                  <a:lnTo>
                    <a:pt x="379031" y="40381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2742" y="1712646"/>
            <a:ext cx="12475210" cy="220408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226435" marR="5080" indent="-3214370">
              <a:lnSpc>
                <a:spcPts val="8670"/>
              </a:lnSpc>
              <a:spcBef>
                <a:spcPts val="225"/>
              </a:spcBef>
              <a:tabLst>
                <a:tab pos="5052695" algn="l"/>
              </a:tabLst>
            </a:pPr>
            <a:r>
              <a:rPr sz="7050" b="1" spc="-35" dirty="0">
                <a:solidFill>
                  <a:srgbClr val="F1BD37"/>
                </a:solidFill>
                <a:latin typeface="Arial"/>
                <a:cs typeface="Arial"/>
              </a:rPr>
              <a:t>R</a:t>
            </a:r>
            <a:r>
              <a:rPr sz="7050" b="1" spc="-900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7050" b="1" spc="-605" dirty="0">
                <a:solidFill>
                  <a:srgbClr val="F1BD37"/>
                </a:solidFill>
                <a:latin typeface="Arial"/>
                <a:cs typeface="Arial"/>
              </a:rPr>
              <a:t>E</a:t>
            </a:r>
            <a:r>
              <a:rPr sz="7050" b="1" spc="-900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7050" b="1" spc="810" dirty="0">
                <a:solidFill>
                  <a:srgbClr val="F1BD37"/>
                </a:solidFill>
                <a:latin typeface="Arial"/>
                <a:cs typeface="Arial"/>
              </a:rPr>
              <a:t>M</a:t>
            </a:r>
            <a:r>
              <a:rPr sz="7050" b="1" spc="-900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7050" b="1" spc="710" dirty="0">
                <a:solidFill>
                  <a:srgbClr val="F1BD37"/>
                </a:solidFill>
                <a:latin typeface="Arial"/>
                <a:cs typeface="Arial"/>
              </a:rPr>
              <a:t>O</a:t>
            </a:r>
            <a:r>
              <a:rPr sz="7050" b="1" spc="-905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7050" b="1" spc="-100" dirty="0">
                <a:solidFill>
                  <a:srgbClr val="F1BD37"/>
                </a:solidFill>
                <a:latin typeface="Arial"/>
                <a:cs typeface="Arial"/>
              </a:rPr>
              <a:t>T</a:t>
            </a:r>
            <a:r>
              <a:rPr sz="7050" b="1" spc="-900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7050" b="1" spc="-605" dirty="0">
                <a:solidFill>
                  <a:srgbClr val="F1BD37"/>
                </a:solidFill>
                <a:latin typeface="Arial"/>
                <a:cs typeface="Arial"/>
              </a:rPr>
              <a:t>E	</a:t>
            </a:r>
            <a:r>
              <a:rPr sz="7050" b="1" dirty="0">
                <a:solidFill>
                  <a:srgbClr val="F1BD37"/>
                </a:solidFill>
                <a:latin typeface="Arial"/>
                <a:cs typeface="Arial"/>
              </a:rPr>
              <a:t>P</a:t>
            </a:r>
            <a:r>
              <a:rPr sz="7050" b="1" spc="-905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7050" b="1" spc="710" dirty="0">
                <a:solidFill>
                  <a:srgbClr val="F1BD37"/>
                </a:solidFill>
                <a:latin typeface="Arial"/>
                <a:cs typeface="Arial"/>
              </a:rPr>
              <a:t>O</a:t>
            </a:r>
            <a:r>
              <a:rPr sz="7050" b="1" spc="-915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7050" b="1" dirty="0">
                <a:solidFill>
                  <a:srgbClr val="F1BD37"/>
                </a:solidFill>
                <a:latin typeface="Arial"/>
                <a:cs typeface="Arial"/>
              </a:rPr>
              <a:t>P</a:t>
            </a:r>
            <a:r>
              <a:rPr sz="7050" b="1" spc="-910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7050" b="1" spc="165" dirty="0">
                <a:solidFill>
                  <a:srgbClr val="F1BD37"/>
                </a:solidFill>
                <a:latin typeface="Arial"/>
                <a:cs typeface="Arial"/>
              </a:rPr>
              <a:t>U</a:t>
            </a:r>
            <a:r>
              <a:rPr sz="7050" b="1" spc="-905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7050" b="1" spc="-315" dirty="0">
                <a:solidFill>
                  <a:srgbClr val="F1BD37"/>
                </a:solidFill>
                <a:latin typeface="Arial"/>
                <a:cs typeface="Arial"/>
              </a:rPr>
              <a:t>L</a:t>
            </a:r>
            <a:r>
              <a:rPr sz="7050" b="1" spc="-910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7050" b="1" spc="445" dirty="0">
                <a:solidFill>
                  <a:srgbClr val="F1BD37"/>
                </a:solidFill>
                <a:latin typeface="Arial"/>
                <a:cs typeface="Arial"/>
              </a:rPr>
              <a:t>A</a:t>
            </a:r>
            <a:r>
              <a:rPr sz="7050" b="1" spc="-910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7050" b="1" spc="-100" dirty="0">
                <a:solidFill>
                  <a:srgbClr val="F1BD37"/>
                </a:solidFill>
                <a:latin typeface="Arial"/>
                <a:cs typeface="Arial"/>
              </a:rPr>
              <a:t>T</a:t>
            </a:r>
            <a:r>
              <a:rPr sz="7050" b="1" spc="-905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7050" b="1" spc="215" dirty="0">
                <a:solidFill>
                  <a:srgbClr val="F1BD37"/>
                </a:solidFill>
                <a:latin typeface="Arial"/>
                <a:cs typeface="Arial"/>
              </a:rPr>
              <a:t>I</a:t>
            </a:r>
            <a:r>
              <a:rPr sz="7050" b="1" spc="-910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7050" b="1" spc="710" dirty="0">
                <a:solidFill>
                  <a:srgbClr val="F1BD37"/>
                </a:solidFill>
                <a:latin typeface="Arial"/>
                <a:cs typeface="Arial"/>
              </a:rPr>
              <a:t>O</a:t>
            </a:r>
            <a:r>
              <a:rPr sz="7050" b="1" spc="-915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7050" b="1" spc="740" dirty="0">
                <a:solidFill>
                  <a:srgbClr val="F1BD37"/>
                </a:solidFill>
                <a:latin typeface="Arial"/>
                <a:cs typeface="Arial"/>
              </a:rPr>
              <a:t>N  </a:t>
            </a:r>
            <a:r>
              <a:rPr sz="7050" b="1" spc="445" dirty="0">
                <a:solidFill>
                  <a:srgbClr val="F1BD37"/>
                </a:solidFill>
                <a:latin typeface="Arial"/>
                <a:cs typeface="Arial"/>
              </a:rPr>
              <a:t>A</a:t>
            </a:r>
            <a:r>
              <a:rPr sz="7050" b="1" spc="-905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7050" b="1" spc="740" dirty="0">
                <a:solidFill>
                  <a:srgbClr val="F1BD37"/>
                </a:solidFill>
                <a:latin typeface="Arial"/>
                <a:cs typeface="Arial"/>
              </a:rPr>
              <a:t>N</a:t>
            </a:r>
            <a:r>
              <a:rPr sz="7050" b="1" spc="-905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7050" b="1" spc="445" dirty="0">
                <a:solidFill>
                  <a:srgbClr val="F1BD37"/>
                </a:solidFill>
                <a:latin typeface="Arial"/>
                <a:cs typeface="Arial"/>
              </a:rPr>
              <a:t>A</a:t>
            </a:r>
            <a:r>
              <a:rPr sz="7050" b="1" spc="-900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7050" b="1" spc="-315" dirty="0">
                <a:solidFill>
                  <a:srgbClr val="F1BD37"/>
                </a:solidFill>
                <a:latin typeface="Arial"/>
                <a:cs typeface="Arial"/>
              </a:rPr>
              <a:t>L</a:t>
            </a:r>
            <a:r>
              <a:rPr sz="7050" b="1" spc="-905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7050" b="1" spc="495" dirty="0">
                <a:solidFill>
                  <a:srgbClr val="F1BD37"/>
                </a:solidFill>
                <a:latin typeface="Arial"/>
                <a:cs typeface="Arial"/>
              </a:rPr>
              <a:t>Y</a:t>
            </a:r>
            <a:r>
              <a:rPr sz="7050" b="1" spc="-900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7050" b="1" spc="45" dirty="0">
                <a:solidFill>
                  <a:srgbClr val="F1BD37"/>
                </a:solidFill>
                <a:latin typeface="Arial"/>
                <a:cs typeface="Arial"/>
              </a:rPr>
              <a:t>S</a:t>
            </a:r>
            <a:r>
              <a:rPr sz="7050" b="1" spc="-905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7050" b="1" spc="-605" dirty="0">
                <a:solidFill>
                  <a:srgbClr val="F1BD37"/>
                </a:solidFill>
                <a:latin typeface="Arial"/>
                <a:cs typeface="Arial"/>
              </a:rPr>
              <a:t>E</a:t>
            </a:r>
            <a:r>
              <a:rPr sz="7050" b="1" spc="-900" dirty="0">
                <a:solidFill>
                  <a:srgbClr val="F1BD37"/>
                </a:solidFill>
                <a:latin typeface="Arial"/>
                <a:cs typeface="Arial"/>
              </a:rPr>
              <a:t> </a:t>
            </a:r>
            <a:r>
              <a:rPr sz="7050" b="1" spc="-35" dirty="0">
                <a:solidFill>
                  <a:srgbClr val="F1BD37"/>
                </a:solidFill>
                <a:latin typeface="Arial"/>
                <a:cs typeface="Arial"/>
              </a:rPr>
              <a:t>R</a:t>
            </a:r>
            <a:endParaRPr sz="7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5324" y="4454814"/>
            <a:ext cx="8461375" cy="61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35500" algn="l"/>
                <a:tab pos="6912609" algn="l"/>
              </a:tabLst>
            </a:pPr>
            <a:r>
              <a:rPr sz="3850" b="1" spc="25" dirty="0">
                <a:solidFill>
                  <a:srgbClr val="080F4D"/>
                </a:solidFill>
                <a:latin typeface="Lato"/>
                <a:cs typeface="Lato"/>
              </a:rPr>
              <a:t>P</a:t>
            </a:r>
            <a:r>
              <a:rPr sz="3850" b="1" spc="-36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850" b="1" spc="45" dirty="0">
                <a:solidFill>
                  <a:srgbClr val="080F4D"/>
                </a:solidFill>
                <a:latin typeface="Lato"/>
                <a:cs typeface="Lato"/>
              </a:rPr>
              <a:t>R</a:t>
            </a:r>
            <a:r>
              <a:rPr sz="3850" b="1" spc="-355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850" b="1" spc="-30" dirty="0">
                <a:solidFill>
                  <a:srgbClr val="080F4D"/>
                </a:solidFill>
                <a:latin typeface="Lato"/>
                <a:cs typeface="Lato"/>
              </a:rPr>
              <a:t>O</a:t>
            </a:r>
            <a:r>
              <a:rPr sz="3850" b="1" spc="-36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850" b="1" spc="-50" dirty="0">
                <a:solidFill>
                  <a:srgbClr val="080F4D"/>
                </a:solidFill>
                <a:latin typeface="Lato"/>
                <a:cs typeface="Lato"/>
              </a:rPr>
              <a:t>D</a:t>
            </a:r>
            <a:r>
              <a:rPr sz="3850" b="1" spc="-355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850" b="1" spc="-55" dirty="0">
                <a:solidFill>
                  <a:srgbClr val="080F4D"/>
                </a:solidFill>
                <a:latin typeface="Lato"/>
                <a:cs typeface="Lato"/>
              </a:rPr>
              <a:t>U</a:t>
            </a:r>
            <a:r>
              <a:rPr sz="3850" b="1" spc="-36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850" b="1" spc="35" dirty="0">
                <a:solidFill>
                  <a:srgbClr val="080F4D"/>
                </a:solidFill>
                <a:latin typeface="Lato"/>
                <a:cs typeface="Lato"/>
              </a:rPr>
              <a:t>C</a:t>
            </a:r>
            <a:r>
              <a:rPr sz="3850" b="1" spc="-355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850" b="1" spc="-20" dirty="0">
                <a:solidFill>
                  <a:srgbClr val="080F4D"/>
                </a:solidFill>
                <a:latin typeface="Lato"/>
                <a:cs typeface="Lato"/>
              </a:rPr>
              <a:t>T</a:t>
            </a:r>
            <a:r>
              <a:rPr sz="3850" b="1" spc="-36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850" b="1" spc="-55" dirty="0">
                <a:solidFill>
                  <a:srgbClr val="080F4D"/>
                </a:solidFill>
                <a:latin typeface="Lato"/>
                <a:cs typeface="Lato"/>
              </a:rPr>
              <a:t>-</a:t>
            </a:r>
            <a:r>
              <a:rPr sz="3850" b="1" spc="-355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850" b="1" spc="100" dirty="0">
                <a:solidFill>
                  <a:srgbClr val="080F4D"/>
                </a:solidFill>
                <a:latin typeface="Lato"/>
                <a:cs typeface="Lato"/>
              </a:rPr>
              <a:t>"</a:t>
            </a:r>
            <a:r>
              <a:rPr sz="3850" b="1" spc="-36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850" b="1" spc="-20" dirty="0">
                <a:solidFill>
                  <a:srgbClr val="080F4D"/>
                </a:solidFill>
                <a:latin typeface="Lato"/>
                <a:cs typeface="Lato"/>
              </a:rPr>
              <a:t>T</a:t>
            </a:r>
            <a:r>
              <a:rPr sz="3850" b="1" spc="-355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850" b="1" spc="20" dirty="0">
                <a:solidFill>
                  <a:srgbClr val="080F4D"/>
                </a:solidFill>
                <a:latin typeface="Lato"/>
                <a:cs typeface="Lato"/>
              </a:rPr>
              <a:t>h</a:t>
            </a:r>
            <a:r>
              <a:rPr sz="3850" b="1" spc="-36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850" b="1" dirty="0">
                <a:solidFill>
                  <a:srgbClr val="080F4D"/>
                </a:solidFill>
                <a:latin typeface="Lato"/>
                <a:cs typeface="Lato"/>
              </a:rPr>
              <a:t>e	</a:t>
            </a:r>
            <a:r>
              <a:rPr sz="3850" b="1" spc="-10" dirty="0">
                <a:solidFill>
                  <a:srgbClr val="080F4D"/>
                </a:solidFill>
                <a:latin typeface="Lato"/>
                <a:cs typeface="Lato"/>
              </a:rPr>
              <a:t>p</a:t>
            </a:r>
            <a:r>
              <a:rPr sz="3850" b="1" spc="-355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850" b="1" dirty="0">
                <a:solidFill>
                  <a:srgbClr val="080F4D"/>
                </a:solidFill>
                <a:latin typeface="Lato"/>
                <a:cs typeface="Lato"/>
              </a:rPr>
              <a:t>e</a:t>
            </a:r>
            <a:r>
              <a:rPr sz="3850" b="1" spc="-36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850" b="1" spc="135" dirty="0">
                <a:solidFill>
                  <a:srgbClr val="080F4D"/>
                </a:solidFill>
                <a:latin typeface="Lato"/>
                <a:cs typeface="Lato"/>
              </a:rPr>
              <a:t>r</a:t>
            </a:r>
            <a:r>
              <a:rPr sz="3850" b="1" spc="-355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850" b="1" spc="-30" dirty="0">
                <a:solidFill>
                  <a:srgbClr val="080F4D"/>
                </a:solidFill>
                <a:latin typeface="Lato"/>
                <a:cs typeface="Lato"/>
              </a:rPr>
              <a:t>f</a:t>
            </a:r>
            <a:r>
              <a:rPr sz="3850" b="1" spc="-355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850" b="1" dirty="0">
                <a:solidFill>
                  <a:srgbClr val="080F4D"/>
                </a:solidFill>
                <a:latin typeface="Lato"/>
                <a:cs typeface="Lato"/>
              </a:rPr>
              <a:t>e</a:t>
            </a:r>
            <a:r>
              <a:rPr sz="3850" b="1" spc="-36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850" b="1" spc="-20" dirty="0">
                <a:solidFill>
                  <a:srgbClr val="080F4D"/>
                </a:solidFill>
                <a:latin typeface="Lato"/>
                <a:cs typeface="Lato"/>
              </a:rPr>
              <a:t>c</a:t>
            </a:r>
            <a:r>
              <a:rPr sz="3850" b="1" spc="-355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850" b="1" spc="55" dirty="0">
                <a:solidFill>
                  <a:srgbClr val="080F4D"/>
                </a:solidFill>
                <a:latin typeface="Lato"/>
                <a:cs typeface="Lato"/>
              </a:rPr>
              <a:t>t	</a:t>
            </a:r>
            <a:r>
              <a:rPr sz="3850" b="1" spc="20" dirty="0">
                <a:solidFill>
                  <a:srgbClr val="080F4D"/>
                </a:solidFill>
                <a:latin typeface="Lato"/>
                <a:cs typeface="Lato"/>
              </a:rPr>
              <a:t>h</a:t>
            </a:r>
            <a:r>
              <a:rPr sz="3850" b="1" spc="-38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850" b="1" spc="-25" dirty="0">
                <a:solidFill>
                  <a:srgbClr val="080F4D"/>
                </a:solidFill>
                <a:latin typeface="Lato"/>
                <a:cs typeface="Lato"/>
              </a:rPr>
              <a:t>o</a:t>
            </a:r>
            <a:r>
              <a:rPr sz="3850" b="1" spc="-385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850" b="1" spc="20" dirty="0">
                <a:solidFill>
                  <a:srgbClr val="080F4D"/>
                </a:solidFill>
                <a:latin typeface="Lato"/>
                <a:cs typeface="Lato"/>
              </a:rPr>
              <a:t>u</a:t>
            </a:r>
            <a:r>
              <a:rPr sz="3850" b="1" spc="-38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850" b="1" spc="135" dirty="0">
                <a:solidFill>
                  <a:srgbClr val="080F4D"/>
                </a:solidFill>
                <a:latin typeface="Lato"/>
                <a:cs typeface="Lato"/>
              </a:rPr>
              <a:t>r</a:t>
            </a:r>
            <a:r>
              <a:rPr sz="3850" b="1" spc="-380" dirty="0">
                <a:solidFill>
                  <a:srgbClr val="080F4D"/>
                </a:solidFill>
                <a:latin typeface="Lato"/>
                <a:cs typeface="Lato"/>
              </a:rPr>
              <a:t> </a:t>
            </a:r>
            <a:r>
              <a:rPr sz="3850" b="1" spc="100" dirty="0">
                <a:solidFill>
                  <a:srgbClr val="080F4D"/>
                </a:solidFill>
                <a:latin typeface="Lato"/>
                <a:cs typeface="Lato"/>
              </a:rPr>
              <a:t>"</a:t>
            </a:r>
            <a:endParaRPr sz="3850">
              <a:latin typeface="Lato"/>
              <a:cs typeface="La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7539" y="19050"/>
            <a:ext cx="1619249" cy="162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9614" y="6179222"/>
            <a:ext cx="17868900" cy="3343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7400"/>
              </a:lnSpc>
              <a:spcBef>
                <a:spcPts val="90"/>
              </a:spcBef>
            </a:pPr>
            <a:r>
              <a:rPr sz="2650" spc="-160" dirty="0">
                <a:latin typeface="Arial Black"/>
                <a:cs typeface="Arial Black"/>
              </a:rPr>
              <a:t>Our </a:t>
            </a:r>
            <a:r>
              <a:rPr sz="2650" spc="-310" dirty="0">
                <a:latin typeface="Arial Black"/>
                <a:cs typeface="Arial Black"/>
              </a:rPr>
              <a:t>latest </a:t>
            </a:r>
            <a:r>
              <a:rPr sz="2650" spc="-265" dirty="0">
                <a:latin typeface="Arial Black"/>
                <a:cs typeface="Arial Black"/>
              </a:rPr>
              <a:t>project </a:t>
            </a:r>
            <a:r>
              <a:rPr sz="2650" spc="-325" dirty="0">
                <a:latin typeface="Arial Black"/>
                <a:cs typeface="Arial Black"/>
              </a:rPr>
              <a:t>is </a:t>
            </a:r>
            <a:r>
              <a:rPr sz="2650" spc="-195" dirty="0">
                <a:latin typeface="Arial Black"/>
                <a:cs typeface="Arial Black"/>
              </a:rPr>
              <a:t>on </a:t>
            </a:r>
            <a:r>
              <a:rPr sz="2650" spc="-265" dirty="0">
                <a:latin typeface="Arial Black"/>
                <a:cs typeface="Arial Black"/>
              </a:rPr>
              <a:t>developing </a:t>
            </a:r>
            <a:r>
              <a:rPr sz="2650" spc="-270" dirty="0">
                <a:latin typeface="Arial Black"/>
                <a:cs typeface="Arial Black"/>
              </a:rPr>
              <a:t>an </a:t>
            </a:r>
            <a:r>
              <a:rPr sz="2650" spc="-335" dirty="0">
                <a:latin typeface="Arial Black"/>
                <a:cs typeface="Arial Black"/>
              </a:rPr>
              <a:t>ecosystem </a:t>
            </a:r>
            <a:r>
              <a:rPr sz="2650" spc="-190" dirty="0">
                <a:latin typeface="Arial Black"/>
                <a:cs typeface="Arial Black"/>
              </a:rPr>
              <a:t>for </a:t>
            </a:r>
            <a:r>
              <a:rPr sz="2650" spc="-295" dirty="0">
                <a:latin typeface="Arial Black"/>
                <a:cs typeface="Arial Black"/>
              </a:rPr>
              <a:t>getting </a:t>
            </a:r>
            <a:r>
              <a:rPr sz="2650" spc="-250" dirty="0">
                <a:latin typeface="Arial Black"/>
                <a:cs typeface="Arial Black"/>
              </a:rPr>
              <a:t>remote </a:t>
            </a:r>
            <a:r>
              <a:rPr sz="2650" spc="-400" dirty="0">
                <a:latin typeface="Arial Black"/>
                <a:cs typeface="Arial Black"/>
              </a:rPr>
              <a:t>access </a:t>
            </a:r>
            <a:r>
              <a:rPr sz="2650" spc="-195" dirty="0">
                <a:latin typeface="Arial Black"/>
                <a:cs typeface="Arial Black"/>
              </a:rPr>
              <a:t>on </a:t>
            </a:r>
            <a:r>
              <a:rPr sz="2650" spc="-254" dirty="0">
                <a:latin typeface="Arial Black"/>
                <a:cs typeface="Arial Black"/>
              </a:rPr>
              <a:t>the </a:t>
            </a:r>
            <a:r>
              <a:rPr sz="2650" spc="-250" dirty="0">
                <a:latin typeface="Arial Black"/>
                <a:cs typeface="Arial Black"/>
              </a:rPr>
              <a:t>amount </a:t>
            </a:r>
            <a:r>
              <a:rPr sz="2650" spc="-215" dirty="0">
                <a:latin typeface="Arial Black"/>
                <a:cs typeface="Arial Black"/>
              </a:rPr>
              <a:t>of </a:t>
            </a:r>
            <a:r>
              <a:rPr sz="2650" spc="-315" dirty="0">
                <a:latin typeface="Arial Black"/>
                <a:cs typeface="Arial Black"/>
              </a:rPr>
              <a:t>crowd </a:t>
            </a:r>
            <a:r>
              <a:rPr sz="2650" spc="-229" dirty="0">
                <a:latin typeface="Arial Black"/>
                <a:cs typeface="Arial Black"/>
              </a:rPr>
              <a:t>in </a:t>
            </a:r>
            <a:r>
              <a:rPr sz="2650" spc="-345" dirty="0">
                <a:latin typeface="Arial Black"/>
                <a:cs typeface="Arial Black"/>
              </a:rPr>
              <a:t>a </a:t>
            </a:r>
            <a:r>
              <a:rPr sz="2650" spc="-265" dirty="0">
                <a:latin typeface="Arial Black"/>
                <a:cs typeface="Arial Black"/>
              </a:rPr>
              <a:t>premise  </a:t>
            </a:r>
            <a:r>
              <a:rPr sz="2650" spc="-270" dirty="0">
                <a:latin typeface="Arial Black"/>
                <a:cs typeface="Arial Black"/>
              </a:rPr>
              <a:t>like- </a:t>
            </a:r>
            <a:r>
              <a:rPr sz="2650" spc="-295" dirty="0">
                <a:latin typeface="Arial Black"/>
                <a:cs typeface="Arial Black"/>
              </a:rPr>
              <a:t>Malls </a:t>
            </a:r>
            <a:r>
              <a:rPr sz="2650" spc="-145" dirty="0">
                <a:latin typeface="Arial Black"/>
                <a:cs typeface="Arial Black"/>
              </a:rPr>
              <a:t>|Hotels </a:t>
            </a:r>
            <a:r>
              <a:rPr sz="2650" spc="-220" dirty="0">
                <a:latin typeface="Arial Black"/>
                <a:cs typeface="Arial Black"/>
              </a:rPr>
              <a:t>|Social-Gathering </a:t>
            </a:r>
            <a:r>
              <a:rPr sz="2650" spc="-140" dirty="0">
                <a:latin typeface="Arial Black"/>
                <a:cs typeface="Arial Black"/>
              </a:rPr>
              <a:t>|Halls </a:t>
            </a:r>
            <a:r>
              <a:rPr sz="2650" spc="715" dirty="0">
                <a:latin typeface="Arial Black"/>
                <a:cs typeface="Arial Black"/>
              </a:rPr>
              <a:t>| </a:t>
            </a:r>
            <a:r>
              <a:rPr sz="2650" spc="-240" dirty="0">
                <a:latin typeface="Arial Black"/>
                <a:cs typeface="Arial Black"/>
              </a:rPr>
              <a:t>and </a:t>
            </a:r>
            <a:r>
              <a:rPr sz="2650" spc="-280" dirty="0">
                <a:latin typeface="Arial Black"/>
                <a:cs typeface="Arial Black"/>
              </a:rPr>
              <a:t>similar </a:t>
            </a:r>
            <a:r>
              <a:rPr sz="2650" spc="-220" dirty="0">
                <a:latin typeface="Arial Black"/>
                <a:cs typeface="Arial Black"/>
              </a:rPr>
              <a:t>other </a:t>
            </a:r>
            <a:r>
              <a:rPr sz="2650" spc="-300" dirty="0">
                <a:latin typeface="Arial Black"/>
                <a:cs typeface="Arial Black"/>
              </a:rPr>
              <a:t>sectors. </a:t>
            </a:r>
            <a:r>
              <a:rPr sz="2650" spc="-355" dirty="0">
                <a:latin typeface="Arial Black"/>
                <a:cs typeface="Arial Black"/>
              </a:rPr>
              <a:t>To </a:t>
            </a:r>
            <a:r>
              <a:rPr sz="2650" spc="-330" dirty="0">
                <a:latin typeface="Arial Black"/>
                <a:cs typeface="Arial Black"/>
              </a:rPr>
              <a:t>execute </a:t>
            </a:r>
            <a:r>
              <a:rPr sz="2650" spc="-280" dirty="0">
                <a:latin typeface="Arial Black"/>
                <a:cs typeface="Arial Black"/>
              </a:rPr>
              <a:t>it </a:t>
            </a:r>
            <a:r>
              <a:rPr sz="2650" spc="-430" dirty="0">
                <a:latin typeface="Arial Black"/>
                <a:cs typeface="Arial Black"/>
              </a:rPr>
              <a:t>we </a:t>
            </a:r>
            <a:r>
              <a:rPr sz="2650" spc="-260" dirty="0">
                <a:latin typeface="Arial Black"/>
                <a:cs typeface="Arial Black"/>
              </a:rPr>
              <a:t>are </a:t>
            </a:r>
            <a:r>
              <a:rPr sz="2650" spc="-240" dirty="0">
                <a:latin typeface="Arial Black"/>
                <a:cs typeface="Arial Black"/>
              </a:rPr>
              <a:t>doing </a:t>
            </a:r>
            <a:r>
              <a:rPr sz="2650" spc="-285" dirty="0">
                <a:latin typeface="Arial Black"/>
                <a:cs typeface="Arial Black"/>
              </a:rPr>
              <a:t>innovative </a:t>
            </a:r>
            <a:r>
              <a:rPr sz="2650" spc="-250" dirty="0">
                <a:latin typeface="Arial Black"/>
                <a:cs typeface="Arial Black"/>
              </a:rPr>
              <a:t>efforts  </a:t>
            </a:r>
            <a:r>
              <a:rPr sz="2650" spc="-240" dirty="0">
                <a:latin typeface="Arial Black"/>
                <a:cs typeface="Arial Black"/>
              </a:rPr>
              <a:t>to </a:t>
            </a:r>
            <a:r>
              <a:rPr sz="2650" spc="-220" dirty="0">
                <a:latin typeface="Arial Black"/>
                <a:cs typeface="Arial Black"/>
              </a:rPr>
              <a:t>build </a:t>
            </a:r>
            <a:r>
              <a:rPr sz="2650" spc="-345" dirty="0">
                <a:latin typeface="Arial Black"/>
                <a:cs typeface="Arial Black"/>
              </a:rPr>
              <a:t>a </a:t>
            </a:r>
            <a:r>
              <a:rPr sz="2650" spc="-235" dirty="0">
                <a:latin typeface="Arial Black"/>
                <a:cs typeface="Arial Black"/>
              </a:rPr>
              <a:t>product </a:t>
            </a:r>
            <a:r>
              <a:rPr sz="2650" spc="-260" dirty="0">
                <a:latin typeface="Arial Black"/>
                <a:cs typeface="Arial Black"/>
              </a:rPr>
              <a:t>named </a:t>
            </a:r>
            <a:r>
              <a:rPr sz="2650" spc="-305" dirty="0">
                <a:latin typeface="Arial Black"/>
                <a:cs typeface="Arial Black"/>
              </a:rPr>
              <a:t>as-"The </a:t>
            </a:r>
            <a:r>
              <a:rPr sz="2650" spc="-300" dirty="0">
                <a:latin typeface="Arial Black"/>
                <a:cs typeface="Arial Black"/>
              </a:rPr>
              <a:t>Perfect </a:t>
            </a:r>
            <a:r>
              <a:rPr sz="2650" spc="-240" dirty="0">
                <a:latin typeface="Arial Black"/>
                <a:cs typeface="Arial Black"/>
              </a:rPr>
              <a:t>Hour" </a:t>
            </a:r>
            <a:r>
              <a:rPr sz="2650" spc="-345" dirty="0">
                <a:latin typeface="Arial Black"/>
                <a:cs typeface="Arial Black"/>
              </a:rPr>
              <a:t>which </a:t>
            </a:r>
            <a:r>
              <a:rPr sz="2650" spc="-350" dirty="0">
                <a:latin typeface="Arial Black"/>
                <a:cs typeface="Arial Black"/>
              </a:rPr>
              <a:t>will </a:t>
            </a:r>
            <a:r>
              <a:rPr sz="2650" spc="-235" dirty="0">
                <a:latin typeface="Arial Black"/>
                <a:cs typeface="Arial Black"/>
              </a:rPr>
              <a:t>be </a:t>
            </a:r>
            <a:r>
              <a:rPr sz="2650" spc="-345" dirty="0">
                <a:latin typeface="Arial Black"/>
                <a:cs typeface="Arial Black"/>
              </a:rPr>
              <a:t>a </a:t>
            </a:r>
            <a:r>
              <a:rPr sz="2650" spc="-265" dirty="0">
                <a:latin typeface="Arial Black"/>
                <a:cs typeface="Arial Black"/>
              </a:rPr>
              <a:t>combination </a:t>
            </a:r>
            <a:r>
              <a:rPr sz="2650" spc="-215" dirty="0">
                <a:latin typeface="Arial Black"/>
                <a:cs typeface="Arial Black"/>
              </a:rPr>
              <a:t>of </a:t>
            </a:r>
            <a:r>
              <a:rPr sz="2650" spc="-345" dirty="0">
                <a:latin typeface="Arial Black"/>
                <a:cs typeface="Arial Black"/>
              </a:rPr>
              <a:t>a </a:t>
            </a:r>
            <a:r>
              <a:rPr sz="2650" spc="-325" dirty="0">
                <a:latin typeface="Arial Black"/>
                <a:cs typeface="Arial Black"/>
              </a:rPr>
              <a:t>website </a:t>
            </a:r>
            <a:r>
              <a:rPr sz="2650" spc="-240" dirty="0">
                <a:latin typeface="Arial Black"/>
                <a:cs typeface="Arial Black"/>
              </a:rPr>
              <a:t>and </a:t>
            </a:r>
            <a:r>
              <a:rPr sz="2650" spc="-235" dirty="0">
                <a:latin typeface="Arial Black"/>
                <a:cs typeface="Arial Black"/>
              </a:rPr>
              <a:t>app </a:t>
            </a:r>
            <a:r>
              <a:rPr sz="2650" spc="-325" dirty="0">
                <a:latin typeface="Arial Black"/>
                <a:cs typeface="Arial Black"/>
              </a:rPr>
              <a:t>with </a:t>
            </a:r>
            <a:r>
              <a:rPr sz="2650" spc="-175" dirty="0">
                <a:latin typeface="Arial Black"/>
                <a:cs typeface="Arial Black"/>
              </a:rPr>
              <a:t>our </a:t>
            </a:r>
            <a:r>
              <a:rPr sz="2650" spc="-254" dirty="0">
                <a:latin typeface="Arial Black"/>
                <a:cs typeface="Arial Black"/>
              </a:rPr>
              <a:t>previous  </a:t>
            </a:r>
            <a:r>
              <a:rPr sz="2650" spc="-235" dirty="0">
                <a:latin typeface="Arial Black"/>
                <a:cs typeface="Arial Black"/>
              </a:rPr>
              <a:t>product </a:t>
            </a:r>
            <a:r>
              <a:rPr sz="2650" spc="-260" dirty="0">
                <a:latin typeface="Arial Black"/>
                <a:cs typeface="Arial Black"/>
              </a:rPr>
              <a:t>named </a:t>
            </a:r>
            <a:r>
              <a:rPr sz="2650" spc="-295" dirty="0">
                <a:latin typeface="Arial Black"/>
                <a:cs typeface="Arial Black"/>
              </a:rPr>
              <a:t>as-"COVID-GUARD". </a:t>
            </a:r>
            <a:r>
              <a:rPr sz="2650" spc="-280" dirty="0">
                <a:latin typeface="Arial Black"/>
                <a:cs typeface="Arial Black"/>
              </a:rPr>
              <a:t>We </a:t>
            </a:r>
            <a:r>
              <a:rPr sz="2650" spc="-310" dirty="0">
                <a:latin typeface="Arial Black"/>
                <a:cs typeface="Arial Black"/>
              </a:rPr>
              <a:t>have </a:t>
            </a:r>
            <a:r>
              <a:rPr sz="2650" spc="-300" dirty="0">
                <a:latin typeface="Arial Black"/>
                <a:cs typeface="Arial Black"/>
              </a:rPr>
              <a:t>also </a:t>
            </a:r>
            <a:r>
              <a:rPr sz="2650" spc="-250" dirty="0">
                <a:latin typeface="Arial Black"/>
                <a:cs typeface="Arial Black"/>
              </a:rPr>
              <a:t>filed </a:t>
            </a:r>
            <a:r>
              <a:rPr sz="2650" spc="-345" dirty="0">
                <a:latin typeface="Arial Black"/>
                <a:cs typeface="Arial Black"/>
              </a:rPr>
              <a:t>a</a:t>
            </a:r>
            <a:r>
              <a:rPr sz="2650" spc="-50" dirty="0">
                <a:latin typeface="Arial Black"/>
                <a:cs typeface="Arial Black"/>
              </a:rPr>
              <a:t> </a:t>
            </a:r>
            <a:r>
              <a:rPr sz="2650" spc="-265" dirty="0">
                <a:latin typeface="Arial Black"/>
                <a:cs typeface="Arial Black"/>
              </a:rPr>
              <a:t>patent </a:t>
            </a:r>
            <a:r>
              <a:rPr sz="2650" spc="-190" dirty="0">
                <a:latin typeface="Arial Black"/>
                <a:cs typeface="Arial Black"/>
              </a:rPr>
              <a:t>for </a:t>
            </a:r>
            <a:r>
              <a:rPr sz="2650" spc="-295" dirty="0">
                <a:latin typeface="Arial Black"/>
                <a:cs typeface="Arial Black"/>
              </a:rPr>
              <a:t>COVID-GUARD.</a:t>
            </a:r>
            <a:endParaRPr sz="26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650" b="1" spc="-5" dirty="0">
                <a:latin typeface="Arial"/>
                <a:cs typeface="Arial"/>
              </a:rPr>
              <a:t>Address:- </a:t>
            </a:r>
            <a:r>
              <a:rPr sz="2650" spc="-280" dirty="0">
                <a:latin typeface="Arial Black"/>
                <a:cs typeface="Arial Black"/>
              </a:rPr>
              <a:t>HX-73 </a:t>
            </a:r>
            <a:r>
              <a:rPr sz="2650" spc="-340" dirty="0">
                <a:latin typeface="Arial Black"/>
                <a:cs typeface="Arial Black"/>
              </a:rPr>
              <a:t>E7 </a:t>
            </a:r>
            <a:r>
              <a:rPr sz="2650" spc="-300" dirty="0">
                <a:latin typeface="Arial Black"/>
                <a:cs typeface="Arial Black"/>
              </a:rPr>
              <a:t>Extension </a:t>
            </a:r>
            <a:r>
              <a:rPr sz="2650" spc="-310" dirty="0">
                <a:latin typeface="Arial Black"/>
                <a:cs typeface="Arial Black"/>
              </a:rPr>
              <a:t>Area Area </a:t>
            </a:r>
            <a:r>
              <a:rPr sz="2650" spc="-275" dirty="0">
                <a:latin typeface="Arial Black"/>
                <a:cs typeface="Arial Black"/>
              </a:rPr>
              <a:t>Colony </a:t>
            </a:r>
            <a:r>
              <a:rPr sz="2650" spc="-254" dirty="0">
                <a:latin typeface="Arial Black"/>
                <a:cs typeface="Arial Black"/>
              </a:rPr>
              <a:t>Bhopal,462016</a:t>
            </a:r>
            <a:r>
              <a:rPr sz="2650" spc="-180" dirty="0">
                <a:latin typeface="Arial Black"/>
                <a:cs typeface="Arial Black"/>
              </a:rPr>
              <a:t> </a:t>
            </a:r>
            <a:r>
              <a:rPr sz="2650" spc="-275" dirty="0">
                <a:latin typeface="Arial Black"/>
                <a:cs typeface="Arial Black"/>
              </a:rPr>
              <a:t>(M.P.)</a:t>
            </a:r>
            <a:endParaRPr sz="26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650" b="1" spc="-204" dirty="0">
                <a:latin typeface="Arial"/>
                <a:cs typeface="Arial"/>
                <a:hlinkClick r:id="rId3"/>
              </a:rPr>
              <a:t>Email-</a:t>
            </a:r>
            <a:r>
              <a:rPr sz="2650" spc="-204" dirty="0">
                <a:latin typeface="Arial Black"/>
                <a:cs typeface="Arial Black"/>
                <a:hlinkClick r:id="rId3"/>
              </a:rPr>
              <a:t>evolveinnove.123@gmail.com</a:t>
            </a:r>
            <a:endParaRPr sz="26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24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96127" y="9483523"/>
            <a:ext cx="1496060" cy="803910"/>
            <a:chOff x="8396127" y="9483523"/>
            <a:chExt cx="1496060" cy="803910"/>
          </a:xfrm>
        </p:grpSpPr>
        <p:sp>
          <p:nvSpPr>
            <p:cNvPr id="4" name="object 4"/>
            <p:cNvSpPr/>
            <p:nvPr/>
          </p:nvSpPr>
          <p:spPr>
            <a:xfrm>
              <a:off x="8396127" y="9483523"/>
              <a:ext cx="1496060" cy="803910"/>
            </a:xfrm>
            <a:custGeom>
              <a:avLst/>
              <a:gdLst/>
              <a:ahLst/>
              <a:cxnLst/>
              <a:rect l="l" t="t" r="r" b="b"/>
              <a:pathLst>
                <a:path w="1496059" h="803909">
                  <a:moveTo>
                    <a:pt x="747446" y="0"/>
                  </a:moveTo>
                  <a:lnTo>
                    <a:pt x="798879" y="1969"/>
                  </a:lnTo>
                  <a:lnTo>
                    <a:pt x="850119" y="7619"/>
                  </a:lnTo>
                  <a:lnTo>
                    <a:pt x="900584" y="16562"/>
                  </a:lnTo>
                  <a:lnTo>
                    <a:pt x="949692" y="28410"/>
                  </a:lnTo>
                  <a:lnTo>
                    <a:pt x="996864" y="42777"/>
                  </a:lnTo>
                  <a:lnTo>
                    <a:pt x="1041668" y="60117"/>
                  </a:lnTo>
                  <a:lnTo>
                    <a:pt x="1085011" y="80203"/>
                  </a:lnTo>
                  <a:lnTo>
                    <a:pt x="1126788" y="102923"/>
                  </a:lnTo>
                  <a:lnTo>
                    <a:pt x="1166891" y="128167"/>
                  </a:lnTo>
                  <a:lnTo>
                    <a:pt x="1205216" y="155822"/>
                  </a:lnTo>
                  <a:lnTo>
                    <a:pt x="1241657" y="185776"/>
                  </a:lnTo>
                  <a:lnTo>
                    <a:pt x="1276107" y="217920"/>
                  </a:lnTo>
                  <a:lnTo>
                    <a:pt x="1308461" y="252141"/>
                  </a:lnTo>
                  <a:lnTo>
                    <a:pt x="1338612" y="288327"/>
                  </a:lnTo>
                  <a:lnTo>
                    <a:pt x="1366455" y="326368"/>
                  </a:lnTo>
                  <a:lnTo>
                    <a:pt x="1391884" y="366151"/>
                  </a:lnTo>
                  <a:lnTo>
                    <a:pt x="1414794" y="407566"/>
                  </a:lnTo>
                  <a:lnTo>
                    <a:pt x="1435077" y="450501"/>
                  </a:lnTo>
                  <a:lnTo>
                    <a:pt x="1452628" y="494844"/>
                  </a:lnTo>
                  <a:lnTo>
                    <a:pt x="1467341" y="540484"/>
                  </a:lnTo>
                  <a:lnTo>
                    <a:pt x="1479111" y="587309"/>
                  </a:lnTo>
                  <a:lnTo>
                    <a:pt x="1487831" y="635209"/>
                  </a:lnTo>
                  <a:lnTo>
                    <a:pt x="1493396" y="684071"/>
                  </a:lnTo>
                  <a:lnTo>
                    <a:pt x="1495699" y="733784"/>
                  </a:lnTo>
                  <a:lnTo>
                    <a:pt x="1495699" y="803384"/>
                  </a:lnTo>
                  <a:lnTo>
                    <a:pt x="0" y="803384"/>
                  </a:lnTo>
                  <a:lnTo>
                    <a:pt x="0" y="733762"/>
                  </a:lnTo>
                  <a:lnTo>
                    <a:pt x="2328" y="684293"/>
                  </a:lnTo>
                  <a:lnTo>
                    <a:pt x="7963" y="635648"/>
                  </a:lnTo>
                  <a:lnTo>
                    <a:pt x="16791" y="587936"/>
                  </a:lnTo>
                  <a:lnTo>
                    <a:pt x="28696" y="541270"/>
                  </a:lnTo>
                  <a:lnTo>
                    <a:pt x="43565" y="495759"/>
                  </a:lnTo>
                  <a:lnTo>
                    <a:pt x="61283" y="451514"/>
                  </a:lnTo>
                  <a:lnTo>
                    <a:pt x="81736" y="408647"/>
                  </a:lnTo>
                  <a:lnTo>
                    <a:pt x="104809" y="367267"/>
                  </a:lnTo>
                  <a:lnTo>
                    <a:pt x="130387" y="327486"/>
                  </a:lnTo>
                  <a:lnTo>
                    <a:pt x="158358" y="289414"/>
                  </a:lnTo>
                  <a:lnTo>
                    <a:pt x="188605" y="253163"/>
                  </a:lnTo>
                  <a:lnTo>
                    <a:pt x="221015" y="218842"/>
                  </a:lnTo>
                  <a:lnTo>
                    <a:pt x="255474" y="186564"/>
                  </a:lnTo>
                  <a:lnTo>
                    <a:pt x="291866" y="156437"/>
                  </a:lnTo>
                  <a:lnTo>
                    <a:pt x="330078" y="128574"/>
                  </a:lnTo>
                  <a:lnTo>
                    <a:pt x="369996" y="103085"/>
                  </a:lnTo>
                  <a:lnTo>
                    <a:pt x="411504" y="80081"/>
                  </a:lnTo>
                  <a:lnTo>
                    <a:pt x="454489" y="59672"/>
                  </a:lnTo>
                  <a:lnTo>
                    <a:pt x="498835" y="41970"/>
                  </a:lnTo>
                  <a:lnTo>
                    <a:pt x="500450" y="41163"/>
                  </a:lnTo>
                  <a:lnTo>
                    <a:pt x="502064" y="41163"/>
                  </a:lnTo>
                  <a:lnTo>
                    <a:pt x="503678" y="40355"/>
                  </a:lnTo>
                  <a:lnTo>
                    <a:pt x="549952" y="26241"/>
                  </a:lnTo>
                  <a:lnTo>
                    <a:pt x="597621" y="14993"/>
                  </a:lnTo>
                  <a:lnTo>
                    <a:pt x="646529" y="6766"/>
                  </a:lnTo>
                  <a:lnTo>
                    <a:pt x="696523" y="1717"/>
                  </a:lnTo>
                  <a:lnTo>
                    <a:pt x="747446" y="0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36235" y="9901935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02560" y="1775500"/>
            <a:ext cx="9424035" cy="1209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80" dirty="0">
                <a:solidFill>
                  <a:srgbClr val="ECF1FE"/>
                </a:solidFill>
              </a:rPr>
              <a:t>Sales</a:t>
            </a:r>
            <a:r>
              <a:rPr spc="-1355" dirty="0">
                <a:solidFill>
                  <a:srgbClr val="ECF1FE"/>
                </a:solidFill>
              </a:rPr>
              <a:t> </a:t>
            </a:r>
            <a:r>
              <a:rPr sz="5750" spc="1540" dirty="0">
                <a:solidFill>
                  <a:srgbClr val="ECF1FE"/>
                </a:solidFill>
                <a:latin typeface="BPG Nino Medium Cond GPL&amp;GNU"/>
                <a:cs typeface="BPG Nino Medium Cond GPL&amp;GNU"/>
              </a:rPr>
              <a:t>&amp;</a:t>
            </a:r>
            <a:r>
              <a:rPr sz="5750" spc="220" dirty="0">
                <a:solidFill>
                  <a:srgbClr val="ECF1FE"/>
                </a:solidFill>
                <a:latin typeface="BPG Nino Medium Cond GPL&amp;GNU"/>
                <a:cs typeface="BPG Nino Medium Cond GPL&amp;GNU"/>
              </a:rPr>
              <a:t> </a:t>
            </a:r>
            <a:r>
              <a:rPr spc="280" dirty="0">
                <a:solidFill>
                  <a:srgbClr val="ECF1FE"/>
                </a:solidFill>
              </a:rPr>
              <a:t>Marketting</a:t>
            </a:r>
            <a:endParaRPr sz="5750">
              <a:latin typeface="BPG Nino Medium Cond GPL&amp;GNU"/>
              <a:cs typeface="BPG Nino Medium Cond GPL&amp;GN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7481" y="3330658"/>
            <a:ext cx="515366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77695" algn="l"/>
              </a:tabLst>
            </a:pPr>
            <a:r>
              <a:rPr sz="2500" spc="80" dirty="0">
                <a:solidFill>
                  <a:srgbClr val="ECF1FE"/>
                </a:solidFill>
                <a:latin typeface="Arial"/>
                <a:cs typeface="Arial"/>
              </a:rPr>
              <a:t>The</a:t>
            </a:r>
            <a:r>
              <a:rPr sz="2500" spc="-13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ECF1FE"/>
                </a:solidFill>
                <a:latin typeface="Arial"/>
                <a:cs typeface="Arial"/>
              </a:rPr>
              <a:t>various	</a:t>
            </a:r>
            <a:r>
              <a:rPr sz="2500" spc="35" dirty="0">
                <a:solidFill>
                  <a:srgbClr val="ECF1FE"/>
                </a:solidFill>
                <a:latin typeface="Arial"/>
                <a:cs typeface="Arial"/>
              </a:rPr>
              <a:t>stages</a:t>
            </a:r>
            <a:r>
              <a:rPr sz="2500" spc="-14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500" spc="10" dirty="0">
                <a:solidFill>
                  <a:srgbClr val="ECF1FE"/>
                </a:solidFill>
                <a:latin typeface="Arial"/>
                <a:cs typeface="Arial"/>
              </a:rPr>
              <a:t>are</a:t>
            </a:r>
            <a:r>
              <a:rPr sz="250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500" spc="-40" dirty="0">
                <a:solidFill>
                  <a:srgbClr val="ECF1FE"/>
                </a:solidFill>
                <a:latin typeface="Arial"/>
                <a:cs typeface="Arial"/>
              </a:rPr>
              <a:t>as</a:t>
            </a:r>
            <a:r>
              <a:rPr sz="2500" spc="-14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ECF1FE"/>
                </a:solidFill>
                <a:latin typeface="Arial"/>
                <a:cs typeface="Arial"/>
              </a:rPr>
              <a:t>follows:</a:t>
            </a:r>
            <a:r>
              <a:rPr sz="2500" spc="-14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ECF1FE"/>
                </a:solidFill>
                <a:latin typeface="Arial"/>
                <a:cs typeface="Arial"/>
              </a:rPr>
              <a:t>-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4632" y="4957772"/>
            <a:ext cx="3560445" cy="3021330"/>
          </a:xfrm>
          <a:prstGeom prst="rect">
            <a:avLst/>
          </a:prstGeom>
        </p:spPr>
        <p:txBody>
          <a:bodyPr vert="horz" wrap="square" lIns="0" tIns="371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25"/>
              </a:spcBef>
            </a:pPr>
            <a:r>
              <a:rPr sz="4000" b="1" spc="-425" dirty="0">
                <a:solidFill>
                  <a:srgbClr val="ECF1FE"/>
                </a:solidFill>
                <a:latin typeface="Verdana"/>
                <a:cs typeface="Verdana"/>
              </a:rPr>
              <a:t>SOCIAL</a:t>
            </a:r>
            <a:r>
              <a:rPr sz="4000" b="1" spc="-740" dirty="0">
                <a:solidFill>
                  <a:srgbClr val="ECF1FE"/>
                </a:solidFill>
                <a:latin typeface="Verdana"/>
                <a:cs typeface="Verdana"/>
              </a:rPr>
              <a:t> </a:t>
            </a:r>
            <a:r>
              <a:rPr sz="4000" b="1" spc="-495" dirty="0">
                <a:solidFill>
                  <a:srgbClr val="ECF1FE"/>
                </a:solidFill>
                <a:latin typeface="Verdana"/>
                <a:cs typeface="Verdana"/>
              </a:rPr>
              <a:t>MEDIA</a:t>
            </a:r>
            <a:endParaRPr sz="4000">
              <a:latin typeface="Verdana"/>
              <a:cs typeface="Verdana"/>
            </a:endParaRPr>
          </a:p>
          <a:p>
            <a:pPr marL="12700" marR="647065">
              <a:lnSpc>
                <a:spcPct val="127400"/>
              </a:lnSpc>
              <a:spcBef>
                <a:spcPts val="975"/>
              </a:spcBef>
            </a:pPr>
            <a:r>
              <a:rPr sz="2450" spc="390" dirty="0">
                <a:solidFill>
                  <a:srgbClr val="ECF1FE"/>
                </a:solidFill>
                <a:latin typeface="Arial"/>
                <a:cs typeface="Arial"/>
              </a:rPr>
              <a:t>THROUGH</a:t>
            </a:r>
            <a:r>
              <a:rPr sz="2450" spc="-20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450" spc="340" dirty="0">
                <a:solidFill>
                  <a:srgbClr val="ECF1FE"/>
                </a:solidFill>
                <a:latin typeface="Arial"/>
                <a:cs typeface="Arial"/>
              </a:rPr>
              <a:t>PAID  </a:t>
            </a:r>
            <a:r>
              <a:rPr sz="2450" spc="325" dirty="0">
                <a:solidFill>
                  <a:srgbClr val="ECF1FE"/>
                </a:solidFill>
                <a:latin typeface="Arial"/>
                <a:cs typeface="Arial"/>
              </a:rPr>
              <a:t>ADDS,  </a:t>
            </a:r>
            <a:r>
              <a:rPr sz="2450" spc="385" dirty="0">
                <a:solidFill>
                  <a:srgbClr val="ECF1FE"/>
                </a:solidFill>
                <a:latin typeface="Arial"/>
                <a:cs typeface="Arial"/>
              </a:rPr>
              <a:t>FORWARDING  </a:t>
            </a:r>
            <a:r>
              <a:rPr sz="2450" spc="295" dirty="0">
                <a:solidFill>
                  <a:srgbClr val="ECF1FE"/>
                </a:solidFill>
                <a:latin typeface="Arial"/>
                <a:cs typeface="Arial"/>
              </a:rPr>
              <a:t>POSTS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65614" y="5780736"/>
            <a:ext cx="509905" cy="184785"/>
          </a:xfrm>
          <a:custGeom>
            <a:avLst/>
            <a:gdLst/>
            <a:ahLst/>
            <a:cxnLst/>
            <a:rect l="l" t="t" r="r" b="b"/>
            <a:pathLst>
              <a:path w="509905" h="184785">
                <a:moveTo>
                  <a:pt x="382658" y="184386"/>
                </a:moveTo>
                <a:lnTo>
                  <a:pt x="373884" y="184386"/>
                </a:lnTo>
                <a:lnTo>
                  <a:pt x="368949" y="182202"/>
                </a:lnTo>
                <a:lnTo>
                  <a:pt x="365660" y="177286"/>
                </a:lnTo>
                <a:lnTo>
                  <a:pt x="363183" y="171168"/>
                </a:lnTo>
                <a:lnTo>
                  <a:pt x="363123" y="164794"/>
                </a:lnTo>
                <a:lnTo>
                  <a:pt x="365428" y="158931"/>
                </a:lnTo>
                <a:lnTo>
                  <a:pt x="370046" y="154349"/>
                </a:lnTo>
                <a:lnTo>
                  <a:pt x="438587" y="108474"/>
                </a:lnTo>
                <a:lnTo>
                  <a:pt x="0" y="108474"/>
                </a:lnTo>
                <a:lnTo>
                  <a:pt x="0" y="75707"/>
                </a:lnTo>
                <a:lnTo>
                  <a:pt x="438587" y="75707"/>
                </a:lnTo>
                <a:lnTo>
                  <a:pt x="370046" y="29832"/>
                </a:lnTo>
                <a:lnTo>
                  <a:pt x="365428" y="25019"/>
                </a:lnTo>
                <a:lnTo>
                  <a:pt x="363123" y="19182"/>
                </a:lnTo>
                <a:lnTo>
                  <a:pt x="363183" y="12936"/>
                </a:lnTo>
                <a:lnTo>
                  <a:pt x="365660" y="6894"/>
                </a:lnTo>
                <a:lnTo>
                  <a:pt x="370492" y="2295"/>
                </a:lnTo>
                <a:lnTo>
                  <a:pt x="376352" y="0"/>
                </a:lnTo>
                <a:lnTo>
                  <a:pt x="382623" y="59"/>
                </a:lnTo>
                <a:lnTo>
                  <a:pt x="388689" y="2525"/>
                </a:lnTo>
                <a:lnTo>
                  <a:pt x="506579" y="81714"/>
                </a:lnTo>
                <a:lnTo>
                  <a:pt x="509321" y="86629"/>
                </a:lnTo>
                <a:lnTo>
                  <a:pt x="509321" y="97552"/>
                </a:lnTo>
                <a:lnTo>
                  <a:pt x="506579" y="102467"/>
                </a:lnTo>
                <a:lnTo>
                  <a:pt x="502193" y="105744"/>
                </a:lnTo>
                <a:lnTo>
                  <a:pt x="388689" y="181655"/>
                </a:lnTo>
                <a:lnTo>
                  <a:pt x="385948" y="183294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3907" y="5068609"/>
            <a:ext cx="3238500" cy="3841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084" marR="418465" algn="ctr">
              <a:lnSpc>
                <a:spcPct val="107800"/>
              </a:lnSpc>
              <a:spcBef>
                <a:spcPts val="100"/>
              </a:spcBef>
            </a:pPr>
            <a:r>
              <a:rPr sz="4000" b="1" spc="-300" dirty="0">
                <a:solidFill>
                  <a:srgbClr val="ECF1FE"/>
                </a:solidFill>
                <a:latin typeface="Verdana"/>
                <a:cs typeface="Verdana"/>
              </a:rPr>
              <a:t>LEGACY  </a:t>
            </a:r>
            <a:r>
              <a:rPr sz="4000" b="1" spc="-250" dirty="0">
                <a:solidFill>
                  <a:srgbClr val="ECF1FE"/>
                </a:solidFill>
                <a:latin typeface="Verdana"/>
                <a:cs typeface="Verdana"/>
              </a:rPr>
              <a:t>M</a:t>
            </a:r>
            <a:r>
              <a:rPr sz="4000" b="1" spc="-450" dirty="0">
                <a:solidFill>
                  <a:srgbClr val="ECF1FE"/>
                </a:solidFill>
                <a:latin typeface="Verdana"/>
                <a:cs typeface="Verdana"/>
              </a:rPr>
              <a:t>A</a:t>
            </a:r>
            <a:r>
              <a:rPr sz="4000" b="1" spc="-560" dirty="0">
                <a:solidFill>
                  <a:srgbClr val="ECF1FE"/>
                </a:solidFill>
                <a:latin typeface="Verdana"/>
                <a:cs typeface="Verdana"/>
              </a:rPr>
              <a:t>R</a:t>
            </a:r>
            <a:r>
              <a:rPr sz="4000" b="1" spc="-400" dirty="0">
                <a:solidFill>
                  <a:srgbClr val="ECF1FE"/>
                </a:solidFill>
                <a:latin typeface="Verdana"/>
                <a:cs typeface="Verdana"/>
              </a:rPr>
              <a:t>K</a:t>
            </a:r>
            <a:r>
              <a:rPr sz="4000" b="1" spc="-315" dirty="0">
                <a:solidFill>
                  <a:srgbClr val="ECF1FE"/>
                </a:solidFill>
                <a:latin typeface="Verdana"/>
                <a:cs typeface="Verdana"/>
              </a:rPr>
              <a:t>E</a:t>
            </a:r>
            <a:r>
              <a:rPr sz="4000" b="1" spc="-280" dirty="0">
                <a:solidFill>
                  <a:srgbClr val="ECF1FE"/>
                </a:solidFill>
                <a:latin typeface="Verdana"/>
                <a:cs typeface="Verdana"/>
              </a:rPr>
              <a:t>T</a:t>
            </a:r>
            <a:r>
              <a:rPr sz="4000" b="1" spc="-409" dirty="0">
                <a:solidFill>
                  <a:srgbClr val="ECF1FE"/>
                </a:solidFill>
                <a:latin typeface="Verdana"/>
                <a:cs typeface="Verdana"/>
              </a:rPr>
              <a:t>S</a:t>
            </a:r>
            <a:endParaRPr sz="4000">
              <a:latin typeface="Verdana"/>
              <a:cs typeface="Verdana"/>
            </a:endParaRPr>
          </a:p>
          <a:p>
            <a:pPr marL="12700" marR="5080" indent="-635" algn="ctr">
              <a:lnSpc>
                <a:spcPct val="127400"/>
              </a:lnSpc>
              <a:spcBef>
                <a:spcPts val="960"/>
              </a:spcBef>
            </a:pPr>
            <a:r>
              <a:rPr sz="2450" spc="355" dirty="0">
                <a:solidFill>
                  <a:srgbClr val="ECF1FE"/>
                </a:solidFill>
                <a:latin typeface="Arial"/>
                <a:cs typeface="Arial"/>
              </a:rPr>
              <a:t>PROVIDING</a:t>
            </a:r>
            <a:r>
              <a:rPr sz="2450" spc="-20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450" spc="254" dirty="0">
                <a:solidFill>
                  <a:srgbClr val="ECF1FE"/>
                </a:solidFill>
                <a:latin typeface="Arial"/>
                <a:cs typeface="Arial"/>
              </a:rPr>
              <a:t>FREE  </a:t>
            </a:r>
            <a:r>
              <a:rPr sz="2450" spc="345" dirty="0">
                <a:solidFill>
                  <a:srgbClr val="ECF1FE"/>
                </a:solidFill>
                <a:latin typeface="Arial"/>
                <a:cs typeface="Arial"/>
              </a:rPr>
              <a:t>DEMOS,  </a:t>
            </a:r>
            <a:r>
              <a:rPr sz="2450" spc="400" dirty="0">
                <a:solidFill>
                  <a:srgbClr val="ECF1FE"/>
                </a:solidFill>
                <a:latin typeface="Arial"/>
                <a:cs typeface="Arial"/>
              </a:rPr>
              <a:t>CONTACTS</a:t>
            </a:r>
            <a:r>
              <a:rPr sz="2450" spc="-22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450" spc="450" dirty="0">
                <a:solidFill>
                  <a:srgbClr val="ECF1FE"/>
                </a:solidFill>
                <a:latin typeface="Arial"/>
                <a:cs typeface="Arial"/>
              </a:rPr>
              <a:t>WITH </a:t>
            </a:r>
            <a:r>
              <a:rPr sz="2450" spc="19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450" spc="370" dirty="0">
                <a:solidFill>
                  <a:srgbClr val="ECF1FE"/>
                </a:solidFill>
                <a:latin typeface="Arial"/>
                <a:cs typeface="Arial"/>
              </a:rPr>
              <a:t>WHOLESELLERS  </a:t>
            </a:r>
            <a:r>
              <a:rPr sz="2450" spc="365" dirty="0">
                <a:solidFill>
                  <a:srgbClr val="ECF1FE"/>
                </a:solidFill>
                <a:latin typeface="Arial"/>
                <a:cs typeface="Arial"/>
              </a:rPr>
              <a:t>OF</a:t>
            </a:r>
            <a:r>
              <a:rPr sz="245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450" spc="295" dirty="0">
                <a:solidFill>
                  <a:srgbClr val="ECF1FE"/>
                </a:solidFill>
                <a:latin typeface="Arial"/>
                <a:cs typeface="Arial"/>
              </a:rPr>
              <a:t>SURGICALS.</a:t>
            </a:r>
            <a:endParaRPr sz="24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48907" y="5780736"/>
            <a:ext cx="509905" cy="184785"/>
          </a:xfrm>
          <a:custGeom>
            <a:avLst/>
            <a:gdLst/>
            <a:ahLst/>
            <a:cxnLst/>
            <a:rect l="l" t="t" r="r" b="b"/>
            <a:pathLst>
              <a:path w="509904" h="184785">
                <a:moveTo>
                  <a:pt x="382658" y="184386"/>
                </a:moveTo>
                <a:lnTo>
                  <a:pt x="373884" y="184386"/>
                </a:lnTo>
                <a:lnTo>
                  <a:pt x="368949" y="182202"/>
                </a:lnTo>
                <a:lnTo>
                  <a:pt x="365660" y="177286"/>
                </a:lnTo>
                <a:lnTo>
                  <a:pt x="363183" y="171168"/>
                </a:lnTo>
                <a:lnTo>
                  <a:pt x="363123" y="164794"/>
                </a:lnTo>
                <a:lnTo>
                  <a:pt x="365428" y="158931"/>
                </a:lnTo>
                <a:lnTo>
                  <a:pt x="370046" y="154349"/>
                </a:lnTo>
                <a:lnTo>
                  <a:pt x="438587" y="108474"/>
                </a:lnTo>
                <a:lnTo>
                  <a:pt x="0" y="108474"/>
                </a:lnTo>
                <a:lnTo>
                  <a:pt x="0" y="75707"/>
                </a:lnTo>
                <a:lnTo>
                  <a:pt x="438587" y="75707"/>
                </a:lnTo>
                <a:lnTo>
                  <a:pt x="370046" y="29832"/>
                </a:lnTo>
                <a:lnTo>
                  <a:pt x="365428" y="25019"/>
                </a:lnTo>
                <a:lnTo>
                  <a:pt x="363123" y="19182"/>
                </a:lnTo>
                <a:lnTo>
                  <a:pt x="363183" y="12936"/>
                </a:lnTo>
                <a:lnTo>
                  <a:pt x="365660" y="6894"/>
                </a:lnTo>
                <a:lnTo>
                  <a:pt x="370492" y="2295"/>
                </a:lnTo>
                <a:lnTo>
                  <a:pt x="376352" y="0"/>
                </a:lnTo>
                <a:lnTo>
                  <a:pt x="382623" y="59"/>
                </a:lnTo>
                <a:lnTo>
                  <a:pt x="388689" y="2525"/>
                </a:lnTo>
                <a:lnTo>
                  <a:pt x="506579" y="81714"/>
                </a:lnTo>
                <a:lnTo>
                  <a:pt x="509321" y="86629"/>
                </a:lnTo>
                <a:lnTo>
                  <a:pt x="509321" y="97552"/>
                </a:lnTo>
                <a:lnTo>
                  <a:pt x="506579" y="102467"/>
                </a:lnTo>
                <a:lnTo>
                  <a:pt x="502193" y="105744"/>
                </a:lnTo>
                <a:lnTo>
                  <a:pt x="388689" y="181655"/>
                </a:lnTo>
                <a:lnTo>
                  <a:pt x="385948" y="183294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521622" y="4952944"/>
            <a:ext cx="4222750" cy="3496945"/>
          </a:xfrm>
          <a:prstGeom prst="rect">
            <a:avLst/>
          </a:prstGeom>
        </p:spPr>
        <p:txBody>
          <a:bodyPr vert="horz" wrap="square" lIns="0" tIns="371475" rIns="0" bIns="0" rtlCol="0">
            <a:spAutoFit/>
          </a:bodyPr>
          <a:lstStyle/>
          <a:p>
            <a:pPr marL="781685">
              <a:lnSpc>
                <a:spcPct val="100000"/>
              </a:lnSpc>
              <a:spcBef>
                <a:spcPts val="2925"/>
              </a:spcBef>
            </a:pPr>
            <a:r>
              <a:rPr sz="4000" b="1" spc="-295" dirty="0">
                <a:solidFill>
                  <a:srgbClr val="ECF1FE"/>
                </a:solidFill>
                <a:latin typeface="Verdana"/>
                <a:cs typeface="Verdana"/>
              </a:rPr>
              <a:t>TV</a:t>
            </a:r>
            <a:r>
              <a:rPr sz="4000" b="1" spc="-685" dirty="0">
                <a:solidFill>
                  <a:srgbClr val="ECF1FE"/>
                </a:solidFill>
                <a:latin typeface="Verdana"/>
                <a:cs typeface="Verdana"/>
              </a:rPr>
              <a:t> </a:t>
            </a:r>
            <a:r>
              <a:rPr sz="4000" b="1" spc="-434" dirty="0">
                <a:solidFill>
                  <a:srgbClr val="ECF1FE"/>
                </a:solidFill>
                <a:latin typeface="Verdana"/>
                <a:cs typeface="Verdana"/>
              </a:rPr>
              <a:t>ADDS</a:t>
            </a:r>
            <a:endParaRPr sz="4000">
              <a:latin typeface="Verdana"/>
              <a:cs typeface="Verdana"/>
            </a:endParaRPr>
          </a:p>
          <a:p>
            <a:pPr marL="387350" marR="5080" indent="305435" algn="r">
              <a:lnSpc>
                <a:spcPct val="127400"/>
              </a:lnSpc>
              <a:spcBef>
                <a:spcPts val="975"/>
              </a:spcBef>
            </a:pPr>
            <a:r>
              <a:rPr sz="2450" spc="390" dirty="0">
                <a:solidFill>
                  <a:srgbClr val="ECF1FE"/>
                </a:solidFill>
                <a:latin typeface="Arial"/>
                <a:cs typeface="Arial"/>
              </a:rPr>
              <a:t>IN</a:t>
            </a:r>
            <a:r>
              <a:rPr sz="2450" spc="-1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450" spc="340" dirty="0">
                <a:solidFill>
                  <a:srgbClr val="ECF1FE"/>
                </a:solidFill>
                <a:latin typeface="Arial"/>
                <a:cs typeface="Arial"/>
              </a:rPr>
              <a:t>HIGHER</a:t>
            </a:r>
            <a:r>
              <a:rPr sz="2450" spc="-1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450" spc="300" dirty="0">
                <a:solidFill>
                  <a:srgbClr val="ECF1FE"/>
                </a:solidFill>
                <a:latin typeface="Arial"/>
                <a:cs typeface="Arial"/>
              </a:rPr>
              <a:t>STAGES </a:t>
            </a:r>
            <a:r>
              <a:rPr sz="2450" spc="8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450" spc="375" dirty="0">
                <a:solidFill>
                  <a:srgbClr val="ECF1FE"/>
                </a:solidFill>
                <a:latin typeface="Arial"/>
                <a:cs typeface="Arial"/>
              </a:rPr>
              <a:t>EDUCATING</a:t>
            </a:r>
            <a:r>
              <a:rPr sz="2450" spc="-19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450" spc="315" dirty="0">
                <a:solidFill>
                  <a:srgbClr val="ECF1FE"/>
                </a:solidFill>
                <a:latin typeface="Arial"/>
                <a:cs typeface="Arial"/>
              </a:rPr>
              <a:t>PEOPLE</a:t>
            </a:r>
            <a:endParaRPr sz="2450">
              <a:latin typeface="Arial"/>
              <a:cs typeface="Arial"/>
            </a:endParaRPr>
          </a:p>
          <a:p>
            <a:pPr marL="12700" marR="5080" indent="2037714" algn="r">
              <a:lnSpc>
                <a:spcPts val="3740"/>
              </a:lnSpc>
              <a:spcBef>
                <a:spcPts val="265"/>
              </a:spcBef>
            </a:pPr>
            <a:r>
              <a:rPr sz="2450" spc="390" dirty="0">
                <a:solidFill>
                  <a:srgbClr val="ECF1FE"/>
                </a:solidFill>
                <a:latin typeface="Arial"/>
                <a:cs typeface="Arial"/>
              </a:rPr>
              <a:t>ABOUT</a:t>
            </a:r>
            <a:r>
              <a:rPr sz="2450" spc="-20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450" spc="375" dirty="0">
                <a:solidFill>
                  <a:srgbClr val="ECF1FE"/>
                </a:solidFill>
                <a:latin typeface="Arial"/>
                <a:cs typeface="Arial"/>
              </a:rPr>
              <a:t>THE </a:t>
            </a:r>
            <a:r>
              <a:rPr sz="2450" spc="10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450" spc="395" dirty="0">
                <a:solidFill>
                  <a:srgbClr val="ECF1FE"/>
                </a:solidFill>
                <a:latin typeface="Arial"/>
                <a:cs typeface="Arial"/>
              </a:rPr>
              <a:t>INNOVATION,</a:t>
            </a:r>
            <a:r>
              <a:rPr sz="2450" spc="-21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450" spc="450" dirty="0">
                <a:solidFill>
                  <a:srgbClr val="ECF1FE"/>
                </a:solidFill>
                <a:latin typeface="Arial"/>
                <a:cs typeface="Arial"/>
              </a:rPr>
              <a:t>WITH </a:t>
            </a:r>
            <a:r>
              <a:rPr sz="2450" spc="19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450" spc="295" dirty="0">
                <a:solidFill>
                  <a:srgbClr val="ECF1FE"/>
                </a:solidFill>
                <a:latin typeface="Arial"/>
                <a:cs typeface="Arial"/>
              </a:rPr>
              <a:t>AGGRESSIVE</a:t>
            </a:r>
            <a:r>
              <a:rPr sz="2450" spc="-18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450" spc="285" dirty="0">
                <a:solidFill>
                  <a:srgbClr val="ECF1FE"/>
                </a:solidFill>
                <a:latin typeface="Arial"/>
                <a:cs typeface="Arial"/>
              </a:rPr>
              <a:t>REPEATS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058528" y="5780736"/>
            <a:ext cx="509905" cy="184785"/>
          </a:xfrm>
          <a:custGeom>
            <a:avLst/>
            <a:gdLst/>
            <a:ahLst/>
            <a:cxnLst/>
            <a:rect l="l" t="t" r="r" b="b"/>
            <a:pathLst>
              <a:path w="509904" h="184785">
                <a:moveTo>
                  <a:pt x="382658" y="184386"/>
                </a:moveTo>
                <a:lnTo>
                  <a:pt x="373884" y="184386"/>
                </a:lnTo>
                <a:lnTo>
                  <a:pt x="368949" y="182202"/>
                </a:lnTo>
                <a:lnTo>
                  <a:pt x="365660" y="177286"/>
                </a:lnTo>
                <a:lnTo>
                  <a:pt x="363183" y="171168"/>
                </a:lnTo>
                <a:lnTo>
                  <a:pt x="363123" y="164794"/>
                </a:lnTo>
                <a:lnTo>
                  <a:pt x="365428" y="158931"/>
                </a:lnTo>
                <a:lnTo>
                  <a:pt x="370046" y="154349"/>
                </a:lnTo>
                <a:lnTo>
                  <a:pt x="438587" y="108474"/>
                </a:lnTo>
                <a:lnTo>
                  <a:pt x="0" y="108474"/>
                </a:lnTo>
                <a:lnTo>
                  <a:pt x="0" y="75707"/>
                </a:lnTo>
                <a:lnTo>
                  <a:pt x="438587" y="75707"/>
                </a:lnTo>
                <a:lnTo>
                  <a:pt x="370046" y="29832"/>
                </a:lnTo>
                <a:lnTo>
                  <a:pt x="365428" y="25019"/>
                </a:lnTo>
                <a:lnTo>
                  <a:pt x="363123" y="19182"/>
                </a:lnTo>
                <a:lnTo>
                  <a:pt x="363183" y="12936"/>
                </a:lnTo>
                <a:lnTo>
                  <a:pt x="365660" y="6894"/>
                </a:lnTo>
                <a:lnTo>
                  <a:pt x="370492" y="2295"/>
                </a:lnTo>
                <a:lnTo>
                  <a:pt x="376352" y="0"/>
                </a:lnTo>
                <a:lnTo>
                  <a:pt x="382623" y="59"/>
                </a:lnTo>
                <a:lnTo>
                  <a:pt x="388689" y="2525"/>
                </a:lnTo>
                <a:lnTo>
                  <a:pt x="506579" y="81714"/>
                </a:lnTo>
                <a:lnTo>
                  <a:pt x="509321" y="86629"/>
                </a:lnTo>
                <a:lnTo>
                  <a:pt x="509321" y="97552"/>
                </a:lnTo>
                <a:lnTo>
                  <a:pt x="506579" y="102467"/>
                </a:lnTo>
                <a:lnTo>
                  <a:pt x="502193" y="105744"/>
                </a:lnTo>
                <a:lnTo>
                  <a:pt x="388689" y="181655"/>
                </a:lnTo>
                <a:lnTo>
                  <a:pt x="385948" y="183294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96127" y="9483523"/>
            <a:ext cx="1496060" cy="803910"/>
            <a:chOff x="8396127" y="9483523"/>
            <a:chExt cx="1496060" cy="803910"/>
          </a:xfrm>
        </p:grpSpPr>
        <p:sp>
          <p:nvSpPr>
            <p:cNvPr id="3" name="object 3"/>
            <p:cNvSpPr/>
            <p:nvPr/>
          </p:nvSpPr>
          <p:spPr>
            <a:xfrm>
              <a:off x="8396127" y="9483523"/>
              <a:ext cx="1496060" cy="803910"/>
            </a:xfrm>
            <a:custGeom>
              <a:avLst/>
              <a:gdLst/>
              <a:ahLst/>
              <a:cxnLst/>
              <a:rect l="l" t="t" r="r" b="b"/>
              <a:pathLst>
                <a:path w="1496059" h="803909">
                  <a:moveTo>
                    <a:pt x="747446" y="0"/>
                  </a:moveTo>
                  <a:lnTo>
                    <a:pt x="798879" y="1969"/>
                  </a:lnTo>
                  <a:lnTo>
                    <a:pt x="850119" y="7619"/>
                  </a:lnTo>
                  <a:lnTo>
                    <a:pt x="900584" y="16562"/>
                  </a:lnTo>
                  <a:lnTo>
                    <a:pt x="949692" y="28410"/>
                  </a:lnTo>
                  <a:lnTo>
                    <a:pt x="996864" y="42777"/>
                  </a:lnTo>
                  <a:lnTo>
                    <a:pt x="1041668" y="60117"/>
                  </a:lnTo>
                  <a:lnTo>
                    <a:pt x="1085011" y="80203"/>
                  </a:lnTo>
                  <a:lnTo>
                    <a:pt x="1126788" y="102923"/>
                  </a:lnTo>
                  <a:lnTo>
                    <a:pt x="1166891" y="128167"/>
                  </a:lnTo>
                  <a:lnTo>
                    <a:pt x="1205216" y="155822"/>
                  </a:lnTo>
                  <a:lnTo>
                    <a:pt x="1241657" y="185776"/>
                  </a:lnTo>
                  <a:lnTo>
                    <a:pt x="1276107" y="217920"/>
                  </a:lnTo>
                  <a:lnTo>
                    <a:pt x="1308461" y="252141"/>
                  </a:lnTo>
                  <a:lnTo>
                    <a:pt x="1338612" y="288327"/>
                  </a:lnTo>
                  <a:lnTo>
                    <a:pt x="1366455" y="326368"/>
                  </a:lnTo>
                  <a:lnTo>
                    <a:pt x="1391884" y="366151"/>
                  </a:lnTo>
                  <a:lnTo>
                    <a:pt x="1414794" y="407566"/>
                  </a:lnTo>
                  <a:lnTo>
                    <a:pt x="1435077" y="450501"/>
                  </a:lnTo>
                  <a:lnTo>
                    <a:pt x="1452628" y="494844"/>
                  </a:lnTo>
                  <a:lnTo>
                    <a:pt x="1467341" y="540484"/>
                  </a:lnTo>
                  <a:lnTo>
                    <a:pt x="1479111" y="587309"/>
                  </a:lnTo>
                  <a:lnTo>
                    <a:pt x="1487831" y="635209"/>
                  </a:lnTo>
                  <a:lnTo>
                    <a:pt x="1493396" y="684071"/>
                  </a:lnTo>
                  <a:lnTo>
                    <a:pt x="1495699" y="733784"/>
                  </a:lnTo>
                  <a:lnTo>
                    <a:pt x="1495699" y="803384"/>
                  </a:lnTo>
                  <a:lnTo>
                    <a:pt x="0" y="803384"/>
                  </a:lnTo>
                  <a:lnTo>
                    <a:pt x="0" y="733762"/>
                  </a:lnTo>
                  <a:lnTo>
                    <a:pt x="2328" y="684293"/>
                  </a:lnTo>
                  <a:lnTo>
                    <a:pt x="7963" y="635648"/>
                  </a:lnTo>
                  <a:lnTo>
                    <a:pt x="16791" y="587936"/>
                  </a:lnTo>
                  <a:lnTo>
                    <a:pt x="28696" y="541270"/>
                  </a:lnTo>
                  <a:lnTo>
                    <a:pt x="43565" y="495759"/>
                  </a:lnTo>
                  <a:lnTo>
                    <a:pt x="61283" y="451514"/>
                  </a:lnTo>
                  <a:lnTo>
                    <a:pt x="81736" y="408647"/>
                  </a:lnTo>
                  <a:lnTo>
                    <a:pt x="104809" y="367267"/>
                  </a:lnTo>
                  <a:lnTo>
                    <a:pt x="130387" y="327486"/>
                  </a:lnTo>
                  <a:lnTo>
                    <a:pt x="158358" y="289414"/>
                  </a:lnTo>
                  <a:lnTo>
                    <a:pt x="188605" y="253163"/>
                  </a:lnTo>
                  <a:lnTo>
                    <a:pt x="221015" y="218842"/>
                  </a:lnTo>
                  <a:lnTo>
                    <a:pt x="255474" y="186564"/>
                  </a:lnTo>
                  <a:lnTo>
                    <a:pt x="291866" y="156437"/>
                  </a:lnTo>
                  <a:lnTo>
                    <a:pt x="330078" y="128574"/>
                  </a:lnTo>
                  <a:lnTo>
                    <a:pt x="369996" y="103085"/>
                  </a:lnTo>
                  <a:lnTo>
                    <a:pt x="411504" y="80081"/>
                  </a:lnTo>
                  <a:lnTo>
                    <a:pt x="454489" y="59672"/>
                  </a:lnTo>
                  <a:lnTo>
                    <a:pt x="498835" y="41970"/>
                  </a:lnTo>
                  <a:lnTo>
                    <a:pt x="500450" y="41163"/>
                  </a:lnTo>
                  <a:lnTo>
                    <a:pt x="502064" y="41163"/>
                  </a:lnTo>
                  <a:lnTo>
                    <a:pt x="503678" y="40355"/>
                  </a:lnTo>
                  <a:lnTo>
                    <a:pt x="549952" y="26241"/>
                  </a:lnTo>
                  <a:lnTo>
                    <a:pt x="597621" y="14993"/>
                  </a:lnTo>
                  <a:lnTo>
                    <a:pt x="646529" y="6766"/>
                  </a:lnTo>
                  <a:lnTo>
                    <a:pt x="696523" y="1717"/>
                  </a:lnTo>
                  <a:lnTo>
                    <a:pt x="747446" y="0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36235" y="9901935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98657" y="2567820"/>
            <a:ext cx="7451090" cy="6694170"/>
            <a:chOff x="398657" y="2567820"/>
            <a:chExt cx="7451090" cy="6694170"/>
          </a:xfrm>
        </p:grpSpPr>
        <p:sp>
          <p:nvSpPr>
            <p:cNvPr id="6" name="object 6"/>
            <p:cNvSpPr/>
            <p:nvPr/>
          </p:nvSpPr>
          <p:spPr>
            <a:xfrm>
              <a:off x="398657" y="2567820"/>
              <a:ext cx="4752959" cy="66579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72907" y="2708650"/>
              <a:ext cx="4676790" cy="6553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3114142" y="2567820"/>
            <a:ext cx="4772009" cy="64363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731995" y="2605930"/>
            <a:ext cx="7332980" cy="6410325"/>
            <a:chOff x="6731995" y="2605930"/>
            <a:chExt cx="7332980" cy="6410325"/>
          </a:xfrm>
        </p:grpSpPr>
        <p:sp>
          <p:nvSpPr>
            <p:cNvPr id="10" name="object 10"/>
            <p:cNvSpPr/>
            <p:nvPr/>
          </p:nvSpPr>
          <p:spPr>
            <a:xfrm>
              <a:off x="6731995" y="2605930"/>
              <a:ext cx="2838449" cy="64103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68890" y="2605930"/>
              <a:ext cx="4495799" cy="62864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70999" y="309403"/>
            <a:ext cx="6329045" cy="1212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800" spc="300" dirty="0">
                <a:solidFill>
                  <a:srgbClr val="080F4D"/>
                </a:solidFill>
                <a:latin typeface="Verdana"/>
                <a:cs typeface="Verdana"/>
              </a:rPr>
              <a:t>Product</a:t>
            </a:r>
            <a:r>
              <a:rPr sz="7800" spc="-1395" dirty="0">
                <a:solidFill>
                  <a:srgbClr val="080F4D"/>
                </a:solidFill>
                <a:latin typeface="Verdana"/>
                <a:cs typeface="Verdana"/>
              </a:rPr>
              <a:t> </a:t>
            </a:r>
            <a:r>
              <a:rPr sz="7800" spc="345" dirty="0">
                <a:solidFill>
                  <a:srgbClr val="080F4D"/>
                </a:solidFill>
                <a:latin typeface="Verdana"/>
                <a:cs typeface="Verdana"/>
              </a:rPr>
              <a:t>Pics</a:t>
            </a:r>
            <a:endParaRPr sz="7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83678" y="1867621"/>
            <a:ext cx="488251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90" dirty="0">
                <a:solidFill>
                  <a:srgbClr val="080F4D"/>
                </a:solidFill>
                <a:latin typeface="Arial"/>
                <a:cs typeface="Arial"/>
              </a:rPr>
              <a:t>of</a:t>
            </a:r>
            <a:r>
              <a:rPr sz="2500" spc="-13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500" spc="-40" dirty="0">
                <a:solidFill>
                  <a:srgbClr val="080F4D"/>
                </a:solidFill>
                <a:latin typeface="Arial"/>
                <a:cs typeface="Arial"/>
              </a:rPr>
              <a:t>COVID</a:t>
            </a:r>
            <a:r>
              <a:rPr sz="2200" spc="-40" dirty="0">
                <a:solidFill>
                  <a:srgbClr val="080F4D"/>
                </a:solidFill>
                <a:latin typeface="Arial"/>
                <a:cs typeface="Arial"/>
              </a:rPr>
              <a:t>-</a:t>
            </a:r>
            <a:r>
              <a:rPr sz="2500" spc="-40" dirty="0">
                <a:solidFill>
                  <a:srgbClr val="080F4D"/>
                </a:solidFill>
                <a:latin typeface="Arial"/>
                <a:cs typeface="Arial"/>
              </a:rPr>
              <a:t>GUARD</a:t>
            </a:r>
            <a:r>
              <a:rPr sz="2500" spc="-13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500" spc="10" dirty="0">
                <a:solidFill>
                  <a:srgbClr val="080F4D"/>
                </a:solidFill>
                <a:latin typeface="Arial"/>
                <a:cs typeface="Arial"/>
              </a:rPr>
              <a:t>are</a:t>
            </a:r>
            <a:r>
              <a:rPr sz="2500" spc="-13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500" spc="-40" dirty="0">
                <a:solidFill>
                  <a:srgbClr val="080F4D"/>
                </a:solidFill>
                <a:latin typeface="Arial"/>
                <a:cs typeface="Arial"/>
              </a:rPr>
              <a:t>as</a:t>
            </a:r>
            <a:r>
              <a:rPr sz="2500" spc="-13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80F4D"/>
                </a:solidFill>
                <a:latin typeface="Arial"/>
                <a:cs typeface="Arial"/>
              </a:rPr>
              <a:t>follows:</a:t>
            </a:r>
            <a:r>
              <a:rPr sz="2500" spc="-13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80F4D"/>
                </a:solidFill>
                <a:latin typeface="Arial"/>
                <a:cs typeface="Arial"/>
              </a:rPr>
              <a:t>-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015" y="1442429"/>
            <a:ext cx="9147175" cy="6962775"/>
            <a:chOff x="102015" y="1442429"/>
            <a:chExt cx="9147175" cy="6962775"/>
          </a:xfrm>
        </p:grpSpPr>
        <p:sp>
          <p:nvSpPr>
            <p:cNvPr id="3" name="object 3"/>
            <p:cNvSpPr/>
            <p:nvPr/>
          </p:nvSpPr>
          <p:spPr>
            <a:xfrm>
              <a:off x="102015" y="1442429"/>
              <a:ext cx="4972049" cy="69627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76657" y="1747360"/>
              <a:ext cx="4171949" cy="55625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3907535" y="2635251"/>
            <a:ext cx="3771899" cy="3971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24690" y="2892551"/>
            <a:ext cx="3457559" cy="3457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77802" y="309404"/>
            <a:ext cx="7294245" cy="1212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800" spc="254" dirty="0"/>
              <a:t>Market</a:t>
            </a:r>
            <a:r>
              <a:rPr sz="7800" spc="-1370" dirty="0"/>
              <a:t> </a:t>
            </a:r>
            <a:r>
              <a:rPr sz="7200" spc="110" dirty="0">
                <a:latin typeface="Arial Black"/>
                <a:cs typeface="Arial Black"/>
              </a:rPr>
              <a:t>-</a:t>
            </a:r>
            <a:r>
              <a:rPr sz="7200" spc="-1030" dirty="0">
                <a:latin typeface="Arial Black"/>
                <a:cs typeface="Arial Black"/>
              </a:rPr>
              <a:t> </a:t>
            </a:r>
            <a:r>
              <a:rPr sz="7800" spc="100" dirty="0"/>
              <a:t>Stand</a:t>
            </a:r>
            <a:endParaRPr sz="78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84909" y="3696827"/>
            <a:ext cx="1148080" cy="1864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50" spc="880" dirty="0">
                <a:solidFill>
                  <a:srgbClr val="080F4D"/>
                </a:solidFill>
                <a:latin typeface="Arial Black"/>
                <a:cs typeface="Arial Black"/>
              </a:rPr>
              <a:t>=</a:t>
            </a:r>
            <a:endParaRPr sz="1205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4851" y="8301632"/>
            <a:ext cx="2927985" cy="11531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3050" spc="-10" dirty="0">
                <a:solidFill>
                  <a:srgbClr val="080F4D"/>
                </a:solidFill>
                <a:latin typeface="Arial"/>
                <a:cs typeface="Arial"/>
              </a:rPr>
              <a:t>COVID</a:t>
            </a:r>
            <a:r>
              <a:rPr sz="3050" spc="-24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3050" spc="-15" dirty="0">
                <a:solidFill>
                  <a:srgbClr val="080F4D"/>
                </a:solidFill>
                <a:latin typeface="Arial"/>
                <a:cs typeface="Arial"/>
              </a:rPr>
              <a:t>GUARD</a:t>
            </a:r>
            <a:r>
              <a:rPr sz="2700" spc="-15" dirty="0">
                <a:solidFill>
                  <a:srgbClr val="080F4D"/>
                </a:solidFill>
                <a:latin typeface="Arial"/>
                <a:cs typeface="Arial"/>
              </a:rPr>
              <a:t>=</a:t>
            </a:r>
            <a:endParaRPr sz="2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3150" spc="10" dirty="0">
                <a:solidFill>
                  <a:srgbClr val="080F4D"/>
                </a:solidFill>
                <a:latin typeface="Noto Sans Gurmukhi"/>
                <a:cs typeface="Noto Sans Gurmukhi"/>
              </a:rPr>
              <a:t>₹₹₹</a:t>
            </a:r>
            <a:endParaRPr sz="3150">
              <a:latin typeface="Noto Sans Gurmukhi"/>
              <a:cs typeface="Noto Sans Gurmukh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98597" y="4364649"/>
            <a:ext cx="586740" cy="945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0" spc="455" dirty="0">
                <a:solidFill>
                  <a:srgbClr val="080F4D"/>
                </a:solidFill>
                <a:latin typeface="Arial Black"/>
                <a:cs typeface="Arial Black"/>
              </a:rPr>
              <a:t>+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56111" y="4306942"/>
            <a:ext cx="65786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800" spc="484" dirty="0">
                <a:solidFill>
                  <a:srgbClr val="080F4D"/>
                </a:solidFill>
                <a:latin typeface="Arial Black"/>
                <a:cs typeface="Arial Black"/>
              </a:rPr>
              <a:t>+</a:t>
            </a:r>
            <a:endParaRPr sz="68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1421" y="7975235"/>
            <a:ext cx="2004060" cy="17487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23400"/>
              </a:lnSpc>
              <a:spcBef>
                <a:spcPts val="90"/>
              </a:spcBef>
            </a:pPr>
            <a:r>
              <a:rPr sz="3050" spc="-175" dirty="0">
                <a:solidFill>
                  <a:srgbClr val="080F4D"/>
                </a:solidFill>
                <a:latin typeface="Arial"/>
                <a:cs typeface="Arial"/>
              </a:rPr>
              <a:t>S</a:t>
            </a:r>
            <a:r>
              <a:rPr sz="3050" dirty="0">
                <a:solidFill>
                  <a:srgbClr val="080F4D"/>
                </a:solidFill>
                <a:latin typeface="Arial"/>
                <a:cs typeface="Arial"/>
              </a:rPr>
              <a:t>A</a:t>
            </a:r>
            <a:r>
              <a:rPr sz="3050" spc="85" dirty="0">
                <a:solidFill>
                  <a:srgbClr val="080F4D"/>
                </a:solidFill>
                <a:latin typeface="Arial"/>
                <a:cs typeface="Arial"/>
              </a:rPr>
              <a:t>N</a:t>
            </a:r>
            <a:r>
              <a:rPr sz="3050" spc="-10" dirty="0">
                <a:solidFill>
                  <a:srgbClr val="080F4D"/>
                </a:solidFill>
                <a:latin typeface="Arial"/>
                <a:cs typeface="Arial"/>
              </a:rPr>
              <a:t>I</a:t>
            </a:r>
            <a:r>
              <a:rPr sz="3050" spc="85" dirty="0">
                <a:solidFill>
                  <a:srgbClr val="080F4D"/>
                </a:solidFill>
                <a:latin typeface="Arial"/>
                <a:cs typeface="Arial"/>
              </a:rPr>
              <a:t>T</a:t>
            </a:r>
            <a:r>
              <a:rPr sz="3050" spc="-10" dirty="0">
                <a:solidFill>
                  <a:srgbClr val="080F4D"/>
                </a:solidFill>
                <a:latin typeface="Arial"/>
                <a:cs typeface="Arial"/>
              </a:rPr>
              <a:t>I</a:t>
            </a:r>
            <a:r>
              <a:rPr sz="3050" spc="15" dirty="0">
                <a:solidFill>
                  <a:srgbClr val="080F4D"/>
                </a:solidFill>
                <a:latin typeface="Arial"/>
                <a:cs typeface="Arial"/>
              </a:rPr>
              <a:t>Z</a:t>
            </a:r>
            <a:r>
              <a:rPr sz="3050" spc="-165" dirty="0">
                <a:solidFill>
                  <a:srgbClr val="080F4D"/>
                </a:solidFill>
                <a:latin typeface="Arial"/>
                <a:cs typeface="Arial"/>
              </a:rPr>
              <a:t>E</a:t>
            </a:r>
            <a:r>
              <a:rPr sz="3050" spc="-135" dirty="0">
                <a:solidFill>
                  <a:srgbClr val="080F4D"/>
                </a:solidFill>
                <a:latin typeface="Arial"/>
                <a:cs typeface="Arial"/>
              </a:rPr>
              <a:t>R  </a:t>
            </a:r>
            <a:r>
              <a:rPr sz="3050" spc="50" dirty="0">
                <a:solidFill>
                  <a:srgbClr val="080F4D"/>
                </a:solidFill>
                <a:latin typeface="Arial"/>
                <a:cs typeface="Arial"/>
              </a:rPr>
              <a:t>STAND</a:t>
            </a:r>
            <a:r>
              <a:rPr sz="2750" spc="50" dirty="0">
                <a:solidFill>
                  <a:srgbClr val="080F4D"/>
                </a:solidFill>
                <a:latin typeface="Arial"/>
                <a:cs typeface="Arial"/>
              </a:rPr>
              <a:t>=</a:t>
            </a:r>
            <a:endParaRPr sz="2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3200" spc="-10" dirty="0">
                <a:solidFill>
                  <a:srgbClr val="080F4D"/>
                </a:solidFill>
                <a:latin typeface="Noto Sans Gurmukhi"/>
                <a:cs typeface="Noto Sans Gurmukhi"/>
              </a:rPr>
              <a:t>₹₹₹</a:t>
            </a:r>
            <a:endParaRPr sz="3200">
              <a:latin typeface="Noto Sans Gurmukhi"/>
              <a:cs typeface="Noto Sans Gurmukh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49941" y="8279789"/>
            <a:ext cx="3081020" cy="11576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3050" spc="25" dirty="0">
                <a:solidFill>
                  <a:srgbClr val="080F4D"/>
                </a:solidFill>
                <a:latin typeface="Arial"/>
                <a:cs typeface="Arial"/>
              </a:rPr>
              <a:t>THERMAL</a:t>
            </a:r>
            <a:r>
              <a:rPr sz="3050" spc="-23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3050" spc="45" dirty="0">
                <a:solidFill>
                  <a:srgbClr val="080F4D"/>
                </a:solidFill>
                <a:latin typeface="Arial"/>
                <a:cs typeface="Arial"/>
              </a:rPr>
              <a:t>GUN</a:t>
            </a:r>
            <a:r>
              <a:rPr sz="2750" spc="45" dirty="0">
                <a:solidFill>
                  <a:srgbClr val="080F4D"/>
                </a:solidFill>
                <a:latin typeface="Arial"/>
                <a:cs typeface="Arial"/>
              </a:rPr>
              <a:t>=</a:t>
            </a:r>
            <a:endParaRPr sz="2750">
              <a:latin typeface="Arial"/>
              <a:cs typeface="Arial"/>
            </a:endParaRPr>
          </a:p>
          <a:p>
            <a:pPr marL="86995" algn="ctr">
              <a:lnSpc>
                <a:spcPct val="100000"/>
              </a:lnSpc>
              <a:spcBef>
                <a:spcPts val="705"/>
              </a:spcBef>
            </a:pPr>
            <a:r>
              <a:rPr sz="3200" spc="-10" dirty="0">
                <a:solidFill>
                  <a:srgbClr val="080F4D"/>
                </a:solidFill>
                <a:latin typeface="Noto Sans Gurmukhi"/>
                <a:cs typeface="Noto Sans Gurmukhi"/>
              </a:rPr>
              <a:t>₹₹₹</a:t>
            </a:r>
            <a:endParaRPr sz="3200">
              <a:latin typeface="Noto Sans Gurmukhi"/>
              <a:cs typeface="Noto Sans Gurmukh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256790" y="7821431"/>
            <a:ext cx="2585720" cy="172847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79375" algn="ctr">
              <a:lnSpc>
                <a:spcPct val="100000"/>
              </a:lnSpc>
              <a:spcBef>
                <a:spcPts val="810"/>
              </a:spcBef>
            </a:pPr>
            <a:r>
              <a:rPr sz="3050" spc="5" dirty="0">
                <a:solidFill>
                  <a:srgbClr val="080F4D"/>
                </a:solidFill>
                <a:latin typeface="Arial"/>
                <a:cs typeface="Arial"/>
              </a:rPr>
              <a:t>STAFF</a:t>
            </a:r>
            <a:r>
              <a:rPr sz="2750" spc="5" dirty="0">
                <a:solidFill>
                  <a:srgbClr val="080F4D"/>
                </a:solidFill>
                <a:latin typeface="Arial"/>
                <a:cs typeface="Arial"/>
              </a:rPr>
              <a:t>=</a:t>
            </a:r>
            <a:endParaRPr sz="2750">
              <a:latin typeface="Arial"/>
              <a:cs typeface="Arial"/>
            </a:endParaRPr>
          </a:p>
          <a:p>
            <a:pPr marL="86995" algn="ctr">
              <a:lnSpc>
                <a:spcPct val="100000"/>
              </a:lnSpc>
              <a:spcBef>
                <a:spcPts val="705"/>
              </a:spcBef>
            </a:pPr>
            <a:r>
              <a:rPr sz="3200" spc="-10" dirty="0">
                <a:solidFill>
                  <a:srgbClr val="080F4D"/>
                </a:solidFill>
                <a:latin typeface="Noto Sans Gurmukhi"/>
                <a:cs typeface="Noto Sans Gurmukhi"/>
              </a:rPr>
              <a:t>₹₹₹</a:t>
            </a:r>
            <a:endParaRPr sz="3200">
              <a:latin typeface="Noto Sans Gurmukhi"/>
              <a:cs typeface="Noto Sans Gurmukhi"/>
            </a:endParaRPr>
          </a:p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sz="2750" spc="-110" dirty="0">
                <a:solidFill>
                  <a:srgbClr val="080F4D"/>
                </a:solidFill>
                <a:latin typeface="Arial"/>
                <a:cs typeface="Arial"/>
              </a:rPr>
              <a:t>(</a:t>
            </a:r>
            <a:r>
              <a:rPr sz="3050" spc="-110" dirty="0">
                <a:solidFill>
                  <a:srgbClr val="080F4D"/>
                </a:solidFill>
                <a:latin typeface="Arial"/>
                <a:cs typeface="Arial"/>
              </a:rPr>
              <a:t>PER</a:t>
            </a:r>
            <a:r>
              <a:rPr sz="3050" spc="-23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3050" spc="95" dirty="0">
                <a:solidFill>
                  <a:srgbClr val="080F4D"/>
                </a:solidFill>
                <a:latin typeface="Arial"/>
                <a:cs typeface="Arial"/>
              </a:rPr>
              <a:t>MONTH</a:t>
            </a:r>
            <a:r>
              <a:rPr sz="2750" spc="95" dirty="0">
                <a:solidFill>
                  <a:srgbClr val="080F4D"/>
                </a:solidFill>
                <a:latin typeface="Arial"/>
                <a:cs typeface="Arial"/>
              </a:rPr>
              <a:t>)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015" y="1442429"/>
            <a:ext cx="4972049" cy="6962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05291" y="2109093"/>
            <a:ext cx="2400299" cy="5029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11983" y="2371337"/>
            <a:ext cx="3771899" cy="48482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003932" y="2371337"/>
            <a:ext cx="2857499" cy="45053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48093" y="309403"/>
            <a:ext cx="6374765" cy="1212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800" spc="204" dirty="0"/>
              <a:t>Competitors</a:t>
            </a:r>
            <a:endParaRPr sz="7800"/>
          </a:p>
        </p:txBody>
      </p:sp>
      <p:sp>
        <p:nvSpPr>
          <p:cNvPr id="7" name="object 7"/>
          <p:cNvSpPr txBox="1"/>
          <p:nvPr/>
        </p:nvSpPr>
        <p:spPr>
          <a:xfrm>
            <a:off x="4231389" y="4437200"/>
            <a:ext cx="62039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spc="455" dirty="0">
                <a:solidFill>
                  <a:srgbClr val="080F4D"/>
                </a:solidFill>
                <a:latin typeface="Arial Black"/>
                <a:cs typeface="Arial Black"/>
              </a:rPr>
              <a:t>=</a:t>
            </a:r>
            <a:endParaRPr sz="64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894" y="8614155"/>
            <a:ext cx="4196080" cy="116776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R="166370" algn="ctr">
              <a:lnSpc>
                <a:spcPct val="100000"/>
              </a:lnSpc>
              <a:spcBef>
                <a:spcPts val="935"/>
              </a:spcBef>
            </a:pPr>
            <a:r>
              <a:rPr sz="3050" spc="-10" dirty="0">
                <a:solidFill>
                  <a:srgbClr val="080F4D"/>
                </a:solidFill>
                <a:latin typeface="Arial"/>
                <a:cs typeface="Arial"/>
              </a:rPr>
              <a:t>COVID</a:t>
            </a:r>
            <a:r>
              <a:rPr sz="3050" spc="-17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3050" spc="-75" dirty="0">
                <a:solidFill>
                  <a:srgbClr val="080F4D"/>
                </a:solidFill>
                <a:latin typeface="Arial"/>
                <a:cs typeface="Arial"/>
              </a:rPr>
              <a:t>GUARD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700" spc="105" dirty="0">
                <a:solidFill>
                  <a:srgbClr val="080F4D"/>
                </a:solidFill>
                <a:latin typeface="Arial"/>
                <a:cs typeface="Arial"/>
              </a:rPr>
              <a:t>(</a:t>
            </a:r>
            <a:r>
              <a:rPr sz="3050" spc="105" dirty="0">
                <a:solidFill>
                  <a:srgbClr val="080F4D"/>
                </a:solidFill>
                <a:latin typeface="Arial"/>
                <a:cs typeface="Arial"/>
              </a:rPr>
              <a:t>on</a:t>
            </a:r>
            <a:r>
              <a:rPr sz="2700" spc="105" dirty="0">
                <a:solidFill>
                  <a:srgbClr val="080F4D"/>
                </a:solidFill>
                <a:latin typeface="Arial"/>
                <a:cs typeface="Arial"/>
              </a:rPr>
              <a:t>-</a:t>
            </a:r>
            <a:r>
              <a:rPr sz="3050" spc="105" dirty="0">
                <a:solidFill>
                  <a:srgbClr val="080F4D"/>
                </a:solidFill>
                <a:latin typeface="Arial"/>
                <a:cs typeface="Arial"/>
              </a:rPr>
              <a:t>time </a:t>
            </a:r>
            <a:r>
              <a:rPr sz="3050" spc="170" dirty="0">
                <a:solidFill>
                  <a:srgbClr val="080F4D"/>
                </a:solidFill>
                <a:latin typeface="Arial"/>
                <a:cs typeface="Arial"/>
              </a:rPr>
              <a:t>with</a:t>
            </a:r>
            <a:r>
              <a:rPr sz="3050" spc="-50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3050" spc="95" dirty="0">
                <a:solidFill>
                  <a:srgbClr val="080F4D"/>
                </a:solidFill>
                <a:latin typeface="Arial"/>
                <a:cs typeface="Arial"/>
              </a:rPr>
              <a:t>warranty</a:t>
            </a:r>
            <a:r>
              <a:rPr sz="2700" spc="95" dirty="0">
                <a:solidFill>
                  <a:srgbClr val="080F4D"/>
                </a:solidFill>
                <a:latin typeface="Arial"/>
                <a:cs typeface="Arial"/>
              </a:rPr>
              <a:t>)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58872" y="4587974"/>
            <a:ext cx="15303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35" dirty="0">
                <a:solidFill>
                  <a:srgbClr val="080F4D"/>
                </a:solidFill>
                <a:latin typeface="Arial Black"/>
                <a:cs typeface="Arial Black"/>
              </a:rPr>
              <a:t>;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4612" y="8182569"/>
            <a:ext cx="27470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70" dirty="0">
                <a:solidFill>
                  <a:srgbClr val="080F4D"/>
                </a:solidFill>
                <a:latin typeface="Arial"/>
                <a:cs typeface="Arial"/>
              </a:rPr>
              <a:t>Price</a:t>
            </a:r>
            <a:r>
              <a:rPr sz="2750" spc="70" dirty="0">
                <a:solidFill>
                  <a:srgbClr val="080F4D"/>
                </a:solidFill>
                <a:latin typeface="Arial"/>
                <a:cs typeface="Arial"/>
              </a:rPr>
              <a:t>=</a:t>
            </a:r>
            <a:r>
              <a:rPr sz="2750" spc="-14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3200" spc="85" dirty="0">
                <a:solidFill>
                  <a:srgbClr val="080F4D"/>
                </a:solidFill>
                <a:latin typeface="Noto Sans Gurmukhi"/>
                <a:cs typeface="Noto Sans Gurmukhi"/>
              </a:rPr>
              <a:t>₹</a:t>
            </a:r>
            <a:r>
              <a:rPr sz="3050" spc="85" dirty="0">
                <a:solidFill>
                  <a:srgbClr val="080F4D"/>
                </a:solidFill>
                <a:latin typeface="Arial"/>
                <a:cs typeface="Arial"/>
              </a:rPr>
              <a:t>10,000</a:t>
            </a:r>
            <a:endParaRPr sz="3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72426" y="4656006"/>
            <a:ext cx="15303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35" dirty="0">
                <a:solidFill>
                  <a:srgbClr val="080F4D"/>
                </a:solidFill>
                <a:latin typeface="Arial Black"/>
                <a:cs typeface="Arial Black"/>
              </a:rPr>
              <a:t>;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66644" y="7973118"/>
            <a:ext cx="3266440" cy="176148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ctr">
              <a:lnSpc>
                <a:spcPct val="122400"/>
              </a:lnSpc>
              <a:spcBef>
                <a:spcPts val="60"/>
              </a:spcBef>
            </a:pPr>
            <a:r>
              <a:rPr sz="3050" spc="70" dirty="0">
                <a:solidFill>
                  <a:srgbClr val="080F4D"/>
                </a:solidFill>
                <a:latin typeface="Arial"/>
                <a:cs typeface="Arial"/>
              </a:rPr>
              <a:t>Price</a:t>
            </a:r>
            <a:r>
              <a:rPr sz="2750" spc="70" dirty="0">
                <a:solidFill>
                  <a:srgbClr val="080F4D"/>
                </a:solidFill>
                <a:latin typeface="Arial"/>
                <a:cs typeface="Arial"/>
              </a:rPr>
              <a:t>= </a:t>
            </a:r>
            <a:r>
              <a:rPr sz="3200" spc="75" dirty="0">
                <a:solidFill>
                  <a:srgbClr val="080F4D"/>
                </a:solidFill>
                <a:latin typeface="Noto Sans Gurmukhi"/>
                <a:cs typeface="Noto Sans Gurmukhi"/>
              </a:rPr>
              <a:t>₹</a:t>
            </a:r>
            <a:r>
              <a:rPr sz="3050" spc="75" dirty="0">
                <a:solidFill>
                  <a:srgbClr val="080F4D"/>
                </a:solidFill>
                <a:latin typeface="Arial"/>
                <a:cs typeface="Arial"/>
              </a:rPr>
              <a:t>5,000  </a:t>
            </a:r>
            <a:r>
              <a:rPr sz="2750" spc="130" dirty="0">
                <a:solidFill>
                  <a:srgbClr val="080F4D"/>
                </a:solidFill>
                <a:latin typeface="Arial"/>
                <a:cs typeface="Arial"/>
              </a:rPr>
              <a:t>(</a:t>
            </a:r>
            <a:r>
              <a:rPr sz="3050" spc="130" dirty="0">
                <a:solidFill>
                  <a:srgbClr val="080F4D"/>
                </a:solidFill>
                <a:latin typeface="Arial"/>
                <a:cs typeface="Arial"/>
              </a:rPr>
              <a:t>only</a:t>
            </a:r>
            <a:r>
              <a:rPr sz="3050" spc="-204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3050" spc="100" dirty="0">
                <a:solidFill>
                  <a:srgbClr val="080F4D"/>
                </a:solidFill>
                <a:latin typeface="Arial"/>
                <a:cs typeface="Arial"/>
              </a:rPr>
              <a:t>temperature  </a:t>
            </a:r>
            <a:r>
              <a:rPr sz="3050" spc="135" dirty="0">
                <a:solidFill>
                  <a:srgbClr val="080F4D"/>
                </a:solidFill>
                <a:latin typeface="Arial"/>
                <a:cs typeface="Arial"/>
              </a:rPr>
              <a:t>unit</a:t>
            </a:r>
            <a:r>
              <a:rPr sz="2750" spc="135" dirty="0">
                <a:solidFill>
                  <a:srgbClr val="080F4D"/>
                </a:solidFill>
                <a:latin typeface="Arial"/>
                <a:cs typeface="Arial"/>
              </a:rPr>
              <a:t>)</a:t>
            </a:r>
            <a:endParaRPr sz="2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22673" y="8182569"/>
            <a:ext cx="25120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70" dirty="0">
                <a:solidFill>
                  <a:srgbClr val="080F4D"/>
                </a:solidFill>
                <a:latin typeface="Arial"/>
                <a:cs typeface="Arial"/>
              </a:rPr>
              <a:t>Price</a:t>
            </a:r>
            <a:r>
              <a:rPr sz="2750" spc="70" dirty="0">
                <a:solidFill>
                  <a:srgbClr val="080F4D"/>
                </a:solidFill>
                <a:latin typeface="Arial"/>
                <a:cs typeface="Arial"/>
              </a:rPr>
              <a:t>=</a:t>
            </a:r>
            <a:r>
              <a:rPr sz="2750" spc="-14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3200" spc="75" dirty="0">
                <a:solidFill>
                  <a:srgbClr val="080F4D"/>
                </a:solidFill>
                <a:latin typeface="Noto Sans Gurmukhi"/>
                <a:cs typeface="Noto Sans Gurmukhi"/>
              </a:rPr>
              <a:t>₹</a:t>
            </a:r>
            <a:r>
              <a:rPr sz="3050" spc="75" dirty="0">
                <a:solidFill>
                  <a:srgbClr val="080F4D"/>
                </a:solidFill>
                <a:latin typeface="Arial"/>
                <a:cs typeface="Arial"/>
              </a:rPr>
              <a:t>7,000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24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96127" y="9483523"/>
            <a:ext cx="1496060" cy="803910"/>
            <a:chOff x="8396127" y="9483523"/>
            <a:chExt cx="1496060" cy="803910"/>
          </a:xfrm>
        </p:grpSpPr>
        <p:sp>
          <p:nvSpPr>
            <p:cNvPr id="4" name="object 4"/>
            <p:cNvSpPr/>
            <p:nvPr/>
          </p:nvSpPr>
          <p:spPr>
            <a:xfrm>
              <a:off x="8396127" y="9483523"/>
              <a:ext cx="1496060" cy="803910"/>
            </a:xfrm>
            <a:custGeom>
              <a:avLst/>
              <a:gdLst/>
              <a:ahLst/>
              <a:cxnLst/>
              <a:rect l="l" t="t" r="r" b="b"/>
              <a:pathLst>
                <a:path w="1496059" h="803909">
                  <a:moveTo>
                    <a:pt x="747446" y="0"/>
                  </a:moveTo>
                  <a:lnTo>
                    <a:pt x="798879" y="1969"/>
                  </a:lnTo>
                  <a:lnTo>
                    <a:pt x="850119" y="7619"/>
                  </a:lnTo>
                  <a:lnTo>
                    <a:pt x="900584" y="16562"/>
                  </a:lnTo>
                  <a:lnTo>
                    <a:pt x="949692" y="28410"/>
                  </a:lnTo>
                  <a:lnTo>
                    <a:pt x="996864" y="42777"/>
                  </a:lnTo>
                  <a:lnTo>
                    <a:pt x="1041668" y="60117"/>
                  </a:lnTo>
                  <a:lnTo>
                    <a:pt x="1085011" y="80203"/>
                  </a:lnTo>
                  <a:lnTo>
                    <a:pt x="1126788" y="102923"/>
                  </a:lnTo>
                  <a:lnTo>
                    <a:pt x="1166891" y="128167"/>
                  </a:lnTo>
                  <a:lnTo>
                    <a:pt x="1205216" y="155822"/>
                  </a:lnTo>
                  <a:lnTo>
                    <a:pt x="1241657" y="185776"/>
                  </a:lnTo>
                  <a:lnTo>
                    <a:pt x="1276107" y="217920"/>
                  </a:lnTo>
                  <a:lnTo>
                    <a:pt x="1308461" y="252141"/>
                  </a:lnTo>
                  <a:lnTo>
                    <a:pt x="1338612" y="288327"/>
                  </a:lnTo>
                  <a:lnTo>
                    <a:pt x="1366455" y="326368"/>
                  </a:lnTo>
                  <a:lnTo>
                    <a:pt x="1391884" y="366151"/>
                  </a:lnTo>
                  <a:lnTo>
                    <a:pt x="1414794" y="407566"/>
                  </a:lnTo>
                  <a:lnTo>
                    <a:pt x="1435077" y="450501"/>
                  </a:lnTo>
                  <a:lnTo>
                    <a:pt x="1452628" y="494844"/>
                  </a:lnTo>
                  <a:lnTo>
                    <a:pt x="1467341" y="540484"/>
                  </a:lnTo>
                  <a:lnTo>
                    <a:pt x="1479111" y="587309"/>
                  </a:lnTo>
                  <a:lnTo>
                    <a:pt x="1487831" y="635209"/>
                  </a:lnTo>
                  <a:lnTo>
                    <a:pt x="1493396" y="684071"/>
                  </a:lnTo>
                  <a:lnTo>
                    <a:pt x="1495699" y="733784"/>
                  </a:lnTo>
                  <a:lnTo>
                    <a:pt x="1495699" y="803384"/>
                  </a:lnTo>
                  <a:lnTo>
                    <a:pt x="0" y="803384"/>
                  </a:lnTo>
                  <a:lnTo>
                    <a:pt x="0" y="733762"/>
                  </a:lnTo>
                  <a:lnTo>
                    <a:pt x="2328" y="684293"/>
                  </a:lnTo>
                  <a:lnTo>
                    <a:pt x="7963" y="635648"/>
                  </a:lnTo>
                  <a:lnTo>
                    <a:pt x="16791" y="587936"/>
                  </a:lnTo>
                  <a:lnTo>
                    <a:pt x="28696" y="541270"/>
                  </a:lnTo>
                  <a:lnTo>
                    <a:pt x="43565" y="495759"/>
                  </a:lnTo>
                  <a:lnTo>
                    <a:pt x="61283" y="451514"/>
                  </a:lnTo>
                  <a:lnTo>
                    <a:pt x="81736" y="408647"/>
                  </a:lnTo>
                  <a:lnTo>
                    <a:pt x="104809" y="367267"/>
                  </a:lnTo>
                  <a:lnTo>
                    <a:pt x="130387" y="327486"/>
                  </a:lnTo>
                  <a:lnTo>
                    <a:pt x="158358" y="289414"/>
                  </a:lnTo>
                  <a:lnTo>
                    <a:pt x="188605" y="253163"/>
                  </a:lnTo>
                  <a:lnTo>
                    <a:pt x="221015" y="218842"/>
                  </a:lnTo>
                  <a:lnTo>
                    <a:pt x="255474" y="186564"/>
                  </a:lnTo>
                  <a:lnTo>
                    <a:pt x="291866" y="156437"/>
                  </a:lnTo>
                  <a:lnTo>
                    <a:pt x="330078" y="128574"/>
                  </a:lnTo>
                  <a:lnTo>
                    <a:pt x="369996" y="103085"/>
                  </a:lnTo>
                  <a:lnTo>
                    <a:pt x="411504" y="80081"/>
                  </a:lnTo>
                  <a:lnTo>
                    <a:pt x="454489" y="59672"/>
                  </a:lnTo>
                  <a:lnTo>
                    <a:pt x="498835" y="41970"/>
                  </a:lnTo>
                  <a:lnTo>
                    <a:pt x="500450" y="41163"/>
                  </a:lnTo>
                  <a:lnTo>
                    <a:pt x="502064" y="41163"/>
                  </a:lnTo>
                  <a:lnTo>
                    <a:pt x="503678" y="40355"/>
                  </a:lnTo>
                  <a:lnTo>
                    <a:pt x="549952" y="26241"/>
                  </a:lnTo>
                  <a:lnTo>
                    <a:pt x="597621" y="14993"/>
                  </a:lnTo>
                  <a:lnTo>
                    <a:pt x="646529" y="6766"/>
                  </a:lnTo>
                  <a:lnTo>
                    <a:pt x="696523" y="1717"/>
                  </a:lnTo>
                  <a:lnTo>
                    <a:pt x="747446" y="0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36235" y="9901904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3522" y="605587"/>
            <a:ext cx="3622040" cy="1212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800" spc="300" dirty="0">
                <a:solidFill>
                  <a:srgbClr val="ECF1FE"/>
                </a:solidFill>
              </a:rPr>
              <a:t>Pricing</a:t>
            </a:r>
            <a:endParaRPr sz="7800"/>
          </a:p>
        </p:txBody>
      </p:sp>
      <p:sp>
        <p:nvSpPr>
          <p:cNvPr id="7" name="object 7"/>
          <p:cNvSpPr txBox="1"/>
          <p:nvPr/>
        </p:nvSpPr>
        <p:spPr>
          <a:xfrm>
            <a:off x="5616898" y="2157291"/>
            <a:ext cx="619506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80" dirty="0">
                <a:solidFill>
                  <a:srgbClr val="ECF1FE"/>
                </a:solidFill>
                <a:latin typeface="Arial"/>
                <a:cs typeface="Arial"/>
              </a:rPr>
              <a:t>The</a:t>
            </a:r>
            <a:r>
              <a:rPr sz="2500" spc="-13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ECF1FE"/>
                </a:solidFill>
                <a:latin typeface="Arial"/>
                <a:cs typeface="Arial"/>
              </a:rPr>
              <a:t>various</a:t>
            </a:r>
            <a:r>
              <a:rPr sz="2500" spc="-13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ECF1FE"/>
                </a:solidFill>
                <a:latin typeface="Arial"/>
                <a:cs typeface="Arial"/>
              </a:rPr>
              <a:t>pricing</a:t>
            </a:r>
            <a:r>
              <a:rPr sz="2500" spc="-13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500" spc="35" dirty="0">
                <a:solidFill>
                  <a:srgbClr val="ECF1FE"/>
                </a:solidFill>
                <a:latin typeface="Arial"/>
                <a:cs typeface="Arial"/>
              </a:rPr>
              <a:t>stages</a:t>
            </a:r>
            <a:r>
              <a:rPr sz="2500" spc="-13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500" spc="10" dirty="0">
                <a:solidFill>
                  <a:srgbClr val="ECF1FE"/>
                </a:solidFill>
                <a:latin typeface="Arial"/>
                <a:cs typeface="Arial"/>
              </a:rPr>
              <a:t>are</a:t>
            </a:r>
            <a:r>
              <a:rPr sz="2500" spc="-13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500" spc="-40" dirty="0">
                <a:solidFill>
                  <a:srgbClr val="ECF1FE"/>
                </a:solidFill>
                <a:latin typeface="Arial"/>
                <a:cs typeface="Arial"/>
              </a:rPr>
              <a:t>as</a:t>
            </a:r>
            <a:r>
              <a:rPr sz="2500" spc="-13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ECF1FE"/>
                </a:solidFill>
                <a:latin typeface="Arial"/>
                <a:cs typeface="Arial"/>
              </a:rPr>
              <a:t>follows:</a:t>
            </a:r>
            <a:r>
              <a:rPr sz="2500" spc="-13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ECF1FE"/>
                </a:solidFill>
                <a:latin typeface="Arial"/>
                <a:cs typeface="Arial"/>
              </a:rPr>
              <a:t>-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8905" y="2965549"/>
            <a:ext cx="2692400" cy="2811145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30"/>
              </a:spcBef>
            </a:pPr>
            <a:r>
              <a:rPr sz="5500" b="1" spc="-465" dirty="0">
                <a:solidFill>
                  <a:srgbClr val="ECF1FE"/>
                </a:solidFill>
                <a:latin typeface="Noto Sans Gurmukhi"/>
                <a:cs typeface="Noto Sans Gurmukhi"/>
              </a:rPr>
              <a:t>₹</a:t>
            </a:r>
            <a:r>
              <a:rPr sz="5500" b="1" spc="-465" dirty="0">
                <a:solidFill>
                  <a:srgbClr val="ECF1FE"/>
                </a:solidFill>
                <a:latin typeface="Verdana"/>
                <a:cs typeface="Verdana"/>
              </a:rPr>
              <a:t>6,500</a:t>
            </a:r>
            <a:endParaRPr sz="5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300" spc="-45" dirty="0">
                <a:solidFill>
                  <a:srgbClr val="ECF1FE"/>
                </a:solidFill>
                <a:latin typeface="Verdana"/>
                <a:cs typeface="Verdana"/>
              </a:rPr>
              <a:t>BASIC</a:t>
            </a:r>
            <a:endParaRPr sz="2300">
              <a:latin typeface="Verdana"/>
              <a:cs typeface="Verdana"/>
            </a:endParaRPr>
          </a:p>
          <a:p>
            <a:pPr marL="12700" marR="5080">
              <a:lnSpc>
                <a:spcPct val="106900"/>
              </a:lnSpc>
            </a:pPr>
            <a:r>
              <a:rPr sz="2000" spc="50" dirty="0">
                <a:solidFill>
                  <a:srgbClr val="ECF1FE"/>
                </a:solidFill>
                <a:latin typeface="Arial Black"/>
                <a:cs typeface="Arial Black"/>
              </a:rPr>
              <a:t>(</a:t>
            </a:r>
            <a:r>
              <a:rPr sz="2300" spc="50" dirty="0">
                <a:solidFill>
                  <a:srgbClr val="ECF1FE"/>
                </a:solidFill>
                <a:latin typeface="Verdana"/>
                <a:cs typeface="Verdana"/>
              </a:rPr>
              <a:t>Population  counter</a:t>
            </a:r>
            <a:r>
              <a:rPr sz="2000" spc="50" dirty="0">
                <a:solidFill>
                  <a:srgbClr val="ECF1FE"/>
                </a:solidFill>
                <a:latin typeface="Arial Black"/>
                <a:cs typeface="Arial Black"/>
              </a:rPr>
              <a:t>+</a:t>
            </a:r>
            <a:r>
              <a:rPr sz="2000" spc="-260" dirty="0">
                <a:solidFill>
                  <a:srgbClr val="ECF1FE"/>
                </a:solidFill>
                <a:latin typeface="Arial Black"/>
                <a:cs typeface="Arial Black"/>
              </a:rPr>
              <a:t> </a:t>
            </a:r>
            <a:r>
              <a:rPr sz="2300" spc="-15" dirty="0">
                <a:solidFill>
                  <a:srgbClr val="ECF1FE"/>
                </a:solidFill>
                <a:latin typeface="Verdana"/>
                <a:cs typeface="Verdana"/>
              </a:rPr>
              <a:t>Sanitizer  </a:t>
            </a:r>
            <a:r>
              <a:rPr sz="2300" spc="25" dirty="0">
                <a:solidFill>
                  <a:srgbClr val="ECF1FE"/>
                </a:solidFill>
                <a:latin typeface="Verdana"/>
                <a:cs typeface="Verdana"/>
              </a:rPr>
              <a:t>Dispenser</a:t>
            </a:r>
            <a:r>
              <a:rPr sz="2000" spc="25" dirty="0">
                <a:solidFill>
                  <a:srgbClr val="ECF1FE"/>
                </a:solidFill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9610" y="3672245"/>
            <a:ext cx="401955" cy="147320"/>
          </a:xfrm>
          <a:custGeom>
            <a:avLst/>
            <a:gdLst/>
            <a:ahLst/>
            <a:cxnLst/>
            <a:rect l="l" t="t" r="r" b="b"/>
            <a:pathLst>
              <a:path w="401955" h="147320">
                <a:moveTo>
                  <a:pt x="301611" y="147217"/>
                </a:moveTo>
                <a:lnTo>
                  <a:pt x="294696" y="147217"/>
                </a:lnTo>
                <a:lnTo>
                  <a:pt x="290806" y="145495"/>
                </a:lnTo>
                <a:lnTo>
                  <a:pt x="288213" y="141621"/>
                </a:lnTo>
                <a:lnTo>
                  <a:pt x="284323" y="135594"/>
                </a:lnTo>
                <a:lnTo>
                  <a:pt x="285620" y="127416"/>
                </a:lnTo>
                <a:lnTo>
                  <a:pt x="291671" y="123541"/>
                </a:lnTo>
                <a:lnTo>
                  <a:pt x="345695" y="87383"/>
                </a:lnTo>
                <a:lnTo>
                  <a:pt x="0" y="87383"/>
                </a:lnTo>
                <a:lnTo>
                  <a:pt x="0" y="61555"/>
                </a:lnTo>
                <a:lnTo>
                  <a:pt x="345695" y="61555"/>
                </a:lnTo>
                <a:lnTo>
                  <a:pt x="291671" y="25397"/>
                </a:lnTo>
                <a:lnTo>
                  <a:pt x="285620" y="21092"/>
                </a:lnTo>
                <a:lnTo>
                  <a:pt x="284323" y="13344"/>
                </a:lnTo>
                <a:lnTo>
                  <a:pt x="288213" y="7317"/>
                </a:lnTo>
                <a:lnTo>
                  <a:pt x="292535" y="1291"/>
                </a:lnTo>
                <a:lnTo>
                  <a:pt x="300314" y="0"/>
                </a:lnTo>
                <a:lnTo>
                  <a:pt x="306365" y="3874"/>
                </a:lnTo>
                <a:lnTo>
                  <a:pt x="399286" y="66290"/>
                </a:lnTo>
                <a:lnTo>
                  <a:pt x="401447" y="70164"/>
                </a:lnTo>
                <a:lnTo>
                  <a:pt x="401447" y="78774"/>
                </a:lnTo>
                <a:lnTo>
                  <a:pt x="399286" y="82648"/>
                </a:lnTo>
                <a:lnTo>
                  <a:pt x="395829" y="85231"/>
                </a:lnTo>
                <a:lnTo>
                  <a:pt x="306365" y="145064"/>
                </a:lnTo>
                <a:lnTo>
                  <a:pt x="304204" y="146356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93178" y="2970132"/>
            <a:ext cx="2602865" cy="3515360"/>
          </a:xfrm>
          <a:prstGeom prst="rect">
            <a:avLst/>
          </a:prstGeom>
        </p:spPr>
        <p:txBody>
          <a:bodyPr vert="horz" wrap="square" lIns="0" tIns="339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75"/>
              </a:spcBef>
            </a:pPr>
            <a:r>
              <a:rPr sz="5450" b="1" spc="-470" dirty="0">
                <a:solidFill>
                  <a:srgbClr val="ECF1FE"/>
                </a:solidFill>
                <a:latin typeface="Noto Sans Gurmukhi"/>
                <a:cs typeface="Noto Sans Gurmukhi"/>
              </a:rPr>
              <a:t>₹</a:t>
            </a:r>
            <a:r>
              <a:rPr sz="5450" b="1" spc="-470" dirty="0">
                <a:solidFill>
                  <a:srgbClr val="ECF1FE"/>
                </a:solidFill>
                <a:latin typeface="Verdana"/>
                <a:cs typeface="Verdana"/>
              </a:rPr>
              <a:t>9,500</a:t>
            </a:r>
            <a:endParaRPr sz="5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250" spc="60" dirty="0">
                <a:solidFill>
                  <a:srgbClr val="ECF1FE"/>
                </a:solidFill>
                <a:latin typeface="Verdana"/>
                <a:cs typeface="Verdana"/>
              </a:rPr>
              <a:t>ADVANCED</a:t>
            </a:r>
            <a:r>
              <a:rPr sz="2000" spc="60" dirty="0">
                <a:solidFill>
                  <a:srgbClr val="ECF1FE"/>
                </a:solidFill>
                <a:latin typeface="Arial Black"/>
                <a:cs typeface="Arial Black"/>
              </a:rPr>
              <a:t>-</a:t>
            </a:r>
            <a:r>
              <a:rPr sz="2250" spc="60" dirty="0">
                <a:solidFill>
                  <a:srgbClr val="ECF1FE"/>
                </a:solidFill>
                <a:latin typeface="Verdana"/>
                <a:cs typeface="Verdana"/>
              </a:rPr>
              <a:t>1</a:t>
            </a:r>
            <a:endParaRPr sz="2250">
              <a:latin typeface="Verdana"/>
              <a:cs typeface="Verdana"/>
            </a:endParaRPr>
          </a:p>
          <a:p>
            <a:pPr marL="12700" marR="5080">
              <a:lnSpc>
                <a:spcPct val="107900"/>
              </a:lnSpc>
            </a:pPr>
            <a:r>
              <a:rPr sz="2000" spc="55" dirty="0">
                <a:solidFill>
                  <a:srgbClr val="ECF1FE"/>
                </a:solidFill>
                <a:latin typeface="Arial Black"/>
                <a:cs typeface="Arial Black"/>
              </a:rPr>
              <a:t>(</a:t>
            </a:r>
            <a:r>
              <a:rPr sz="2250" spc="55" dirty="0">
                <a:solidFill>
                  <a:srgbClr val="ECF1FE"/>
                </a:solidFill>
                <a:latin typeface="Verdana"/>
                <a:cs typeface="Verdana"/>
              </a:rPr>
              <a:t>Population  </a:t>
            </a:r>
            <a:r>
              <a:rPr sz="2250" spc="160" dirty="0">
                <a:solidFill>
                  <a:srgbClr val="ECF1FE"/>
                </a:solidFill>
                <a:latin typeface="Verdana"/>
                <a:cs typeface="Verdana"/>
              </a:rPr>
              <a:t>c</a:t>
            </a:r>
            <a:r>
              <a:rPr sz="2250" spc="60" dirty="0">
                <a:solidFill>
                  <a:srgbClr val="ECF1FE"/>
                </a:solidFill>
                <a:latin typeface="Verdana"/>
                <a:cs typeface="Verdana"/>
              </a:rPr>
              <a:t>o</a:t>
            </a:r>
            <a:r>
              <a:rPr sz="2250" spc="40" dirty="0">
                <a:solidFill>
                  <a:srgbClr val="ECF1FE"/>
                </a:solidFill>
                <a:latin typeface="Verdana"/>
                <a:cs typeface="Verdana"/>
              </a:rPr>
              <a:t>u</a:t>
            </a:r>
            <a:r>
              <a:rPr sz="2250" spc="45" dirty="0">
                <a:solidFill>
                  <a:srgbClr val="ECF1FE"/>
                </a:solidFill>
                <a:latin typeface="Verdana"/>
                <a:cs typeface="Verdana"/>
              </a:rPr>
              <a:t>n</a:t>
            </a:r>
            <a:r>
              <a:rPr sz="2250" spc="-5" dirty="0">
                <a:solidFill>
                  <a:srgbClr val="ECF1FE"/>
                </a:solidFill>
                <a:latin typeface="Verdana"/>
                <a:cs typeface="Verdana"/>
              </a:rPr>
              <a:t>t</a:t>
            </a:r>
            <a:r>
              <a:rPr sz="2250" spc="30" dirty="0">
                <a:solidFill>
                  <a:srgbClr val="ECF1FE"/>
                </a:solidFill>
                <a:latin typeface="Verdana"/>
                <a:cs typeface="Verdana"/>
              </a:rPr>
              <a:t>e</a:t>
            </a:r>
            <a:r>
              <a:rPr sz="2250" spc="-35" dirty="0">
                <a:solidFill>
                  <a:srgbClr val="ECF1FE"/>
                </a:solidFill>
                <a:latin typeface="Verdana"/>
                <a:cs typeface="Verdana"/>
              </a:rPr>
              <a:t>r</a:t>
            </a:r>
            <a:r>
              <a:rPr sz="2000" spc="175" dirty="0">
                <a:solidFill>
                  <a:srgbClr val="ECF1FE"/>
                </a:solidFill>
                <a:latin typeface="Arial Black"/>
                <a:cs typeface="Arial Black"/>
              </a:rPr>
              <a:t>+</a:t>
            </a:r>
            <a:r>
              <a:rPr sz="2250" spc="-105" dirty="0">
                <a:solidFill>
                  <a:srgbClr val="ECF1FE"/>
                </a:solidFill>
                <a:latin typeface="Verdana"/>
                <a:cs typeface="Verdana"/>
              </a:rPr>
              <a:t>S</a:t>
            </a:r>
            <a:r>
              <a:rPr sz="2250" spc="-15" dirty="0">
                <a:solidFill>
                  <a:srgbClr val="ECF1FE"/>
                </a:solidFill>
                <a:latin typeface="Verdana"/>
                <a:cs typeface="Verdana"/>
              </a:rPr>
              <a:t>a</a:t>
            </a:r>
            <a:r>
              <a:rPr sz="2250" spc="45" dirty="0">
                <a:solidFill>
                  <a:srgbClr val="ECF1FE"/>
                </a:solidFill>
                <a:latin typeface="Verdana"/>
                <a:cs typeface="Verdana"/>
              </a:rPr>
              <a:t>n</a:t>
            </a:r>
            <a:r>
              <a:rPr sz="2250" spc="25" dirty="0">
                <a:solidFill>
                  <a:srgbClr val="ECF1FE"/>
                </a:solidFill>
                <a:latin typeface="Verdana"/>
                <a:cs typeface="Verdana"/>
              </a:rPr>
              <a:t>i</a:t>
            </a:r>
            <a:r>
              <a:rPr sz="2250" spc="-5" dirty="0">
                <a:solidFill>
                  <a:srgbClr val="ECF1FE"/>
                </a:solidFill>
                <a:latin typeface="Verdana"/>
                <a:cs typeface="Verdana"/>
              </a:rPr>
              <a:t>t</a:t>
            </a:r>
            <a:r>
              <a:rPr sz="2250" spc="25" dirty="0">
                <a:solidFill>
                  <a:srgbClr val="ECF1FE"/>
                </a:solidFill>
                <a:latin typeface="Verdana"/>
                <a:cs typeface="Verdana"/>
              </a:rPr>
              <a:t>i</a:t>
            </a:r>
            <a:r>
              <a:rPr sz="2250" spc="5" dirty="0">
                <a:solidFill>
                  <a:srgbClr val="ECF1FE"/>
                </a:solidFill>
                <a:latin typeface="Verdana"/>
                <a:cs typeface="Verdana"/>
              </a:rPr>
              <a:t>z</a:t>
            </a:r>
            <a:r>
              <a:rPr sz="2250" spc="30" dirty="0">
                <a:solidFill>
                  <a:srgbClr val="ECF1FE"/>
                </a:solidFill>
                <a:latin typeface="Verdana"/>
                <a:cs typeface="Verdana"/>
              </a:rPr>
              <a:t>e</a:t>
            </a:r>
            <a:r>
              <a:rPr sz="2250" spc="-30" dirty="0">
                <a:solidFill>
                  <a:srgbClr val="ECF1FE"/>
                </a:solidFill>
                <a:latin typeface="Verdana"/>
                <a:cs typeface="Verdana"/>
              </a:rPr>
              <a:t>r  </a:t>
            </a:r>
            <a:r>
              <a:rPr sz="2250" spc="60" dirty="0">
                <a:solidFill>
                  <a:srgbClr val="ECF1FE"/>
                </a:solidFill>
                <a:latin typeface="Verdana"/>
                <a:cs typeface="Verdana"/>
              </a:rPr>
              <a:t>dispensr</a:t>
            </a:r>
            <a:r>
              <a:rPr sz="2000" spc="60" dirty="0">
                <a:solidFill>
                  <a:srgbClr val="ECF1FE"/>
                </a:solidFill>
                <a:latin typeface="Arial Black"/>
                <a:cs typeface="Arial Black"/>
              </a:rPr>
              <a:t>+  </a:t>
            </a:r>
            <a:r>
              <a:rPr sz="2250" spc="20" dirty="0">
                <a:solidFill>
                  <a:srgbClr val="ECF1FE"/>
                </a:solidFill>
                <a:latin typeface="Verdana"/>
                <a:cs typeface="Verdana"/>
              </a:rPr>
              <a:t>Temperature  </a:t>
            </a:r>
            <a:r>
              <a:rPr sz="2250" spc="30" dirty="0">
                <a:solidFill>
                  <a:srgbClr val="ECF1FE"/>
                </a:solidFill>
                <a:latin typeface="Verdana"/>
                <a:cs typeface="Verdana"/>
              </a:rPr>
              <a:t>Scanner</a:t>
            </a:r>
            <a:r>
              <a:rPr sz="2000" spc="30" dirty="0">
                <a:solidFill>
                  <a:srgbClr val="ECF1FE"/>
                </a:solidFill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11853" y="3624591"/>
            <a:ext cx="534035" cy="193675"/>
          </a:xfrm>
          <a:custGeom>
            <a:avLst/>
            <a:gdLst/>
            <a:ahLst/>
            <a:cxnLst/>
            <a:rect l="l" t="t" r="r" b="b"/>
            <a:pathLst>
              <a:path w="534035" h="193675">
                <a:moveTo>
                  <a:pt x="400878" y="193166"/>
                </a:moveTo>
                <a:lnTo>
                  <a:pt x="391687" y="193166"/>
                </a:lnTo>
                <a:lnTo>
                  <a:pt x="386517" y="190878"/>
                </a:lnTo>
                <a:lnTo>
                  <a:pt x="383071" y="185728"/>
                </a:lnTo>
                <a:lnTo>
                  <a:pt x="380477" y="179319"/>
                </a:lnTo>
                <a:lnTo>
                  <a:pt x="380414" y="172641"/>
                </a:lnTo>
                <a:lnTo>
                  <a:pt x="382828" y="166499"/>
                </a:lnTo>
                <a:lnTo>
                  <a:pt x="387666" y="161699"/>
                </a:lnTo>
                <a:lnTo>
                  <a:pt x="459471" y="113640"/>
                </a:lnTo>
                <a:lnTo>
                  <a:pt x="0" y="113640"/>
                </a:lnTo>
                <a:lnTo>
                  <a:pt x="0" y="79312"/>
                </a:lnTo>
                <a:lnTo>
                  <a:pt x="459471" y="79312"/>
                </a:lnTo>
                <a:lnTo>
                  <a:pt x="387666" y="31252"/>
                </a:lnTo>
                <a:lnTo>
                  <a:pt x="382828" y="26210"/>
                </a:lnTo>
                <a:lnTo>
                  <a:pt x="380414" y="20096"/>
                </a:lnTo>
                <a:lnTo>
                  <a:pt x="380477" y="13552"/>
                </a:lnTo>
                <a:lnTo>
                  <a:pt x="383071" y="7223"/>
                </a:lnTo>
                <a:lnTo>
                  <a:pt x="388133" y="2404"/>
                </a:lnTo>
                <a:lnTo>
                  <a:pt x="394272" y="0"/>
                </a:lnTo>
                <a:lnTo>
                  <a:pt x="400842" y="62"/>
                </a:lnTo>
                <a:lnTo>
                  <a:pt x="407197" y="2646"/>
                </a:lnTo>
                <a:lnTo>
                  <a:pt x="530701" y="85605"/>
                </a:lnTo>
                <a:lnTo>
                  <a:pt x="533573" y="90754"/>
                </a:lnTo>
                <a:lnTo>
                  <a:pt x="533573" y="102197"/>
                </a:lnTo>
                <a:lnTo>
                  <a:pt x="530701" y="107346"/>
                </a:lnTo>
                <a:lnTo>
                  <a:pt x="526105" y="110779"/>
                </a:lnTo>
                <a:lnTo>
                  <a:pt x="407197" y="190306"/>
                </a:lnTo>
                <a:lnTo>
                  <a:pt x="404325" y="192022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589365" y="2965636"/>
            <a:ext cx="4152900" cy="3559810"/>
          </a:xfrm>
          <a:prstGeom prst="rect">
            <a:avLst/>
          </a:prstGeom>
        </p:spPr>
        <p:txBody>
          <a:bodyPr vert="horz" wrap="square" lIns="0" tIns="346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25"/>
              </a:spcBef>
            </a:pPr>
            <a:r>
              <a:rPr sz="5500" b="1" spc="-475" dirty="0">
                <a:solidFill>
                  <a:srgbClr val="ECF1FE"/>
                </a:solidFill>
                <a:latin typeface="Noto Sans Gurmukhi"/>
                <a:cs typeface="Noto Sans Gurmukhi"/>
              </a:rPr>
              <a:t>₹</a:t>
            </a:r>
            <a:r>
              <a:rPr sz="5500" b="1" spc="-475" dirty="0">
                <a:solidFill>
                  <a:srgbClr val="ECF1FE"/>
                </a:solidFill>
                <a:latin typeface="Verdana"/>
                <a:cs typeface="Verdana"/>
              </a:rPr>
              <a:t>20,000</a:t>
            </a:r>
            <a:endParaRPr sz="5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300" spc="35" dirty="0">
                <a:solidFill>
                  <a:srgbClr val="ECF1FE"/>
                </a:solidFill>
                <a:latin typeface="Verdana"/>
                <a:cs typeface="Verdana"/>
              </a:rPr>
              <a:t>PREMIUM</a:t>
            </a:r>
            <a:endParaRPr sz="2300">
              <a:latin typeface="Verdana"/>
              <a:cs typeface="Verdana"/>
            </a:endParaRPr>
          </a:p>
          <a:p>
            <a:pPr marL="12700" marR="5080">
              <a:lnSpc>
                <a:spcPct val="106900"/>
              </a:lnSpc>
            </a:pPr>
            <a:r>
              <a:rPr sz="2300" spc="40" dirty="0">
                <a:solidFill>
                  <a:srgbClr val="ECF1FE"/>
                </a:solidFill>
                <a:latin typeface="Verdana"/>
                <a:cs typeface="Verdana"/>
              </a:rPr>
              <a:t>Population  </a:t>
            </a:r>
            <a:r>
              <a:rPr sz="2300" spc="15" dirty="0">
                <a:solidFill>
                  <a:srgbClr val="ECF1FE"/>
                </a:solidFill>
                <a:latin typeface="Verdana"/>
                <a:cs typeface="Verdana"/>
              </a:rPr>
              <a:t>counter</a:t>
            </a:r>
            <a:r>
              <a:rPr sz="2000" spc="15" dirty="0">
                <a:solidFill>
                  <a:srgbClr val="ECF1FE"/>
                </a:solidFill>
                <a:latin typeface="Arial Black"/>
                <a:cs typeface="Arial Black"/>
              </a:rPr>
              <a:t>+</a:t>
            </a:r>
            <a:r>
              <a:rPr sz="2300" spc="15" dirty="0">
                <a:solidFill>
                  <a:srgbClr val="ECF1FE"/>
                </a:solidFill>
                <a:latin typeface="Verdana"/>
                <a:cs typeface="Verdana"/>
              </a:rPr>
              <a:t>Sanitizer</a:t>
            </a:r>
            <a:r>
              <a:rPr sz="2300" spc="-360" dirty="0">
                <a:solidFill>
                  <a:srgbClr val="ECF1FE"/>
                </a:solidFill>
                <a:latin typeface="Verdana"/>
                <a:cs typeface="Verdana"/>
              </a:rPr>
              <a:t> </a:t>
            </a:r>
            <a:r>
              <a:rPr sz="2300" spc="50" dirty="0">
                <a:solidFill>
                  <a:srgbClr val="ECF1FE"/>
                </a:solidFill>
                <a:latin typeface="Verdana"/>
                <a:cs typeface="Verdana"/>
              </a:rPr>
              <a:t>dispensr</a:t>
            </a:r>
            <a:r>
              <a:rPr sz="2000" spc="50" dirty="0">
                <a:solidFill>
                  <a:srgbClr val="ECF1FE"/>
                </a:solidFill>
                <a:latin typeface="Arial Black"/>
                <a:cs typeface="Arial Black"/>
              </a:rPr>
              <a:t>+  </a:t>
            </a:r>
            <a:r>
              <a:rPr sz="2300" spc="10" dirty="0">
                <a:solidFill>
                  <a:srgbClr val="ECF1FE"/>
                </a:solidFill>
                <a:latin typeface="Verdana"/>
                <a:cs typeface="Verdana"/>
              </a:rPr>
              <a:t>Temperature </a:t>
            </a:r>
            <a:r>
              <a:rPr sz="2300" spc="30" dirty="0">
                <a:solidFill>
                  <a:srgbClr val="ECF1FE"/>
                </a:solidFill>
                <a:latin typeface="Verdana"/>
                <a:cs typeface="Verdana"/>
              </a:rPr>
              <a:t>Scanner</a:t>
            </a:r>
            <a:r>
              <a:rPr sz="2000" spc="30" dirty="0">
                <a:solidFill>
                  <a:srgbClr val="ECF1FE"/>
                </a:solidFill>
                <a:latin typeface="Arial Black"/>
                <a:cs typeface="Arial Black"/>
              </a:rPr>
              <a:t>+  </a:t>
            </a:r>
            <a:r>
              <a:rPr sz="2300" spc="30" dirty="0">
                <a:solidFill>
                  <a:srgbClr val="ECF1FE"/>
                </a:solidFill>
                <a:latin typeface="Verdana"/>
                <a:cs typeface="Verdana"/>
              </a:rPr>
              <a:t>Hologram </a:t>
            </a:r>
            <a:r>
              <a:rPr sz="2300" spc="45" dirty="0">
                <a:solidFill>
                  <a:srgbClr val="ECF1FE"/>
                </a:solidFill>
                <a:latin typeface="Verdana"/>
                <a:cs typeface="Verdana"/>
              </a:rPr>
              <a:t>based  </a:t>
            </a:r>
            <a:r>
              <a:rPr sz="2300" spc="10" dirty="0">
                <a:solidFill>
                  <a:srgbClr val="ECF1FE"/>
                </a:solidFill>
                <a:latin typeface="Verdana"/>
                <a:cs typeface="Verdana"/>
              </a:rPr>
              <a:t>advertisement</a:t>
            </a:r>
            <a:r>
              <a:rPr sz="2300" spc="-375" dirty="0">
                <a:solidFill>
                  <a:srgbClr val="ECF1FE"/>
                </a:solidFill>
                <a:latin typeface="Verdana"/>
                <a:cs typeface="Verdana"/>
              </a:rPr>
              <a:t> </a:t>
            </a:r>
            <a:r>
              <a:rPr sz="2300" spc="35" dirty="0">
                <a:solidFill>
                  <a:srgbClr val="ECF1FE"/>
                </a:solidFill>
                <a:latin typeface="Verdana"/>
                <a:cs typeface="Verdana"/>
              </a:rPr>
              <a:t>unit</a:t>
            </a:r>
            <a:r>
              <a:rPr sz="2000" spc="35" dirty="0">
                <a:solidFill>
                  <a:srgbClr val="ECF1FE"/>
                </a:solidFill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799161" y="3693312"/>
            <a:ext cx="421640" cy="154940"/>
          </a:xfrm>
          <a:custGeom>
            <a:avLst/>
            <a:gdLst/>
            <a:ahLst/>
            <a:cxnLst/>
            <a:rect l="l" t="t" r="r" b="b"/>
            <a:pathLst>
              <a:path w="421640" h="154939">
                <a:moveTo>
                  <a:pt x="316767" y="154614"/>
                </a:moveTo>
                <a:lnTo>
                  <a:pt x="309504" y="154614"/>
                </a:lnTo>
                <a:lnTo>
                  <a:pt x="305419" y="152805"/>
                </a:lnTo>
                <a:lnTo>
                  <a:pt x="302695" y="148737"/>
                </a:lnTo>
                <a:lnTo>
                  <a:pt x="298610" y="142407"/>
                </a:lnTo>
                <a:lnTo>
                  <a:pt x="299972" y="133818"/>
                </a:lnTo>
                <a:lnTo>
                  <a:pt x="306327" y="129749"/>
                </a:lnTo>
                <a:lnTo>
                  <a:pt x="363065" y="91773"/>
                </a:lnTo>
                <a:lnTo>
                  <a:pt x="0" y="91773"/>
                </a:lnTo>
                <a:lnTo>
                  <a:pt x="0" y="64648"/>
                </a:lnTo>
                <a:lnTo>
                  <a:pt x="363065" y="64648"/>
                </a:lnTo>
                <a:lnTo>
                  <a:pt x="306327" y="26673"/>
                </a:lnTo>
                <a:lnTo>
                  <a:pt x="299972" y="22152"/>
                </a:lnTo>
                <a:lnTo>
                  <a:pt x="298610" y="14014"/>
                </a:lnTo>
                <a:lnTo>
                  <a:pt x="302695" y="7685"/>
                </a:lnTo>
                <a:lnTo>
                  <a:pt x="307234" y="1356"/>
                </a:lnTo>
                <a:lnTo>
                  <a:pt x="315405" y="0"/>
                </a:lnTo>
                <a:lnTo>
                  <a:pt x="321760" y="4068"/>
                </a:lnTo>
                <a:lnTo>
                  <a:pt x="419350" y="69621"/>
                </a:lnTo>
                <a:lnTo>
                  <a:pt x="421619" y="73690"/>
                </a:lnTo>
                <a:lnTo>
                  <a:pt x="421619" y="82732"/>
                </a:lnTo>
                <a:lnTo>
                  <a:pt x="419350" y="86800"/>
                </a:lnTo>
                <a:lnTo>
                  <a:pt x="415719" y="89513"/>
                </a:lnTo>
                <a:lnTo>
                  <a:pt x="321760" y="152353"/>
                </a:lnTo>
                <a:lnTo>
                  <a:pt x="319490" y="153710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31300" y="2970132"/>
            <a:ext cx="2708910" cy="3884929"/>
          </a:xfrm>
          <a:prstGeom prst="rect">
            <a:avLst/>
          </a:prstGeom>
        </p:spPr>
        <p:txBody>
          <a:bodyPr vert="horz" wrap="square" lIns="0" tIns="339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75"/>
              </a:spcBef>
            </a:pPr>
            <a:r>
              <a:rPr sz="5450" b="1" spc="-60" dirty="0">
                <a:solidFill>
                  <a:srgbClr val="ECF1FE"/>
                </a:solidFill>
                <a:latin typeface="Noto Sans Gurmukhi"/>
                <a:cs typeface="Noto Sans Gurmukhi"/>
              </a:rPr>
              <a:t>₹</a:t>
            </a:r>
            <a:r>
              <a:rPr sz="5450" b="1" spc="-530" dirty="0">
                <a:solidFill>
                  <a:srgbClr val="ECF1FE"/>
                </a:solidFill>
                <a:latin typeface="Verdana"/>
                <a:cs typeface="Verdana"/>
              </a:rPr>
              <a:t>16</a:t>
            </a:r>
            <a:r>
              <a:rPr sz="5450" b="1" spc="-695" dirty="0">
                <a:solidFill>
                  <a:srgbClr val="ECF1FE"/>
                </a:solidFill>
                <a:latin typeface="Verdana"/>
                <a:cs typeface="Verdana"/>
              </a:rPr>
              <a:t>,</a:t>
            </a:r>
            <a:r>
              <a:rPr sz="5450" b="1" spc="-530" dirty="0">
                <a:solidFill>
                  <a:srgbClr val="ECF1FE"/>
                </a:solidFill>
                <a:latin typeface="Verdana"/>
                <a:cs typeface="Verdana"/>
              </a:rPr>
              <a:t>00</a:t>
            </a:r>
            <a:r>
              <a:rPr sz="5450" b="1" spc="-475" dirty="0">
                <a:solidFill>
                  <a:srgbClr val="ECF1FE"/>
                </a:solidFill>
                <a:latin typeface="Verdana"/>
                <a:cs typeface="Verdana"/>
              </a:rPr>
              <a:t>0</a:t>
            </a:r>
            <a:endParaRPr sz="5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250" spc="60" dirty="0">
                <a:solidFill>
                  <a:srgbClr val="ECF1FE"/>
                </a:solidFill>
                <a:latin typeface="Verdana"/>
                <a:cs typeface="Verdana"/>
              </a:rPr>
              <a:t>ADVANCED</a:t>
            </a:r>
            <a:r>
              <a:rPr sz="2000" spc="60" dirty="0">
                <a:solidFill>
                  <a:srgbClr val="ECF1FE"/>
                </a:solidFill>
                <a:latin typeface="Arial Black"/>
                <a:cs typeface="Arial Black"/>
              </a:rPr>
              <a:t>-</a:t>
            </a:r>
            <a:r>
              <a:rPr sz="2250" spc="60" dirty="0">
                <a:solidFill>
                  <a:srgbClr val="ECF1FE"/>
                </a:solidFill>
                <a:latin typeface="Verdana"/>
                <a:cs typeface="Verdana"/>
              </a:rPr>
              <a:t>2</a:t>
            </a:r>
            <a:endParaRPr sz="2250">
              <a:latin typeface="Verdana"/>
              <a:cs typeface="Verdana"/>
            </a:endParaRPr>
          </a:p>
          <a:p>
            <a:pPr marL="12700" marR="111125">
              <a:lnSpc>
                <a:spcPct val="107900"/>
              </a:lnSpc>
            </a:pPr>
            <a:r>
              <a:rPr sz="2000" spc="55" dirty="0">
                <a:solidFill>
                  <a:srgbClr val="ECF1FE"/>
                </a:solidFill>
                <a:latin typeface="Arial Black"/>
                <a:cs typeface="Arial Black"/>
              </a:rPr>
              <a:t>(</a:t>
            </a:r>
            <a:r>
              <a:rPr sz="2250" spc="55" dirty="0">
                <a:solidFill>
                  <a:srgbClr val="ECF1FE"/>
                </a:solidFill>
                <a:latin typeface="Verdana"/>
                <a:cs typeface="Verdana"/>
              </a:rPr>
              <a:t>Population  </a:t>
            </a:r>
            <a:r>
              <a:rPr sz="2250" spc="160" dirty="0">
                <a:solidFill>
                  <a:srgbClr val="ECF1FE"/>
                </a:solidFill>
                <a:latin typeface="Verdana"/>
                <a:cs typeface="Verdana"/>
              </a:rPr>
              <a:t>c</a:t>
            </a:r>
            <a:r>
              <a:rPr sz="2250" spc="60" dirty="0">
                <a:solidFill>
                  <a:srgbClr val="ECF1FE"/>
                </a:solidFill>
                <a:latin typeface="Verdana"/>
                <a:cs typeface="Verdana"/>
              </a:rPr>
              <a:t>o</a:t>
            </a:r>
            <a:r>
              <a:rPr sz="2250" spc="40" dirty="0">
                <a:solidFill>
                  <a:srgbClr val="ECF1FE"/>
                </a:solidFill>
                <a:latin typeface="Verdana"/>
                <a:cs typeface="Verdana"/>
              </a:rPr>
              <a:t>u</a:t>
            </a:r>
            <a:r>
              <a:rPr sz="2250" spc="45" dirty="0">
                <a:solidFill>
                  <a:srgbClr val="ECF1FE"/>
                </a:solidFill>
                <a:latin typeface="Verdana"/>
                <a:cs typeface="Verdana"/>
              </a:rPr>
              <a:t>n</a:t>
            </a:r>
            <a:r>
              <a:rPr sz="2250" spc="-5" dirty="0">
                <a:solidFill>
                  <a:srgbClr val="ECF1FE"/>
                </a:solidFill>
                <a:latin typeface="Verdana"/>
                <a:cs typeface="Verdana"/>
              </a:rPr>
              <a:t>t</a:t>
            </a:r>
            <a:r>
              <a:rPr sz="2250" spc="30" dirty="0">
                <a:solidFill>
                  <a:srgbClr val="ECF1FE"/>
                </a:solidFill>
                <a:latin typeface="Verdana"/>
                <a:cs typeface="Verdana"/>
              </a:rPr>
              <a:t>e</a:t>
            </a:r>
            <a:r>
              <a:rPr sz="2250" spc="-35" dirty="0">
                <a:solidFill>
                  <a:srgbClr val="ECF1FE"/>
                </a:solidFill>
                <a:latin typeface="Verdana"/>
                <a:cs typeface="Verdana"/>
              </a:rPr>
              <a:t>r</a:t>
            </a:r>
            <a:r>
              <a:rPr sz="2000" spc="175" dirty="0">
                <a:solidFill>
                  <a:srgbClr val="ECF1FE"/>
                </a:solidFill>
                <a:latin typeface="Arial Black"/>
                <a:cs typeface="Arial Black"/>
              </a:rPr>
              <a:t>+</a:t>
            </a:r>
            <a:r>
              <a:rPr sz="2250" spc="-105" dirty="0">
                <a:solidFill>
                  <a:srgbClr val="ECF1FE"/>
                </a:solidFill>
                <a:latin typeface="Verdana"/>
                <a:cs typeface="Verdana"/>
              </a:rPr>
              <a:t>S</a:t>
            </a:r>
            <a:r>
              <a:rPr sz="2250" spc="-15" dirty="0">
                <a:solidFill>
                  <a:srgbClr val="ECF1FE"/>
                </a:solidFill>
                <a:latin typeface="Verdana"/>
                <a:cs typeface="Verdana"/>
              </a:rPr>
              <a:t>a</a:t>
            </a:r>
            <a:r>
              <a:rPr sz="2250" spc="45" dirty="0">
                <a:solidFill>
                  <a:srgbClr val="ECF1FE"/>
                </a:solidFill>
                <a:latin typeface="Verdana"/>
                <a:cs typeface="Verdana"/>
              </a:rPr>
              <a:t>n</a:t>
            </a:r>
            <a:r>
              <a:rPr sz="2250" spc="25" dirty="0">
                <a:solidFill>
                  <a:srgbClr val="ECF1FE"/>
                </a:solidFill>
                <a:latin typeface="Verdana"/>
                <a:cs typeface="Verdana"/>
              </a:rPr>
              <a:t>i</a:t>
            </a:r>
            <a:r>
              <a:rPr sz="2250" spc="-5" dirty="0">
                <a:solidFill>
                  <a:srgbClr val="ECF1FE"/>
                </a:solidFill>
                <a:latin typeface="Verdana"/>
                <a:cs typeface="Verdana"/>
              </a:rPr>
              <a:t>t</a:t>
            </a:r>
            <a:r>
              <a:rPr sz="2250" spc="25" dirty="0">
                <a:solidFill>
                  <a:srgbClr val="ECF1FE"/>
                </a:solidFill>
                <a:latin typeface="Verdana"/>
                <a:cs typeface="Verdana"/>
              </a:rPr>
              <a:t>i</a:t>
            </a:r>
            <a:r>
              <a:rPr sz="2250" spc="5" dirty="0">
                <a:solidFill>
                  <a:srgbClr val="ECF1FE"/>
                </a:solidFill>
                <a:latin typeface="Verdana"/>
                <a:cs typeface="Verdana"/>
              </a:rPr>
              <a:t>z</a:t>
            </a:r>
            <a:r>
              <a:rPr sz="2250" spc="30" dirty="0">
                <a:solidFill>
                  <a:srgbClr val="ECF1FE"/>
                </a:solidFill>
                <a:latin typeface="Verdana"/>
                <a:cs typeface="Verdana"/>
              </a:rPr>
              <a:t>e</a:t>
            </a:r>
            <a:r>
              <a:rPr sz="2250" spc="-30" dirty="0">
                <a:solidFill>
                  <a:srgbClr val="ECF1FE"/>
                </a:solidFill>
                <a:latin typeface="Verdana"/>
                <a:cs typeface="Verdana"/>
              </a:rPr>
              <a:t>r  </a:t>
            </a:r>
            <a:r>
              <a:rPr sz="2250" spc="60" dirty="0">
                <a:solidFill>
                  <a:srgbClr val="ECF1FE"/>
                </a:solidFill>
                <a:latin typeface="Verdana"/>
                <a:cs typeface="Verdana"/>
              </a:rPr>
              <a:t>dispensr</a:t>
            </a:r>
            <a:r>
              <a:rPr sz="2000" spc="60" dirty="0">
                <a:solidFill>
                  <a:srgbClr val="ECF1FE"/>
                </a:solidFill>
                <a:latin typeface="Arial Black"/>
                <a:cs typeface="Arial Black"/>
              </a:rPr>
              <a:t>+  </a:t>
            </a:r>
            <a:r>
              <a:rPr sz="2250" spc="40" dirty="0">
                <a:solidFill>
                  <a:srgbClr val="ECF1FE"/>
                </a:solidFill>
                <a:latin typeface="Verdana"/>
                <a:cs typeface="Verdana"/>
              </a:rPr>
              <a:t>Hologram </a:t>
            </a:r>
            <a:r>
              <a:rPr sz="2250" spc="55" dirty="0">
                <a:solidFill>
                  <a:srgbClr val="ECF1FE"/>
                </a:solidFill>
                <a:latin typeface="Verdana"/>
                <a:cs typeface="Verdana"/>
              </a:rPr>
              <a:t>based  </a:t>
            </a:r>
            <a:r>
              <a:rPr sz="2250" spc="20" dirty="0">
                <a:solidFill>
                  <a:srgbClr val="ECF1FE"/>
                </a:solidFill>
                <a:latin typeface="Verdana"/>
                <a:cs typeface="Verdana"/>
              </a:rPr>
              <a:t>advertisement  </a:t>
            </a:r>
            <a:r>
              <a:rPr sz="2250" spc="40" dirty="0">
                <a:solidFill>
                  <a:srgbClr val="ECF1FE"/>
                </a:solidFill>
                <a:latin typeface="Verdana"/>
                <a:cs typeface="Verdana"/>
              </a:rPr>
              <a:t>unit</a:t>
            </a:r>
            <a:r>
              <a:rPr sz="2000" spc="40" dirty="0">
                <a:solidFill>
                  <a:srgbClr val="ECF1FE"/>
                </a:solidFill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91113" y="3701126"/>
            <a:ext cx="534035" cy="193675"/>
          </a:xfrm>
          <a:custGeom>
            <a:avLst/>
            <a:gdLst/>
            <a:ahLst/>
            <a:cxnLst/>
            <a:rect l="l" t="t" r="r" b="b"/>
            <a:pathLst>
              <a:path w="534034" h="193675">
                <a:moveTo>
                  <a:pt x="400878" y="193166"/>
                </a:moveTo>
                <a:lnTo>
                  <a:pt x="391687" y="193166"/>
                </a:lnTo>
                <a:lnTo>
                  <a:pt x="386517" y="190878"/>
                </a:lnTo>
                <a:lnTo>
                  <a:pt x="383071" y="185728"/>
                </a:lnTo>
                <a:lnTo>
                  <a:pt x="380477" y="179319"/>
                </a:lnTo>
                <a:lnTo>
                  <a:pt x="380414" y="172641"/>
                </a:lnTo>
                <a:lnTo>
                  <a:pt x="382828" y="166499"/>
                </a:lnTo>
                <a:lnTo>
                  <a:pt x="387666" y="161699"/>
                </a:lnTo>
                <a:lnTo>
                  <a:pt x="459471" y="113640"/>
                </a:lnTo>
                <a:lnTo>
                  <a:pt x="0" y="113640"/>
                </a:lnTo>
                <a:lnTo>
                  <a:pt x="0" y="79312"/>
                </a:lnTo>
                <a:lnTo>
                  <a:pt x="459471" y="79312"/>
                </a:lnTo>
                <a:lnTo>
                  <a:pt x="387666" y="31252"/>
                </a:lnTo>
                <a:lnTo>
                  <a:pt x="382828" y="26210"/>
                </a:lnTo>
                <a:lnTo>
                  <a:pt x="380414" y="20096"/>
                </a:lnTo>
                <a:lnTo>
                  <a:pt x="380477" y="13552"/>
                </a:lnTo>
                <a:lnTo>
                  <a:pt x="383071" y="7223"/>
                </a:lnTo>
                <a:lnTo>
                  <a:pt x="388133" y="2404"/>
                </a:lnTo>
                <a:lnTo>
                  <a:pt x="394272" y="0"/>
                </a:lnTo>
                <a:lnTo>
                  <a:pt x="400842" y="62"/>
                </a:lnTo>
                <a:lnTo>
                  <a:pt x="407197" y="2646"/>
                </a:lnTo>
                <a:lnTo>
                  <a:pt x="530701" y="85605"/>
                </a:lnTo>
                <a:lnTo>
                  <a:pt x="533573" y="90754"/>
                </a:lnTo>
                <a:lnTo>
                  <a:pt x="533573" y="102197"/>
                </a:lnTo>
                <a:lnTo>
                  <a:pt x="530701" y="107346"/>
                </a:lnTo>
                <a:lnTo>
                  <a:pt x="526105" y="110779"/>
                </a:lnTo>
                <a:lnTo>
                  <a:pt x="407197" y="190306"/>
                </a:lnTo>
                <a:lnTo>
                  <a:pt x="404325" y="192022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28905" y="7980102"/>
            <a:ext cx="1144905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25" dirty="0">
                <a:solidFill>
                  <a:srgbClr val="ECF1FE"/>
                </a:solidFill>
                <a:latin typeface="Verdana"/>
                <a:cs typeface="Verdana"/>
              </a:rPr>
              <a:t>*The</a:t>
            </a:r>
            <a:r>
              <a:rPr sz="2300" spc="-365" dirty="0">
                <a:solidFill>
                  <a:srgbClr val="ECF1FE"/>
                </a:solidFill>
                <a:latin typeface="Verdana"/>
                <a:cs typeface="Verdana"/>
              </a:rPr>
              <a:t> </a:t>
            </a:r>
            <a:r>
              <a:rPr sz="2300" spc="55" dirty="0">
                <a:solidFill>
                  <a:srgbClr val="ECF1FE"/>
                </a:solidFill>
                <a:latin typeface="Verdana"/>
                <a:cs typeface="Verdana"/>
              </a:rPr>
              <a:t>product</a:t>
            </a:r>
            <a:r>
              <a:rPr sz="2300" spc="-365" dirty="0">
                <a:solidFill>
                  <a:srgbClr val="ECF1FE"/>
                </a:solidFill>
                <a:latin typeface="Verdana"/>
                <a:cs typeface="Verdana"/>
              </a:rPr>
              <a:t> </a:t>
            </a:r>
            <a:r>
              <a:rPr sz="2300" spc="5" dirty="0">
                <a:solidFill>
                  <a:srgbClr val="ECF1FE"/>
                </a:solidFill>
                <a:latin typeface="Verdana"/>
                <a:cs typeface="Verdana"/>
              </a:rPr>
              <a:t>from</a:t>
            </a:r>
            <a:r>
              <a:rPr sz="2300" spc="-365" dirty="0">
                <a:solidFill>
                  <a:srgbClr val="ECF1FE"/>
                </a:solidFill>
                <a:latin typeface="Verdana"/>
                <a:cs typeface="Verdana"/>
              </a:rPr>
              <a:t> </a:t>
            </a:r>
            <a:r>
              <a:rPr sz="2300" spc="50" dirty="0">
                <a:solidFill>
                  <a:srgbClr val="ECF1FE"/>
                </a:solidFill>
                <a:latin typeface="Verdana"/>
                <a:cs typeface="Verdana"/>
              </a:rPr>
              <a:t>advanced</a:t>
            </a:r>
            <a:r>
              <a:rPr sz="2000" spc="50" dirty="0">
                <a:solidFill>
                  <a:srgbClr val="ECF1FE"/>
                </a:solidFill>
                <a:latin typeface="Arial Black"/>
                <a:cs typeface="Arial Black"/>
              </a:rPr>
              <a:t>-</a:t>
            </a:r>
            <a:r>
              <a:rPr sz="2300" spc="50" dirty="0">
                <a:solidFill>
                  <a:srgbClr val="ECF1FE"/>
                </a:solidFill>
                <a:latin typeface="Verdana"/>
                <a:cs typeface="Verdana"/>
              </a:rPr>
              <a:t>1</a:t>
            </a:r>
            <a:r>
              <a:rPr sz="2300" spc="-365" dirty="0">
                <a:solidFill>
                  <a:srgbClr val="ECF1FE"/>
                </a:solidFill>
                <a:latin typeface="Verdana"/>
                <a:cs typeface="Verdana"/>
              </a:rPr>
              <a:t> </a:t>
            </a:r>
            <a:r>
              <a:rPr sz="2300" spc="20" dirty="0">
                <a:solidFill>
                  <a:srgbClr val="ECF1FE"/>
                </a:solidFill>
                <a:latin typeface="Verdana"/>
                <a:cs typeface="Verdana"/>
              </a:rPr>
              <a:t>stage</a:t>
            </a:r>
            <a:r>
              <a:rPr sz="2300" spc="-365" dirty="0">
                <a:solidFill>
                  <a:srgbClr val="ECF1FE"/>
                </a:solidFill>
                <a:latin typeface="Verdana"/>
                <a:cs typeface="Verdana"/>
              </a:rPr>
              <a:t> </a:t>
            </a:r>
            <a:r>
              <a:rPr sz="2300" spc="40" dirty="0">
                <a:solidFill>
                  <a:srgbClr val="ECF1FE"/>
                </a:solidFill>
                <a:latin typeface="Verdana"/>
                <a:cs typeface="Verdana"/>
              </a:rPr>
              <a:t>and</a:t>
            </a:r>
            <a:r>
              <a:rPr sz="2300" spc="-365" dirty="0">
                <a:solidFill>
                  <a:srgbClr val="ECF1FE"/>
                </a:solidFill>
                <a:latin typeface="Verdana"/>
                <a:cs typeface="Verdana"/>
              </a:rPr>
              <a:t> </a:t>
            </a:r>
            <a:r>
              <a:rPr sz="2300" spc="15" dirty="0">
                <a:solidFill>
                  <a:srgbClr val="ECF1FE"/>
                </a:solidFill>
                <a:latin typeface="Verdana"/>
                <a:cs typeface="Verdana"/>
              </a:rPr>
              <a:t>thereon</a:t>
            </a:r>
            <a:r>
              <a:rPr sz="2300" spc="-365" dirty="0">
                <a:solidFill>
                  <a:srgbClr val="ECF1FE"/>
                </a:solidFill>
                <a:latin typeface="Verdana"/>
                <a:cs typeface="Verdana"/>
              </a:rPr>
              <a:t> </a:t>
            </a:r>
            <a:r>
              <a:rPr sz="2300" spc="60" dirty="0">
                <a:solidFill>
                  <a:srgbClr val="ECF1FE"/>
                </a:solidFill>
                <a:latin typeface="Verdana"/>
                <a:cs typeface="Verdana"/>
              </a:rPr>
              <a:t>will</a:t>
            </a:r>
            <a:r>
              <a:rPr sz="2300" spc="-365" dirty="0">
                <a:solidFill>
                  <a:srgbClr val="ECF1FE"/>
                </a:solidFill>
                <a:latin typeface="Verdana"/>
                <a:cs typeface="Verdana"/>
              </a:rPr>
              <a:t> </a:t>
            </a:r>
            <a:r>
              <a:rPr sz="2300" spc="10" dirty="0">
                <a:solidFill>
                  <a:srgbClr val="ECF1FE"/>
                </a:solidFill>
                <a:latin typeface="Verdana"/>
                <a:cs typeface="Verdana"/>
              </a:rPr>
              <a:t>have</a:t>
            </a:r>
            <a:r>
              <a:rPr sz="2300" spc="-365" dirty="0">
                <a:solidFill>
                  <a:srgbClr val="ECF1FE"/>
                </a:solidFill>
                <a:latin typeface="Verdana"/>
                <a:cs typeface="Verdana"/>
              </a:rPr>
              <a:t> </a:t>
            </a:r>
            <a:r>
              <a:rPr sz="2300" spc="-30" dirty="0">
                <a:solidFill>
                  <a:srgbClr val="ECF1FE"/>
                </a:solidFill>
                <a:latin typeface="Verdana"/>
                <a:cs typeface="Verdana"/>
              </a:rPr>
              <a:t>a</a:t>
            </a:r>
            <a:r>
              <a:rPr sz="2300" spc="-365" dirty="0">
                <a:solidFill>
                  <a:srgbClr val="ECF1FE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ECF1FE"/>
                </a:solidFill>
                <a:latin typeface="Verdana"/>
                <a:cs typeface="Verdana"/>
              </a:rPr>
              <a:t>warranty</a:t>
            </a:r>
            <a:r>
              <a:rPr sz="2300" spc="-365" dirty="0">
                <a:solidFill>
                  <a:srgbClr val="ECF1FE"/>
                </a:solidFill>
                <a:latin typeface="Verdana"/>
                <a:cs typeface="Verdana"/>
              </a:rPr>
              <a:t> </a:t>
            </a:r>
            <a:r>
              <a:rPr sz="2300" spc="40" dirty="0">
                <a:solidFill>
                  <a:srgbClr val="ECF1FE"/>
                </a:solidFill>
                <a:latin typeface="Verdana"/>
                <a:cs typeface="Verdana"/>
              </a:rPr>
              <a:t>of</a:t>
            </a:r>
            <a:r>
              <a:rPr sz="2300" spc="-360" dirty="0">
                <a:solidFill>
                  <a:srgbClr val="ECF1FE"/>
                </a:solidFill>
                <a:latin typeface="Verdana"/>
                <a:cs typeface="Verdana"/>
              </a:rPr>
              <a:t> </a:t>
            </a:r>
            <a:r>
              <a:rPr sz="2300" spc="55" dirty="0">
                <a:solidFill>
                  <a:srgbClr val="ECF1FE"/>
                </a:solidFill>
                <a:latin typeface="Verdana"/>
                <a:cs typeface="Verdana"/>
              </a:rPr>
              <a:t>1</a:t>
            </a:r>
            <a:r>
              <a:rPr sz="2300" spc="-365" dirty="0">
                <a:solidFill>
                  <a:srgbClr val="ECF1FE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ECF1FE"/>
                </a:solidFill>
                <a:latin typeface="Verdana"/>
                <a:cs typeface="Verdana"/>
              </a:rPr>
              <a:t>year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96127" y="9483523"/>
            <a:ext cx="1496060" cy="803910"/>
            <a:chOff x="8396127" y="9483523"/>
            <a:chExt cx="1496060" cy="803910"/>
          </a:xfrm>
        </p:grpSpPr>
        <p:sp>
          <p:nvSpPr>
            <p:cNvPr id="3" name="object 3"/>
            <p:cNvSpPr/>
            <p:nvPr/>
          </p:nvSpPr>
          <p:spPr>
            <a:xfrm>
              <a:off x="8396127" y="9483523"/>
              <a:ext cx="1496060" cy="803910"/>
            </a:xfrm>
            <a:custGeom>
              <a:avLst/>
              <a:gdLst/>
              <a:ahLst/>
              <a:cxnLst/>
              <a:rect l="l" t="t" r="r" b="b"/>
              <a:pathLst>
                <a:path w="1496059" h="803909">
                  <a:moveTo>
                    <a:pt x="747446" y="0"/>
                  </a:moveTo>
                  <a:lnTo>
                    <a:pt x="798879" y="1969"/>
                  </a:lnTo>
                  <a:lnTo>
                    <a:pt x="850119" y="7619"/>
                  </a:lnTo>
                  <a:lnTo>
                    <a:pt x="900584" y="16562"/>
                  </a:lnTo>
                  <a:lnTo>
                    <a:pt x="949692" y="28410"/>
                  </a:lnTo>
                  <a:lnTo>
                    <a:pt x="996864" y="42777"/>
                  </a:lnTo>
                  <a:lnTo>
                    <a:pt x="1041668" y="60117"/>
                  </a:lnTo>
                  <a:lnTo>
                    <a:pt x="1085011" y="80203"/>
                  </a:lnTo>
                  <a:lnTo>
                    <a:pt x="1126788" y="102923"/>
                  </a:lnTo>
                  <a:lnTo>
                    <a:pt x="1166891" y="128167"/>
                  </a:lnTo>
                  <a:lnTo>
                    <a:pt x="1205216" y="155822"/>
                  </a:lnTo>
                  <a:lnTo>
                    <a:pt x="1241657" y="185776"/>
                  </a:lnTo>
                  <a:lnTo>
                    <a:pt x="1276107" y="217920"/>
                  </a:lnTo>
                  <a:lnTo>
                    <a:pt x="1308461" y="252141"/>
                  </a:lnTo>
                  <a:lnTo>
                    <a:pt x="1338612" y="288327"/>
                  </a:lnTo>
                  <a:lnTo>
                    <a:pt x="1366455" y="326368"/>
                  </a:lnTo>
                  <a:lnTo>
                    <a:pt x="1391884" y="366151"/>
                  </a:lnTo>
                  <a:lnTo>
                    <a:pt x="1414794" y="407566"/>
                  </a:lnTo>
                  <a:lnTo>
                    <a:pt x="1435077" y="450501"/>
                  </a:lnTo>
                  <a:lnTo>
                    <a:pt x="1452628" y="494844"/>
                  </a:lnTo>
                  <a:lnTo>
                    <a:pt x="1467341" y="540484"/>
                  </a:lnTo>
                  <a:lnTo>
                    <a:pt x="1479111" y="587309"/>
                  </a:lnTo>
                  <a:lnTo>
                    <a:pt x="1487831" y="635209"/>
                  </a:lnTo>
                  <a:lnTo>
                    <a:pt x="1493396" y="684071"/>
                  </a:lnTo>
                  <a:lnTo>
                    <a:pt x="1495699" y="733784"/>
                  </a:lnTo>
                  <a:lnTo>
                    <a:pt x="1495699" y="803384"/>
                  </a:lnTo>
                  <a:lnTo>
                    <a:pt x="0" y="803384"/>
                  </a:lnTo>
                  <a:lnTo>
                    <a:pt x="0" y="733762"/>
                  </a:lnTo>
                  <a:lnTo>
                    <a:pt x="2328" y="684293"/>
                  </a:lnTo>
                  <a:lnTo>
                    <a:pt x="7963" y="635648"/>
                  </a:lnTo>
                  <a:lnTo>
                    <a:pt x="16791" y="587936"/>
                  </a:lnTo>
                  <a:lnTo>
                    <a:pt x="28696" y="541270"/>
                  </a:lnTo>
                  <a:lnTo>
                    <a:pt x="43565" y="495759"/>
                  </a:lnTo>
                  <a:lnTo>
                    <a:pt x="61283" y="451514"/>
                  </a:lnTo>
                  <a:lnTo>
                    <a:pt x="81736" y="408647"/>
                  </a:lnTo>
                  <a:lnTo>
                    <a:pt x="104809" y="367267"/>
                  </a:lnTo>
                  <a:lnTo>
                    <a:pt x="130387" y="327486"/>
                  </a:lnTo>
                  <a:lnTo>
                    <a:pt x="158358" y="289414"/>
                  </a:lnTo>
                  <a:lnTo>
                    <a:pt x="188605" y="253163"/>
                  </a:lnTo>
                  <a:lnTo>
                    <a:pt x="221015" y="218842"/>
                  </a:lnTo>
                  <a:lnTo>
                    <a:pt x="255474" y="186564"/>
                  </a:lnTo>
                  <a:lnTo>
                    <a:pt x="291866" y="156437"/>
                  </a:lnTo>
                  <a:lnTo>
                    <a:pt x="330078" y="128574"/>
                  </a:lnTo>
                  <a:lnTo>
                    <a:pt x="369996" y="103085"/>
                  </a:lnTo>
                  <a:lnTo>
                    <a:pt x="411504" y="80081"/>
                  </a:lnTo>
                  <a:lnTo>
                    <a:pt x="454489" y="59672"/>
                  </a:lnTo>
                  <a:lnTo>
                    <a:pt x="498835" y="41970"/>
                  </a:lnTo>
                  <a:lnTo>
                    <a:pt x="500450" y="41163"/>
                  </a:lnTo>
                  <a:lnTo>
                    <a:pt x="502064" y="41163"/>
                  </a:lnTo>
                  <a:lnTo>
                    <a:pt x="503678" y="40355"/>
                  </a:lnTo>
                  <a:lnTo>
                    <a:pt x="549952" y="26241"/>
                  </a:lnTo>
                  <a:lnTo>
                    <a:pt x="597621" y="14993"/>
                  </a:lnTo>
                  <a:lnTo>
                    <a:pt x="646529" y="6766"/>
                  </a:lnTo>
                  <a:lnTo>
                    <a:pt x="696523" y="1717"/>
                  </a:lnTo>
                  <a:lnTo>
                    <a:pt x="747446" y="0"/>
                  </a:lnTo>
                  <a:close/>
                </a:path>
              </a:pathLst>
            </a:custGeom>
            <a:solidFill>
              <a:srgbClr val="324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36235" y="9901935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621052" y="2292306"/>
            <a:ext cx="11504930" cy="5699760"/>
            <a:chOff x="6621052" y="2292306"/>
            <a:chExt cx="11504930" cy="5699760"/>
          </a:xfrm>
        </p:grpSpPr>
        <p:sp>
          <p:nvSpPr>
            <p:cNvPr id="6" name="object 6"/>
            <p:cNvSpPr/>
            <p:nvPr/>
          </p:nvSpPr>
          <p:spPr>
            <a:xfrm>
              <a:off x="6621052" y="2292306"/>
              <a:ext cx="11504919" cy="5699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483638" y="4133209"/>
              <a:ext cx="723899" cy="7905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5164" y="2676759"/>
            <a:ext cx="6044565" cy="326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0"/>
              </a:spcBef>
            </a:pPr>
            <a:r>
              <a:rPr sz="9900" spc="270" dirty="0">
                <a:solidFill>
                  <a:srgbClr val="080F4D"/>
                </a:solidFill>
                <a:latin typeface="Verdana"/>
                <a:cs typeface="Verdana"/>
              </a:rPr>
              <a:t>Where</a:t>
            </a:r>
            <a:r>
              <a:rPr sz="9900" spc="-1735" dirty="0">
                <a:solidFill>
                  <a:srgbClr val="080F4D"/>
                </a:solidFill>
                <a:latin typeface="Verdana"/>
                <a:cs typeface="Verdana"/>
              </a:rPr>
              <a:t> </a:t>
            </a:r>
            <a:r>
              <a:rPr sz="9900" spc="245" dirty="0">
                <a:solidFill>
                  <a:srgbClr val="080F4D"/>
                </a:solidFill>
                <a:latin typeface="Verdana"/>
                <a:cs typeface="Verdana"/>
              </a:rPr>
              <a:t>to  </a:t>
            </a:r>
            <a:r>
              <a:rPr sz="9900" spc="585" dirty="0">
                <a:solidFill>
                  <a:srgbClr val="080F4D"/>
                </a:solidFill>
                <a:latin typeface="Verdana"/>
                <a:cs typeface="Verdana"/>
              </a:rPr>
              <a:t>P</a:t>
            </a:r>
            <a:r>
              <a:rPr sz="9900" spc="250" dirty="0">
                <a:solidFill>
                  <a:srgbClr val="080F4D"/>
                </a:solidFill>
                <a:latin typeface="Verdana"/>
                <a:cs typeface="Verdana"/>
              </a:rPr>
              <a:t>u</a:t>
            </a:r>
            <a:r>
              <a:rPr sz="9900" spc="50" dirty="0">
                <a:solidFill>
                  <a:srgbClr val="080F4D"/>
                </a:solidFill>
                <a:latin typeface="Verdana"/>
                <a:cs typeface="Verdana"/>
              </a:rPr>
              <a:t>r</a:t>
            </a:r>
            <a:r>
              <a:rPr sz="9900" spc="815" dirty="0">
                <a:solidFill>
                  <a:srgbClr val="080F4D"/>
                </a:solidFill>
                <a:latin typeface="Verdana"/>
                <a:cs typeface="Verdana"/>
              </a:rPr>
              <a:t>c</a:t>
            </a:r>
            <a:r>
              <a:rPr sz="9900" spc="290" dirty="0">
                <a:solidFill>
                  <a:srgbClr val="080F4D"/>
                </a:solidFill>
                <a:latin typeface="Verdana"/>
                <a:cs typeface="Verdana"/>
              </a:rPr>
              <a:t>h</a:t>
            </a:r>
            <a:r>
              <a:rPr sz="9900" spc="30" dirty="0">
                <a:solidFill>
                  <a:srgbClr val="080F4D"/>
                </a:solidFill>
                <a:latin typeface="Verdana"/>
                <a:cs typeface="Verdana"/>
              </a:rPr>
              <a:t>a</a:t>
            </a:r>
            <a:r>
              <a:rPr sz="9900" spc="215" dirty="0">
                <a:solidFill>
                  <a:srgbClr val="080F4D"/>
                </a:solidFill>
                <a:latin typeface="Verdana"/>
                <a:cs typeface="Verdana"/>
              </a:rPr>
              <a:t>s</a:t>
            </a:r>
            <a:r>
              <a:rPr sz="9900" spc="225" dirty="0">
                <a:solidFill>
                  <a:srgbClr val="080F4D"/>
                </a:solidFill>
                <a:latin typeface="Verdana"/>
                <a:cs typeface="Verdana"/>
              </a:rPr>
              <a:t>e</a:t>
            </a:r>
            <a:endParaRPr sz="9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164" y="6268717"/>
            <a:ext cx="6852284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900"/>
              </a:lnSpc>
              <a:spcBef>
                <a:spcPts val="100"/>
              </a:spcBef>
            </a:pPr>
            <a:r>
              <a:rPr sz="3200" spc="-55" dirty="0">
                <a:solidFill>
                  <a:srgbClr val="080F4D"/>
                </a:solidFill>
                <a:latin typeface="Arial"/>
                <a:cs typeface="Arial"/>
              </a:rPr>
              <a:t>As </a:t>
            </a:r>
            <a:r>
              <a:rPr sz="3200" spc="85" dirty="0">
                <a:solidFill>
                  <a:srgbClr val="080F4D"/>
                </a:solidFill>
                <a:latin typeface="Arial"/>
                <a:cs typeface="Arial"/>
              </a:rPr>
              <a:t>illustrated </a:t>
            </a:r>
            <a:r>
              <a:rPr sz="3200" spc="165" dirty="0">
                <a:solidFill>
                  <a:srgbClr val="080F4D"/>
                </a:solidFill>
                <a:latin typeface="Arial"/>
                <a:cs typeface="Arial"/>
              </a:rPr>
              <a:t>on </a:t>
            </a:r>
            <a:r>
              <a:rPr sz="3200" spc="-25" dirty="0">
                <a:solidFill>
                  <a:srgbClr val="080F4D"/>
                </a:solidFill>
                <a:latin typeface="Arial"/>
                <a:cs typeface="Arial"/>
              </a:rPr>
              <a:t>a </a:t>
            </a:r>
            <a:r>
              <a:rPr sz="3200" spc="125" dirty="0">
                <a:solidFill>
                  <a:srgbClr val="080F4D"/>
                </a:solidFill>
                <a:latin typeface="Arial"/>
                <a:cs typeface="Arial"/>
              </a:rPr>
              <a:t>map </a:t>
            </a:r>
            <a:r>
              <a:rPr sz="3200" spc="114" dirty="0">
                <a:solidFill>
                  <a:srgbClr val="080F4D"/>
                </a:solidFill>
                <a:latin typeface="Arial"/>
                <a:cs typeface="Arial"/>
              </a:rPr>
              <a:t>our </a:t>
            </a:r>
            <a:r>
              <a:rPr sz="3200" spc="160" dirty="0">
                <a:solidFill>
                  <a:srgbClr val="080F4D"/>
                </a:solidFill>
                <a:latin typeface="Arial"/>
                <a:cs typeface="Arial"/>
              </a:rPr>
              <a:t>product  </a:t>
            </a:r>
            <a:r>
              <a:rPr sz="3200" spc="135" dirty="0">
                <a:solidFill>
                  <a:srgbClr val="080F4D"/>
                </a:solidFill>
                <a:latin typeface="Arial"/>
                <a:cs typeface="Arial"/>
              </a:rPr>
              <a:t>and</a:t>
            </a:r>
            <a:r>
              <a:rPr sz="3200" spc="-18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3200" spc="45" dirty="0">
                <a:solidFill>
                  <a:srgbClr val="080F4D"/>
                </a:solidFill>
                <a:latin typeface="Arial"/>
                <a:cs typeface="Arial"/>
              </a:rPr>
              <a:t>service</a:t>
            </a:r>
            <a:r>
              <a:rPr sz="3200" spc="-18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3200" spc="140" dirty="0">
                <a:solidFill>
                  <a:srgbClr val="080F4D"/>
                </a:solidFill>
                <a:latin typeface="Arial"/>
                <a:cs typeface="Arial"/>
              </a:rPr>
              <a:t>will</a:t>
            </a:r>
            <a:r>
              <a:rPr sz="3200" spc="-18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3200" spc="135" dirty="0">
                <a:solidFill>
                  <a:srgbClr val="080F4D"/>
                </a:solidFill>
                <a:latin typeface="Arial"/>
                <a:cs typeface="Arial"/>
              </a:rPr>
              <a:t>be</a:t>
            </a:r>
            <a:r>
              <a:rPr sz="3200" spc="-18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3200" spc="60" dirty="0">
                <a:solidFill>
                  <a:srgbClr val="080F4D"/>
                </a:solidFill>
                <a:latin typeface="Arial"/>
                <a:cs typeface="Arial"/>
              </a:rPr>
              <a:t>available</a:t>
            </a:r>
            <a:r>
              <a:rPr sz="3200" spc="-17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3200" spc="80" dirty="0">
                <a:solidFill>
                  <a:srgbClr val="080F4D"/>
                </a:solidFill>
                <a:latin typeface="Arial"/>
                <a:cs typeface="Arial"/>
              </a:rPr>
              <a:t>for</a:t>
            </a:r>
            <a:r>
              <a:rPr sz="3200" spc="-18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80F4D"/>
                </a:solidFill>
                <a:latin typeface="Arial"/>
                <a:cs typeface="Arial"/>
              </a:rPr>
              <a:t>sure.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76125" y="2936849"/>
            <a:ext cx="3860800" cy="1694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950" spc="630" dirty="0">
                <a:solidFill>
                  <a:srgbClr val="ECF1FE"/>
                </a:solidFill>
              </a:rPr>
              <a:t>P</a:t>
            </a:r>
            <a:r>
              <a:rPr sz="10950" spc="40" dirty="0">
                <a:solidFill>
                  <a:srgbClr val="ECF1FE"/>
                </a:solidFill>
              </a:rPr>
              <a:t>r</a:t>
            </a:r>
            <a:r>
              <a:rPr sz="10950" spc="340" dirty="0">
                <a:solidFill>
                  <a:srgbClr val="ECF1FE"/>
                </a:solidFill>
              </a:rPr>
              <a:t>oo</a:t>
            </a:r>
            <a:r>
              <a:rPr sz="10950" spc="400" dirty="0">
                <a:solidFill>
                  <a:srgbClr val="ECF1FE"/>
                </a:solidFill>
              </a:rPr>
              <a:t>f</a:t>
            </a:r>
            <a:endParaRPr sz="10950"/>
          </a:p>
        </p:txBody>
      </p:sp>
      <p:sp>
        <p:nvSpPr>
          <p:cNvPr id="3" name="object 3"/>
          <p:cNvSpPr txBox="1"/>
          <p:nvPr/>
        </p:nvSpPr>
        <p:spPr>
          <a:xfrm>
            <a:off x="10039360" y="4998291"/>
            <a:ext cx="7897495" cy="2649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95605" algn="r">
              <a:lnSpc>
                <a:spcPct val="123000"/>
              </a:lnSpc>
              <a:spcBef>
                <a:spcPts val="95"/>
              </a:spcBef>
            </a:pPr>
            <a:r>
              <a:rPr sz="3500" spc="65" dirty="0">
                <a:solidFill>
                  <a:srgbClr val="ECF1FE"/>
                </a:solidFill>
                <a:latin typeface="Arial"/>
                <a:cs typeface="Arial"/>
              </a:rPr>
              <a:t>Shared </a:t>
            </a:r>
            <a:r>
              <a:rPr sz="3500" spc="90" dirty="0">
                <a:solidFill>
                  <a:srgbClr val="ECF1FE"/>
                </a:solidFill>
                <a:latin typeface="Arial"/>
                <a:cs typeface="Arial"/>
              </a:rPr>
              <a:t>some</a:t>
            </a:r>
            <a:r>
              <a:rPr sz="3500" spc="-46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500" spc="120" dirty="0">
                <a:solidFill>
                  <a:srgbClr val="ECF1FE"/>
                </a:solidFill>
                <a:latin typeface="Arial"/>
                <a:cs typeface="Arial"/>
              </a:rPr>
              <a:t>customer</a:t>
            </a:r>
            <a:r>
              <a:rPr sz="3500" spc="-20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500" spc="70" dirty="0">
                <a:solidFill>
                  <a:srgbClr val="ECF1FE"/>
                </a:solidFill>
                <a:latin typeface="Arial"/>
                <a:cs typeface="Arial"/>
              </a:rPr>
              <a:t>testimonials, </a:t>
            </a:r>
            <a:r>
              <a:rPr sz="350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500" spc="35" dirty="0">
                <a:solidFill>
                  <a:srgbClr val="ECF1FE"/>
                </a:solidFill>
                <a:latin typeface="Arial"/>
                <a:cs typeface="Arial"/>
              </a:rPr>
              <a:t>case</a:t>
            </a:r>
            <a:r>
              <a:rPr sz="3500" spc="-204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500" spc="60" dirty="0">
                <a:solidFill>
                  <a:srgbClr val="ECF1FE"/>
                </a:solidFill>
                <a:latin typeface="Arial"/>
                <a:cs typeface="Arial"/>
              </a:rPr>
              <a:t>studies,</a:t>
            </a:r>
            <a:r>
              <a:rPr sz="3500" spc="-20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500" spc="100" dirty="0">
                <a:solidFill>
                  <a:srgbClr val="ECF1FE"/>
                </a:solidFill>
                <a:latin typeface="Arial"/>
                <a:cs typeface="Arial"/>
              </a:rPr>
              <a:t>expert</a:t>
            </a:r>
            <a:r>
              <a:rPr sz="3500" spc="-20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500" spc="95" dirty="0">
                <a:solidFill>
                  <a:srgbClr val="ECF1FE"/>
                </a:solidFill>
                <a:latin typeface="Arial"/>
                <a:cs typeface="Arial"/>
              </a:rPr>
              <a:t>quotes,</a:t>
            </a:r>
            <a:r>
              <a:rPr sz="3500" spc="-20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500" spc="135" dirty="0">
                <a:solidFill>
                  <a:srgbClr val="ECF1FE"/>
                </a:solidFill>
                <a:latin typeface="Arial"/>
                <a:cs typeface="Arial"/>
              </a:rPr>
              <a:t>that</a:t>
            </a:r>
            <a:r>
              <a:rPr sz="3500" spc="-20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500" spc="100" dirty="0">
                <a:solidFill>
                  <a:srgbClr val="ECF1FE"/>
                </a:solidFill>
                <a:latin typeface="Arial"/>
                <a:cs typeface="Arial"/>
              </a:rPr>
              <a:t>make </a:t>
            </a:r>
            <a:r>
              <a:rPr sz="3500" spc="2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500" spc="145" dirty="0">
                <a:solidFill>
                  <a:srgbClr val="ECF1FE"/>
                </a:solidFill>
                <a:latin typeface="Arial"/>
                <a:cs typeface="Arial"/>
              </a:rPr>
              <a:t>our</a:t>
            </a:r>
            <a:r>
              <a:rPr sz="3500" spc="-19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500" spc="190" dirty="0">
                <a:solidFill>
                  <a:srgbClr val="ECF1FE"/>
                </a:solidFill>
                <a:latin typeface="Arial"/>
                <a:cs typeface="Arial"/>
              </a:rPr>
              <a:t>product</a:t>
            </a:r>
            <a:r>
              <a:rPr sz="3500" spc="-19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50" spc="285" dirty="0">
                <a:solidFill>
                  <a:srgbClr val="ECF1FE"/>
                </a:solidFill>
                <a:latin typeface="Arial"/>
                <a:cs typeface="Arial"/>
              </a:rPr>
              <a:t>&amp;</a:t>
            </a:r>
            <a:r>
              <a:rPr sz="3150" spc="-9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500" spc="65" dirty="0">
                <a:solidFill>
                  <a:srgbClr val="ECF1FE"/>
                </a:solidFill>
                <a:latin typeface="Arial"/>
                <a:cs typeface="Arial"/>
              </a:rPr>
              <a:t>service</a:t>
            </a:r>
            <a:r>
              <a:rPr sz="3500" spc="-19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500" spc="185" dirty="0">
                <a:solidFill>
                  <a:srgbClr val="ECF1FE"/>
                </a:solidFill>
                <a:latin typeface="Arial"/>
                <a:cs typeface="Arial"/>
              </a:rPr>
              <a:t>worth</a:t>
            </a:r>
            <a:r>
              <a:rPr sz="3500" spc="-18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500" spc="135" dirty="0">
                <a:solidFill>
                  <a:srgbClr val="ECF1FE"/>
                </a:solidFill>
                <a:latin typeface="Arial"/>
                <a:cs typeface="Arial"/>
              </a:rPr>
              <a:t>trusting</a:t>
            </a:r>
            <a:endParaRPr sz="3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965"/>
              </a:spcBef>
            </a:pPr>
            <a:r>
              <a:rPr sz="3500" spc="165" dirty="0">
                <a:solidFill>
                  <a:srgbClr val="ECF1FE"/>
                </a:solidFill>
                <a:latin typeface="Arial"/>
                <a:cs typeface="Arial"/>
              </a:rPr>
              <a:t>and</a:t>
            </a:r>
            <a:r>
              <a:rPr sz="3500" spc="-229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500" spc="110" dirty="0">
                <a:solidFill>
                  <a:srgbClr val="ECF1FE"/>
                </a:solidFill>
                <a:latin typeface="Arial"/>
                <a:cs typeface="Arial"/>
              </a:rPr>
              <a:t>purchasing.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96127" y="9483523"/>
            <a:ext cx="1496060" cy="803910"/>
            <a:chOff x="8396127" y="9483523"/>
            <a:chExt cx="1496060" cy="803910"/>
          </a:xfrm>
        </p:grpSpPr>
        <p:sp>
          <p:nvSpPr>
            <p:cNvPr id="5" name="object 5"/>
            <p:cNvSpPr/>
            <p:nvPr/>
          </p:nvSpPr>
          <p:spPr>
            <a:xfrm>
              <a:off x="8396127" y="9483523"/>
              <a:ext cx="1496060" cy="803910"/>
            </a:xfrm>
            <a:custGeom>
              <a:avLst/>
              <a:gdLst/>
              <a:ahLst/>
              <a:cxnLst/>
              <a:rect l="l" t="t" r="r" b="b"/>
              <a:pathLst>
                <a:path w="1496059" h="803909">
                  <a:moveTo>
                    <a:pt x="747446" y="0"/>
                  </a:moveTo>
                  <a:lnTo>
                    <a:pt x="798879" y="1969"/>
                  </a:lnTo>
                  <a:lnTo>
                    <a:pt x="850119" y="7619"/>
                  </a:lnTo>
                  <a:lnTo>
                    <a:pt x="900584" y="16562"/>
                  </a:lnTo>
                  <a:lnTo>
                    <a:pt x="949692" y="28410"/>
                  </a:lnTo>
                  <a:lnTo>
                    <a:pt x="996864" y="42777"/>
                  </a:lnTo>
                  <a:lnTo>
                    <a:pt x="1041668" y="60117"/>
                  </a:lnTo>
                  <a:lnTo>
                    <a:pt x="1085011" y="80203"/>
                  </a:lnTo>
                  <a:lnTo>
                    <a:pt x="1126788" y="102923"/>
                  </a:lnTo>
                  <a:lnTo>
                    <a:pt x="1166891" y="128167"/>
                  </a:lnTo>
                  <a:lnTo>
                    <a:pt x="1205216" y="155822"/>
                  </a:lnTo>
                  <a:lnTo>
                    <a:pt x="1241657" y="185776"/>
                  </a:lnTo>
                  <a:lnTo>
                    <a:pt x="1276107" y="217920"/>
                  </a:lnTo>
                  <a:lnTo>
                    <a:pt x="1308461" y="252141"/>
                  </a:lnTo>
                  <a:lnTo>
                    <a:pt x="1338612" y="288327"/>
                  </a:lnTo>
                  <a:lnTo>
                    <a:pt x="1366455" y="326368"/>
                  </a:lnTo>
                  <a:lnTo>
                    <a:pt x="1391884" y="366151"/>
                  </a:lnTo>
                  <a:lnTo>
                    <a:pt x="1414794" y="407566"/>
                  </a:lnTo>
                  <a:lnTo>
                    <a:pt x="1435077" y="450501"/>
                  </a:lnTo>
                  <a:lnTo>
                    <a:pt x="1452628" y="494844"/>
                  </a:lnTo>
                  <a:lnTo>
                    <a:pt x="1467341" y="540484"/>
                  </a:lnTo>
                  <a:lnTo>
                    <a:pt x="1479111" y="587309"/>
                  </a:lnTo>
                  <a:lnTo>
                    <a:pt x="1487831" y="635209"/>
                  </a:lnTo>
                  <a:lnTo>
                    <a:pt x="1493396" y="684071"/>
                  </a:lnTo>
                  <a:lnTo>
                    <a:pt x="1495699" y="733784"/>
                  </a:lnTo>
                  <a:lnTo>
                    <a:pt x="1495699" y="803384"/>
                  </a:lnTo>
                  <a:lnTo>
                    <a:pt x="0" y="803384"/>
                  </a:lnTo>
                  <a:lnTo>
                    <a:pt x="0" y="733762"/>
                  </a:lnTo>
                  <a:lnTo>
                    <a:pt x="2328" y="684293"/>
                  </a:lnTo>
                  <a:lnTo>
                    <a:pt x="7963" y="635648"/>
                  </a:lnTo>
                  <a:lnTo>
                    <a:pt x="16791" y="587936"/>
                  </a:lnTo>
                  <a:lnTo>
                    <a:pt x="28696" y="541270"/>
                  </a:lnTo>
                  <a:lnTo>
                    <a:pt x="43565" y="495759"/>
                  </a:lnTo>
                  <a:lnTo>
                    <a:pt x="61283" y="451514"/>
                  </a:lnTo>
                  <a:lnTo>
                    <a:pt x="81736" y="408647"/>
                  </a:lnTo>
                  <a:lnTo>
                    <a:pt x="104809" y="367267"/>
                  </a:lnTo>
                  <a:lnTo>
                    <a:pt x="130387" y="327486"/>
                  </a:lnTo>
                  <a:lnTo>
                    <a:pt x="158358" y="289414"/>
                  </a:lnTo>
                  <a:lnTo>
                    <a:pt x="188605" y="253163"/>
                  </a:lnTo>
                  <a:lnTo>
                    <a:pt x="221015" y="218842"/>
                  </a:lnTo>
                  <a:lnTo>
                    <a:pt x="255474" y="186564"/>
                  </a:lnTo>
                  <a:lnTo>
                    <a:pt x="291866" y="156437"/>
                  </a:lnTo>
                  <a:lnTo>
                    <a:pt x="330078" y="128574"/>
                  </a:lnTo>
                  <a:lnTo>
                    <a:pt x="369996" y="103085"/>
                  </a:lnTo>
                  <a:lnTo>
                    <a:pt x="411504" y="80081"/>
                  </a:lnTo>
                  <a:lnTo>
                    <a:pt x="454489" y="59672"/>
                  </a:lnTo>
                  <a:lnTo>
                    <a:pt x="498835" y="41970"/>
                  </a:lnTo>
                  <a:lnTo>
                    <a:pt x="500450" y="41163"/>
                  </a:lnTo>
                  <a:lnTo>
                    <a:pt x="502064" y="41163"/>
                  </a:lnTo>
                  <a:lnTo>
                    <a:pt x="503678" y="40355"/>
                  </a:lnTo>
                  <a:lnTo>
                    <a:pt x="549952" y="26241"/>
                  </a:lnTo>
                  <a:lnTo>
                    <a:pt x="597621" y="14993"/>
                  </a:lnTo>
                  <a:lnTo>
                    <a:pt x="646529" y="6766"/>
                  </a:lnTo>
                  <a:lnTo>
                    <a:pt x="696523" y="1717"/>
                  </a:lnTo>
                  <a:lnTo>
                    <a:pt x="747446" y="0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6235" y="9901904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63854" y="1168010"/>
            <a:ext cx="6973570" cy="1167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750" spc="200" dirty="0">
                <a:solidFill>
                  <a:srgbClr val="ECF1FE"/>
                </a:solidFill>
                <a:latin typeface="Arial"/>
                <a:cs typeface="Arial"/>
              </a:rPr>
              <a:t>“</a:t>
            </a:r>
            <a:r>
              <a:rPr sz="3100" spc="200" dirty="0">
                <a:solidFill>
                  <a:srgbClr val="ECF1FE"/>
                </a:solidFill>
                <a:latin typeface="Arial"/>
                <a:cs typeface="Arial"/>
              </a:rPr>
              <a:t>I</a:t>
            </a:r>
            <a:r>
              <a:rPr sz="310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95" dirty="0">
                <a:solidFill>
                  <a:srgbClr val="ECF1FE"/>
                </a:solidFill>
                <a:latin typeface="Arial"/>
                <a:cs typeface="Arial"/>
              </a:rPr>
              <a:t>love</a:t>
            </a:r>
            <a:r>
              <a:rPr sz="310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75" dirty="0">
                <a:solidFill>
                  <a:srgbClr val="ECF1FE"/>
                </a:solidFill>
                <a:latin typeface="Arial"/>
                <a:cs typeface="Arial"/>
              </a:rPr>
              <a:t>this</a:t>
            </a:r>
            <a:r>
              <a:rPr sz="310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114" dirty="0">
                <a:solidFill>
                  <a:srgbClr val="ECF1FE"/>
                </a:solidFill>
                <a:latin typeface="Arial"/>
                <a:cs typeface="Arial"/>
              </a:rPr>
              <a:t>product.</a:t>
            </a:r>
            <a:r>
              <a:rPr sz="310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100" dirty="0">
                <a:solidFill>
                  <a:srgbClr val="ECF1FE"/>
                </a:solidFill>
                <a:latin typeface="Arial"/>
                <a:cs typeface="Arial"/>
              </a:rPr>
              <a:t>What</a:t>
            </a:r>
            <a:r>
              <a:rPr sz="310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-20" dirty="0">
                <a:solidFill>
                  <a:srgbClr val="ECF1FE"/>
                </a:solidFill>
                <a:latin typeface="Arial"/>
                <a:cs typeface="Arial"/>
              </a:rPr>
              <a:t>a</a:t>
            </a:r>
            <a:r>
              <a:rPr sz="3100" spc="-16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55" dirty="0">
                <a:solidFill>
                  <a:srgbClr val="ECF1FE"/>
                </a:solidFill>
                <a:latin typeface="Arial"/>
                <a:cs typeface="Arial"/>
              </a:rPr>
              <a:t>lifesaver!</a:t>
            </a:r>
            <a:r>
              <a:rPr sz="2750" spc="55" dirty="0">
                <a:solidFill>
                  <a:srgbClr val="ECF1FE"/>
                </a:solidFill>
                <a:latin typeface="Arial"/>
                <a:cs typeface="Arial"/>
              </a:rPr>
              <a:t>”</a:t>
            </a:r>
            <a:r>
              <a:rPr sz="2750" spc="-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-40" dirty="0">
                <a:solidFill>
                  <a:srgbClr val="ECF1FE"/>
                </a:solidFill>
                <a:latin typeface="Arial"/>
                <a:cs typeface="Arial"/>
              </a:rPr>
              <a:t>-  </a:t>
            </a:r>
            <a:r>
              <a:rPr sz="3100" spc="114" dirty="0">
                <a:solidFill>
                  <a:srgbClr val="ECF1FE"/>
                </a:solidFill>
                <a:latin typeface="Arial"/>
                <a:cs typeface="Arial"/>
              </a:rPr>
              <a:t>Anupam </a:t>
            </a:r>
            <a:r>
              <a:rPr sz="3100" spc="80" dirty="0">
                <a:solidFill>
                  <a:srgbClr val="ECF1FE"/>
                </a:solidFill>
                <a:latin typeface="Arial"/>
                <a:cs typeface="Arial"/>
              </a:rPr>
              <a:t>Chouksey</a:t>
            </a:r>
            <a:r>
              <a:rPr sz="3100" spc="-459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-35" dirty="0">
                <a:solidFill>
                  <a:srgbClr val="ECF1FE"/>
                </a:solidFill>
                <a:latin typeface="Arial"/>
                <a:cs typeface="Arial"/>
              </a:rPr>
              <a:t>Sir</a:t>
            </a:r>
            <a:endParaRPr sz="3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3854" y="3550084"/>
            <a:ext cx="7759700" cy="1167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750" spc="130" dirty="0">
                <a:solidFill>
                  <a:srgbClr val="ECF1FE"/>
                </a:solidFill>
                <a:latin typeface="Arial"/>
                <a:cs typeface="Arial"/>
              </a:rPr>
              <a:t>“</a:t>
            </a:r>
            <a:r>
              <a:rPr sz="3100" spc="130" dirty="0">
                <a:solidFill>
                  <a:srgbClr val="ECF1FE"/>
                </a:solidFill>
                <a:latin typeface="Arial"/>
                <a:cs typeface="Arial"/>
              </a:rPr>
              <a:t>This</a:t>
            </a:r>
            <a:r>
              <a:rPr sz="31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155" dirty="0">
                <a:solidFill>
                  <a:srgbClr val="ECF1FE"/>
                </a:solidFill>
                <a:latin typeface="Arial"/>
                <a:cs typeface="Arial"/>
              </a:rPr>
              <a:t>product</a:t>
            </a:r>
            <a:r>
              <a:rPr sz="310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95" dirty="0">
                <a:solidFill>
                  <a:srgbClr val="ECF1FE"/>
                </a:solidFill>
                <a:latin typeface="Arial"/>
                <a:cs typeface="Arial"/>
              </a:rPr>
              <a:t>changes</a:t>
            </a:r>
            <a:r>
              <a:rPr sz="31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114" dirty="0">
                <a:solidFill>
                  <a:srgbClr val="ECF1FE"/>
                </a:solidFill>
                <a:latin typeface="Arial"/>
                <a:cs typeface="Arial"/>
              </a:rPr>
              <a:t>the</a:t>
            </a:r>
            <a:r>
              <a:rPr sz="310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100" dirty="0">
                <a:solidFill>
                  <a:srgbClr val="ECF1FE"/>
                </a:solidFill>
                <a:latin typeface="Arial"/>
                <a:cs typeface="Arial"/>
              </a:rPr>
              <a:t>game</a:t>
            </a:r>
            <a:r>
              <a:rPr sz="31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80" dirty="0">
                <a:solidFill>
                  <a:srgbClr val="ECF1FE"/>
                </a:solidFill>
                <a:latin typeface="Arial"/>
                <a:cs typeface="Arial"/>
              </a:rPr>
              <a:t>for</a:t>
            </a:r>
            <a:r>
              <a:rPr sz="310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10" dirty="0">
                <a:solidFill>
                  <a:srgbClr val="ECF1FE"/>
                </a:solidFill>
                <a:latin typeface="Arial"/>
                <a:cs typeface="Arial"/>
              </a:rPr>
              <a:t>real.</a:t>
            </a:r>
            <a:r>
              <a:rPr sz="2750" spc="10" dirty="0">
                <a:solidFill>
                  <a:srgbClr val="ECF1FE"/>
                </a:solidFill>
                <a:latin typeface="Arial"/>
                <a:cs typeface="Arial"/>
              </a:rPr>
              <a:t>"</a:t>
            </a:r>
            <a:r>
              <a:rPr sz="2750" spc="-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-40" dirty="0">
                <a:solidFill>
                  <a:srgbClr val="ECF1FE"/>
                </a:solidFill>
                <a:latin typeface="Arial"/>
                <a:cs typeface="Arial"/>
              </a:rPr>
              <a:t>-  </a:t>
            </a:r>
            <a:r>
              <a:rPr sz="3100" spc="55" dirty="0">
                <a:solidFill>
                  <a:srgbClr val="ECF1FE"/>
                </a:solidFill>
                <a:latin typeface="Arial"/>
                <a:cs typeface="Arial"/>
              </a:rPr>
              <a:t>Dolraj </a:t>
            </a:r>
            <a:r>
              <a:rPr sz="3100" spc="-10" dirty="0">
                <a:solidFill>
                  <a:srgbClr val="ECF1FE"/>
                </a:solidFill>
                <a:latin typeface="Arial"/>
                <a:cs typeface="Arial"/>
              </a:rPr>
              <a:t>Gaire </a:t>
            </a:r>
            <a:r>
              <a:rPr sz="2750" spc="15" dirty="0">
                <a:solidFill>
                  <a:srgbClr val="ECF1FE"/>
                </a:solidFill>
                <a:latin typeface="Arial"/>
                <a:cs typeface="Arial"/>
              </a:rPr>
              <a:t>(</a:t>
            </a:r>
            <a:r>
              <a:rPr sz="3100" spc="15" dirty="0">
                <a:solidFill>
                  <a:srgbClr val="ECF1FE"/>
                </a:solidFill>
                <a:latin typeface="Arial"/>
                <a:cs typeface="Arial"/>
              </a:rPr>
              <a:t>Sagar</a:t>
            </a:r>
            <a:r>
              <a:rPr sz="3100" spc="-5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5" dirty="0">
                <a:solidFill>
                  <a:srgbClr val="ECF1FE"/>
                </a:solidFill>
                <a:latin typeface="Arial"/>
                <a:cs typeface="Arial"/>
              </a:rPr>
              <a:t>Gaire</a:t>
            </a:r>
            <a:r>
              <a:rPr sz="2750" spc="5" dirty="0">
                <a:solidFill>
                  <a:srgbClr val="ECF1FE"/>
                </a:solidFill>
                <a:latin typeface="Arial"/>
                <a:cs typeface="Arial"/>
              </a:rPr>
              <a:t>)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3854" y="5932126"/>
            <a:ext cx="7780020" cy="1167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750" spc="200" dirty="0">
                <a:solidFill>
                  <a:srgbClr val="ECF1FE"/>
                </a:solidFill>
                <a:latin typeface="Arial"/>
                <a:cs typeface="Arial"/>
              </a:rPr>
              <a:t>“</a:t>
            </a:r>
            <a:r>
              <a:rPr sz="3100" spc="200" dirty="0">
                <a:solidFill>
                  <a:srgbClr val="ECF1FE"/>
                </a:solidFill>
                <a:latin typeface="Arial"/>
                <a:cs typeface="Arial"/>
              </a:rPr>
              <a:t>Why</a:t>
            </a:r>
            <a:r>
              <a:rPr sz="31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70" dirty="0">
                <a:solidFill>
                  <a:srgbClr val="ECF1FE"/>
                </a:solidFill>
                <a:latin typeface="Arial"/>
                <a:cs typeface="Arial"/>
              </a:rPr>
              <a:t>have</a:t>
            </a:r>
            <a:r>
              <a:rPr sz="31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-15" dirty="0">
                <a:solidFill>
                  <a:srgbClr val="ECF1FE"/>
                </a:solidFill>
                <a:latin typeface="Arial"/>
                <a:cs typeface="Arial"/>
              </a:rPr>
              <a:t>I</a:t>
            </a:r>
            <a:r>
              <a:rPr sz="31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155" dirty="0">
                <a:solidFill>
                  <a:srgbClr val="ECF1FE"/>
                </a:solidFill>
                <a:latin typeface="Arial"/>
                <a:cs typeface="Arial"/>
              </a:rPr>
              <a:t>not</a:t>
            </a:r>
            <a:r>
              <a:rPr sz="31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90" dirty="0">
                <a:solidFill>
                  <a:srgbClr val="ECF1FE"/>
                </a:solidFill>
                <a:latin typeface="Arial"/>
                <a:cs typeface="Arial"/>
              </a:rPr>
              <a:t>heard</a:t>
            </a:r>
            <a:r>
              <a:rPr sz="31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130" dirty="0">
                <a:solidFill>
                  <a:srgbClr val="ECF1FE"/>
                </a:solidFill>
                <a:latin typeface="Arial"/>
                <a:cs typeface="Arial"/>
              </a:rPr>
              <a:t>about</a:t>
            </a:r>
            <a:r>
              <a:rPr sz="310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75" dirty="0">
                <a:solidFill>
                  <a:srgbClr val="ECF1FE"/>
                </a:solidFill>
                <a:latin typeface="Arial"/>
                <a:cs typeface="Arial"/>
              </a:rPr>
              <a:t>this</a:t>
            </a:r>
            <a:r>
              <a:rPr sz="31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65" dirty="0">
                <a:solidFill>
                  <a:srgbClr val="ECF1FE"/>
                </a:solidFill>
                <a:latin typeface="Arial"/>
                <a:cs typeface="Arial"/>
              </a:rPr>
              <a:t>before?</a:t>
            </a:r>
            <a:r>
              <a:rPr sz="2750" spc="65" dirty="0">
                <a:solidFill>
                  <a:srgbClr val="ECF1FE"/>
                </a:solidFill>
                <a:latin typeface="Arial"/>
                <a:cs typeface="Arial"/>
              </a:rPr>
              <a:t>"</a:t>
            </a:r>
            <a:r>
              <a:rPr sz="2750" spc="-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-40" dirty="0">
                <a:solidFill>
                  <a:srgbClr val="ECF1FE"/>
                </a:solidFill>
                <a:latin typeface="Arial"/>
                <a:cs typeface="Arial"/>
              </a:rPr>
              <a:t>-  </a:t>
            </a:r>
            <a:r>
              <a:rPr sz="3100" spc="110" dirty="0">
                <a:solidFill>
                  <a:srgbClr val="ECF1FE"/>
                </a:solidFill>
                <a:latin typeface="Arial"/>
                <a:cs typeface="Arial"/>
              </a:rPr>
              <a:t>Jitender</a:t>
            </a:r>
            <a:r>
              <a:rPr sz="31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-35" dirty="0">
                <a:solidFill>
                  <a:srgbClr val="ECF1FE"/>
                </a:solidFill>
                <a:latin typeface="Arial"/>
                <a:cs typeface="Arial"/>
              </a:rPr>
              <a:t>Sir</a:t>
            </a:r>
            <a:r>
              <a:rPr sz="310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65" dirty="0">
                <a:solidFill>
                  <a:srgbClr val="ECF1FE"/>
                </a:solidFill>
                <a:latin typeface="Arial"/>
                <a:cs typeface="Arial"/>
              </a:rPr>
              <a:t>(</a:t>
            </a:r>
            <a:r>
              <a:rPr sz="3100" spc="65" dirty="0">
                <a:solidFill>
                  <a:srgbClr val="ECF1FE"/>
                </a:solidFill>
                <a:latin typeface="Arial"/>
                <a:cs typeface="Arial"/>
              </a:rPr>
              <a:t>Baapu</a:t>
            </a:r>
            <a:r>
              <a:rPr sz="310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-25" dirty="0">
                <a:solidFill>
                  <a:srgbClr val="ECF1FE"/>
                </a:solidFill>
                <a:latin typeface="Arial"/>
                <a:cs typeface="Arial"/>
              </a:rPr>
              <a:t>Ki</a:t>
            </a:r>
            <a:r>
              <a:rPr sz="31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60" dirty="0">
                <a:solidFill>
                  <a:srgbClr val="ECF1FE"/>
                </a:solidFill>
                <a:latin typeface="Arial"/>
                <a:cs typeface="Arial"/>
              </a:rPr>
              <a:t>Kutiya</a:t>
            </a:r>
            <a:r>
              <a:rPr sz="2750" spc="60" dirty="0">
                <a:solidFill>
                  <a:srgbClr val="ECF1FE"/>
                </a:solidFill>
                <a:latin typeface="Arial"/>
                <a:cs typeface="Arial"/>
              </a:rPr>
              <a:t>)</a:t>
            </a:r>
            <a:endParaRPr sz="2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5770" y="2865010"/>
            <a:ext cx="8810625" cy="276225"/>
          </a:xfrm>
          <a:custGeom>
            <a:avLst/>
            <a:gdLst/>
            <a:ahLst/>
            <a:cxnLst/>
            <a:rect l="l" t="t" r="r" b="b"/>
            <a:pathLst>
              <a:path w="8810625" h="276225">
                <a:moveTo>
                  <a:pt x="8672507" y="275969"/>
                </a:moveTo>
                <a:lnTo>
                  <a:pt x="8624332" y="267466"/>
                </a:lnTo>
                <a:lnTo>
                  <a:pt x="8583473" y="243937"/>
                </a:lnTo>
                <a:lnTo>
                  <a:pt x="8553062" y="208356"/>
                </a:lnTo>
                <a:lnTo>
                  <a:pt x="8536228" y="163696"/>
                </a:lnTo>
                <a:lnTo>
                  <a:pt x="274305" y="163696"/>
                </a:lnTo>
                <a:lnTo>
                  <a:pt x="257469" y="208356"/>
                </a:lnTo>
                <a:lnTo>
                  <a:pt x="227051" y="243937"/>
                </a:lnTo>
                <a:lnTo>
                  <a:pt x="186187" y="267466"/>
                </a:lnTo>
                <a:lnTo>
                  <a:pt x="138009" y="275969"/>
                </a:lnTo>
                <a:lnTo>
                  <a:pt x="94361" y="268941"/>
                </a:lnTo>
                <a:lnTo>
                  <a:pt x="56472" y="249366"/>
                </a:lnTo>
                <a:lnTo>
                  <a:pt x="26607" y="219507"/>
                </a:lnTo>
                <a:lnTo>
                  <a:pt x="7029" y="181625"/>
                </a:lnTo>
                <a:lnTo>
                  <a:pt x="0" y="137984"/>
                </a:lnTo>
                <a:lnTo>
                  <a:pt x="7029" y="94343"/>
                </a:lnTo>
                <a:lnTo>
                  <a:pt x="26607" y="56462"/>
                </a:lnTo>
                <a:lnTo>
                  <a:pt x="56472" y="26602"/>
                </a:lnTo>
                <a:lnTo>
                  <a:pt x="94361" y="7027"/>
                </a:lnTo>
                <a:lnTo>
                  <a:pt x="138009" y="0"/>
                </a:lnTo>
                <a:lnTo>
                  <a:pt x="186187" y="8503"/>
                </a:lnTo>
                <a:lnTo>
                  <a:pt x="227051" y="32032"/>
                </a:lnTo>
                <a:lnTo>
                  <a:pt x="257469" y="67613"/>
                </a:lnTo>
                <a:lnTo>
                  <a:pt x="274305" y="112273"/>
                </a:lnTo>
                <a:lnTo>
                  <a:pt x="8535371" y="112273"/>
                </a:lnTo>
                <a:lnTo>
                  <a:pt x="8552566" y="67974"/>
                </a:lnTo>
                <a:lnTo>
                  <a:pt x="8582938" y="32353"/>
                </a:lnTo>
                <a:lnTo>
                  <a:pt x="8623595" y="8624"/>
                </a:lnTo>
                <a:lnTo>
                  <a:pt x="8671650" y="0"/>
                </a:lnTo>
                <a:lnTo>
                  <a:pt x="8715388" y="7027"/>
                </a:lnTo>
                <a:lnTo>
                  <a:pt x="8753489" y="26602"/>
                </a:lnTo>
                <a:lnTo>
                  <a:pt x="8783607" y="56462"/>
                </a:lnTo>
                <a:lnTo>
                  <a:pt x="8803398" y="94343"/>
                </a:lnTo>
                <a:lnTo>
                  <a:pt x="8810517" y="137984"/>
                </a:lnTo>
                <a:lnTo>
                  <a:pt x="8803488" y="181625"/>
                </a:lnTo>
                <a:lnTo>
                  <a:pt x="8783909" y="219507"/>
                </a:lnTo>
                <a:lnTo>
                  <a:pt x="8754044" y="249366"/>
                </a:lnTo>
                <a:lnTo>
                  <a:pt x="8716156" y="268941"/>
                </a:lnTo>
                <a:lnTo>
                  <a:pt x="8672507" y="275969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5770" y="5247089"/>
            <a:ext cx="8810625" cy="276225"/>
          </a:xfrm>
          <a:custGeom>
            <a:avLst/>
            <a:gdLst/>
            <a:ahLst/>
            <a:cxnLst/>
            <a:rect l="l" t="t" r="r" b="b"/>
            <a:pathLst>
              <a:path w="8810625" h="276225">
                <a:moveTo>
                  <a:pt x="8672507" y="275969"/>
                </a:moveTo>
                <a:lnTo>
                  <a:pt x="8624332" y="267466"/>
                </a:lnTo>
                <a:lnTo>
                  <a:pt x="8583473" y="243937"/>
                </a:lnTo>
                <a:lnTo>
                  <a:pt x="8553062" y="208356"/>
                </a:lnTo>
                <a:lnTo>
                  <a:pt x="8536228" y="163696"/>
                </a:lnTo>
                <a:lnTo>
                  <a:pt x="274305" y="163696"/>
                </a:lnTo>
                <a:lnTo>
                  <a:pt x="257469" y="208356"/>
                </a:lnTo>
                <a:lnTo>
                  <a:pt x="227051" y="243937"/>
                </a:lnTo>
                <a:lnTo>
                  <a:pt x="186187" y="267466"/>
                </a:lnTo>
                <a:lnTo>
                  <a:pt x="138009" y="275969"/>
                </a:lnTo>
                <a:lnTo>
                  <a:pt x="94361" y="268941"/>
                </a:lnTo>
                <a:lnTo>
                  <a:pt x="56472" y="249366"/>
                </a:lnTo>
                <a:lnTo>
                  <a:pt x="26607" y="219507"/>
                </a:lnTo>
                <a:lnTo>
                  <a:pt x="7029" y="181625"/>
                </a:lnTo>
                <a:lnTo>
                  <a:pt x="0" y="137984"/>
                </a:lnTo>
                <a:lnTo>
                  <a:pt x="7029" y="94343"/>
                </a:lnTo>
                <a:lnTo>
                  <a:pt x="26607" y="56462"/>
                </a:lnTo>
                <a:lnTo>
                  <a:pt x="56472" y="26602"/>
                </a:lnTo>
                <a:lnTo>
                  <a:pt x="94361" y="7027"/>
                </a:lnTo>
                <a:lnTo>
                  <a:pt x="138009" y="0"/>
                </a:lnTo>
                <a:lnTo>
                  <a:pt x="186187" y="8503"/>
                </a:lnTo>
                <a:lnTo>
                  <a:pt x="227051" y="32032"/>
                </a:lnTo>
                <a:lnTo>
                  <a:pt x="257469" y="67613"/>
                </a:lnTo>
                <a:lnTo>
                  <a:pt x="274305" y="112273"/>
                </a:lnTo>
                <a:lnTo>
                  <a:pt x="8535371" y="112273"/>
                </a:lnTo>
                <a:lnTo>
                  <a:pt x="8552566" y="67974"/>
                </a:lnTo>
                <a:lnTo>
                  <a:pt x="8582938" y="32353"/>
                </a:lnTo>
                <a:lnTo>
                  <a:pt x="8623595" y="8624"/>
                </a:lnTo>
                <a:lnTo>
                  <a:pt x="8671650" y="0"/>
                </a:lnTo>
                <a:lnTo>
                  <a:pt x="8715388" y="7027"/>
                </a:lnTo>
                <a:lnTo>
                  <a:pt x="8753489" y="26602"/>
                </a:lnTo>
                <a:lnTo>
                  <a:pt x="8783607" y="56462"/>
                </a:lnTo>
                <a:lnTo>
                  <a:pt x="8803398" y="94343"/>
                </a:lnTo>
                <a:lnTo>
                  <a:pt x="8810517" y="137984"/>
                </a:lnTo>
                <a:lnTo>
                  <a:pt x="8803488" y="181625"/>
                </a:lnTo>
                <a:lnTo>
                  <a:pt x="8783909" y="219507"/>
                </a:lnTo>
                <a:lnTo>
                  <a:pt x="8754044" y="249366"/>
                </a:lnTo>
                <a:lnTo>
                  <a:pt x="8716156" y="268941"/>
                </a:lnTo>
                <a:lnTo>
                  <a:pt x="8672507" y="275969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5770" y="482943"/>
            <a:ext cx="8810625" cy="276225"/>
          </a:xfrm>
          <a:custGeom>
            <a:avLst/>
            <a:gdLst/>
            <a:ahLst/>
            <a:cxnLst/>
            <a:rect l="l" t="t" r="r" b="b"/>
            <a:pathLst>
              <a:path w="8810625" h="276225">
                <a:moveTo>
                  <a:pt x="8672507" y="275969"/>
                </a:moveTo>
                <a:lnTo>
                  <a:pt x="8624332" y="267466"/>
                </a:lnTo>
                <a:lnTo>
                  <a:pt x="8583473" y="243937"/>
                </a:lnTo>
                <a:lnTo>
                  <a:pt x="8553062" y="208356"/>
                </a:lnTo>
                <a:lnTo>
                  <a:pt x="8536228" y="163696"/>
                </a:lnTo>
                <a:lnTo>
                  <a:pt x="274305" y="163696"/>
                </a:lnTo>
                <a:lnTo>
                  <a:pt x="257469" y="208356"/>
                </a:lnTo>
                <a:lnTo>
                  <a:pt x="227051" y="243937"/>
                </a:lnTo>
                <a:lnTo>
                  <a:pt x="186187" y="267466"/>
                </a:lnTo>
                <a:lnTo>
                  <a:pt x="138009" y="275969"/>
                </a:lnTo>
                <a:lnTo>
                  <a:pt x="94361" y="268941"/>
                </a:lnTo>
                <a:lnTo>
                  <a:pt x="56472" y="249366"/>
                </a:lnTo>
                <a:lnTo>
                  <a:pt x="26607" y="219507"/>
                </a:lnTo>
                <a:lnTo>
                  <a:pt x="7029" y="181625"/>
                </a:lnTo>
                <a:lnTo>
                  <a:pt x="0" y="137984"/>
                </a:lnTo>
                <a:lnTo>
                  <a:pt x="7029" y="94343"/>
                </a:lnTo>
                <a:lnTo>
                  <a:pt x="26607" y="56462"/>
                </a:lnTo>
                <a:lnTo>
                  <a:pt x="56472" y="26602"/>
                </a:lnTo>
                <a:lnTo>
                  <a:pt x="94361" y="7027"/>
                </a:lnTo>
                <a:lnTo>
                  <a:pt x="138009" y="0"/>
                </a:lnTo>
                <a:lnTo>
                  <a:pt x="186187" y="8503"/>
                </a:lnTo>
                <a:lnTo>
                  <a:pt x="227051" y="32032"/>
                </a:lnTo>
                <a:lnTo>
                  <a:pt x="257469" y="67613"/>
                </a:lnTo>
                <a:lnTo>
                  <a:pt x="274305" y="112273"/>
                </a:lnTo>
                <a:lnTo>
                  <a:pt x="8535371" y="112273"/>
                </a:lnTo>
                <a:lnTo>
                  <a:pt x="8552566" y="67974"/>
                </a:lnTo>
                <a:lnTo>
                  <a:pt x="8582938" y="32353"/>
                </a:lnTo>
                <a:lnTo>
                  <a:pt x="8623595" y="8624"/>
                </a:lnTo>
                <a:lnTo>
                  <a:pt x="8671650" y="0"/>
                </a:lnTo>
                <a:lnTo>
                  <a:pt x="8715388" y="7027"/>
                </a:lnTo>
                <a:lnTo>
                  <a:pt x="8753489" y="26602"/>
                </a:lnTo>
                <a:lnTo>
                  <a:pt x="8783607" y="56462"/>
                </a:lnTo>
                <a:lnTo>
                  <a:pt x="8803398" y="94343"/>
                </a:lnTo>
                <a:lnTo>
                  <a:pt x="8810517" y="137984"/>
                </a:lnTo>
                <a:lnTo>
                  <a:pt x="8803488" y="181625"/>
                </a:lnTo>
                <a:lnTo>
                  <a:pt x="8783909" y="219507"/>
                </a:lnTo>
                <a:lnTo>
                  <a:pt x="8754044" y="249366"/>
                </a:lnTo>
                <a:lnTo>
                  <a:pt x="8716156" y="268941"/>
                </a:lnTo>
                <a:lnTo>
                  <a:pt x="8672507" y="275969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3854" y="8314199"/>
            <a:ext cx="7164070" cy="1167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750" spc="20" dirty="0">
                <a:solidFill>
                  <a:srgbClr val="ECF1FE"/>
                </a:solidFill>
                <a:latin typeface="Arial"/>
                <a:cs typeface="Arial"/>
              </a:rPr>
              <a:t>"</a:t>
            </a:r>
            <a:r>
              <a:rPr sz="3100" spc="20" dirty="0">
                <a:solidFill>
                  <a:srgbClr val="ECF1FE"/>
                </a:solidFill>
                <a:latin typeface="Arial"/>
                <a:cs typeface="Arial"/>
              </a:rPr>
              <a:t>Free</a:t>
            </a:r>
            <a:r>
              <a:rPr sz="31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140" dirty="0">
                <a:solidFill>
                  <a:srgbClr val="ECF1FE"/>
                </a:solidFill>
                <a:latin typeface="Arial"/>
                <a:cs typeface="Arial"/>
              </a:rPr>
              <a:t>shipping</a:t>
            </a:r>
            <a:r>
              <a:rPr sz="31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80" dirty="0">
                <a:solidFill>
                  <a:srgbClr val="ECF1FE"/>
                </a:solidFill>
                <a:latin typeface="Arial"/>
                <a:cs typeface="Arial"/>
              </a:rPr>
              <a:t>for</a:t>
            </a:r>
            <a:r>
              <a:rPr sz="31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-20" dirty="0">
                <a:solidFill>
                  <a:srgbClr val="ECF1FE"/>
                </a:solidFill>
                <a:latin typeface="Arial"/>
                <a:cs typeface="Arial"/>
              </a:rPr>
              <a:t>a</a:t>
            </a:r>
            <a:r>
              <a:rPr sz="31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30" dirty="0">
                <a:solidFill>
                  <a:srgbClr val="ECF1FE"/>
                </a:solidFill>
                <a:latin typeface="Arial"/>
                <a:cs typeface="Arial"/>
              </a:rPr>
              <a:t>year</a:t>
            </a:r>
            <a:r>
              <a:rPr sz="31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-5" dirty="0">
                <a:solidFill>
                  <a:srgbClr val="ECF1FE"/>
                </a:solidFill>
                <a:latin typeface="Arial"/>
                <a:cs typeface="Arial"/>
              </a:rPr>
              <a:t>is</a:t>
            </a:r>
            <a:r>
              <a:rPr sz="31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95" dirty="0">
                <a:solidFill>
                  <a:srgbClr val="ECF1FE"/>
                </a:solidFill>
                <a:latin typeface="Arial"/>
                <a:cs typeface="Arial"/>
              </a:rPr>
              <a:t>incredible!</a:t>
            </a:r>
            <a:r>
              <a:rPr sz="2750" spc="95" dirty="0">
                <a:solidFill>
                  <a:srgbClr val="ECF1FE"/>
                </a:solidFill>
                <a:latin typeface="Arial"/>
                <a:cs typeface="Arial"/>
              </a:rPr>
              <a:t>"</a:t>
            </a:r>
            <a:r>
              <a:rPr sz="2750" spc="-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-40" dirty="0">
                <a:solidFill>
                  <a:srgbClr val="ECF1FE"/>
                </a:solidFill>
                <a:latin typeface="Arial"/>
                <a:cs typeface="Arial"/>
              </a:rPr>
              <a:t>-  </a:t>
            </a:r>
            <a:r>
              <a:rPr sz="3100" spc="95" dirty="0">
                <a:solidFill>
                  <a:srgbClr val="ECF1FE"/>
                </a:solidFill>
                <a:latin typeface="Arial"/>
                <a:cs typeface="Arial"/>
              </a:rPr>
              <a:t>Atul </a:t>
            </a:r>
            <a:r>
              <a:rPr sz="3100" spc="-35" dirty="0">
                <a:solidFill>
                  <a:srgbClr val="ECF1FE"/>
                </a:solidFill>
                <a:latin typeface="Arial"/>
                <a:cs typeface="Arial"/>
              </a:rPr>
              <a:t>Sir </a:t>
            </a:r>
            <a:r>
              <a:rPr sz="2750" spc="60" dirty="0">
                <a:solidFill>
                  <a:srgbClr val="ECF1FE"/>
                </a:solidFill>
                <a:latin typeface="Arial"/>
                <a:cs typeface="Arial"/>
              </a:rPr>
              <a:t>(</a:t>
            </a:r>
            <a:r>
              <a:rPr sz="3100" spc="60" dirty="0">
                <a:solidFill>
                  <a:srgbClr val="ECF1FE"/>
                </a:solidFill>
                <a:latin typeface="Arial"/>
                <a:cs typeface="Arial"/>
              </a:rPr>
              <a:t>Narmada</a:t>
            </a:r>
            <a:r>
              <a:rPr sz="3100" spc="-5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00" spc="85" dirty="0">
                <a:solidFill>
                  <a:srgbClr val="ECF1FE"/>
                </a:solidFill>
                <a:latin typeface="Arial"/>
                <a:cs typeface="Arial"/>
              </a:rPr>
              <a:t>Hospital</a:t>
            </a:r>
            <a:r>
              <a:rPr sz="2750" spc="85" dirty="0">
                <a:solidFill>
                  <a:srgbClr val="ECF1FE"/>
                </a:solidFill>
                <a:latin typeface="Arial"/>
                <a:cs typeface="Arial"/>
              </a:rPr>
              <a:t>)</a:t>
            </a:r>
            <a:endParaRPr sz="2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5770" y="7629132"/>
            <a:ext cx="8810625" cy="276225"/>
          </a:xfrm>
          <a:custGeom>
            <a:avLst/>
            <a:gdLst/>
            <a:ahLst/>
            <a:cxnLst/>
            <a:rect l="l" t="t" r="r" b="b"/>
            <a:pathLst>
              <a:path w="8810625" h="276225">
                <a:moveTo>
                  <a:pt x="8672507" y="275969"/>
                </a:moveTo>
                <a:lnTo>
                  <a:pt x="8624332" y="267466"/>
                </a:lnTo>
                <a:lnTo>
                  <a:pt x="8583473" y="243937"/>
                </a:lnTo>
                <a:lnTo>
                  <a:pt x="8553062" y="208356"/>
                </a:lnTo>
                <a:lnTo>
                  <a:pt x="8536228" y="163696"/>
                </a:lnTo>
                <a:lnTo>
                  <a:pt x="274305" y="163696"/>
                </a:lnTo>
                <a:lnTo>
                  <a:pt x="257469" y="208356"/>
                </a:lnTo>
                <a:lnTo>
                  <a:pt x="227051" y="243937"/>
                </a:lnTo>
                <a:lnTo>
                  <a:pt x="186187" y="267466"/>
                </a:lnTo>
                <a:lnTo>
                  <a:pt x="138009" y="275969"/>
                </a:lnTo>
                <a:lnTo>
                  <a:pt x="94361" y="268941"/>
                </a:lnTo>
                <a:lnTo>
                  <a:pt x="56472" y="249366"/>
                </a:lnTo>
                <a:lnTo>
                  <a:pt x="26607" y="219507"/>
                </a:lnTo>
                <a:lnTo>
                  <a:pt x="7029" y="181625"/>
                </a:lnTo>
                <a:lnTo>
                  <a:pt x="0" y="137984"/>
                </a:lnTo>
                <a:lnTo>
                  <a:pt x="7029" y="94343"/>
                </a:lnTo>
                <a:lnTo>
                  <a:pt x="26607" y="56462"/>
                </a:lnTo>
                <a:lnTo>
                  <a:pt x="56472" y="26602"/>
                </a:lnTo>
                <a:lnTo>
                  <a:pt x="94361" y="7027"/>
                </a:lnTo>
                <a:lnTo>
                  <a:pt x="138009" y="0"/>
                </a:lnTo>
                <a:lnTo>
                  <a:pt x="186187" y="8503"/>
                </a:lnTo>
                <a:lnTo>
                  <a:pt x="227051" y="32032"/>
                </a:lnTo>
                <a:lnTo>
                  <a:pt x="257469" y="67613"/>
                </a:lnTo>
                <a:lnTo>
                  <a:pt x="274305" y="112273"/>
                </a:lnTo>
                <a:lnTo>
                  <a:pt x="8535371" y="112273"/>
                </a:lnTo>
                <a:lnTo>
                  <a:pt x="8552566" y="67974"/>
                </a:lnTo>
                <a:lnTo>
                  <a:pt x="8582938" y="32353"/>
                </a:lnTo>
                <a:lnTo>
                  <a:pt x="8623595" y="8624"/>
                </a:lnTo>
                <a:lnTo>
                  <a:pt x="8671650" y="0"/>
                </a:lnTo>
                <a:lnTo>
                  <a:pt x="8715388" y="7027"/>
                </a:lnTo>
                <a:lnTo>
                  <a:pt x="8753489" y="26602"/>
                </a:lnTo>
                <a:lnTo>
                  <a:pt x="8783607" y="56462"/>
                </a:lnTo>
                <a:lnTo>
                  <a:pt x="8803398" y="94343"/>
                </a:lnTo>
                <a:lnTo>
                  <a:pt x="8810517" y="137984"/>
                </a:lnTo>
                <a:lnTo>
                  <a:pt x="8803488" y="181625"/>
                </a:lnTo>
                <a:lnTo>
                  <a:pt x="8783909" y="219507"/>
                </a:lnTo>
                <a:lnTo>
                  <a:pt x="8754044" y="249366"/>
                </a:lnTo>
                <a:lnTo>
                  <a:pt x="8716156" y="268941"/>
                </a:lnTo>
                <a:lnTo>
                  <a:pt x="8672507" y="275969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24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96127" y="9483523"/>
            <a:ext cx="1496060" cy="803910"/>
            <a:chOff x="8396127" y="9483523"/>
            <a:chExt cx="1496060" cy="803910"/>
          </a:xfrm>
        </p:grpSpPr>
        <p:sp>
          <p:nvSpPr>
            <p:cNvPr id="4" name="object 4"/>
            <p:cNvSpPr/>
            <p:nvPr/>
          </p:nvSpPr>
          <p:spPr>
            <a:xfrm>
              <a:off x="8396127" y="9483523"/>
              <a:ext cx="1496060" cy="803910"/>
            </a:xfrm>
            <a:custGeom>
              <a:avLst/>
              <a:gdLst/>
              <a:ahLst/>
              <a:cxnLst/>
              <a:rect l="l" t="t" r="r" b="b"/>
              <a:pathLst>
                <a:path w="1496059" h="803909">
                  <a:moveTo>
                    <a:pt x="747446" y="0"/>
                  </a:moveTo>
                  <a:lnTo>
                    <a:pt x="798879" y="1969"/>
                  </a:lnTo>
                  <a:lnTo>
                    <a:pt x="850119" y="7619"/>
                  </a:lnTo>
                  <a:lnTo>
                    <a:pt x="900584" y="16562"/>
                  </a:lnTo>
                  <a:lnTo>
                    <a:pt x="949692" y="28410"/>
                  </a:lnTo>
                  <a:lnTo>
                    <a:pt x="996864" y="42777"/>
                  </a:lnTo>
                  <a:lnTo>
                    <a:pt x="1041668" y="60117"/>
                  </a:lnTo>
                  <a:lnTo>
                    <a:pt x="1085011" y="80203"/>
                  </a:lnTo>
                  <a:lnTo>
                    <a:pt x="1126788" y="102923"/>
                  </a:lnTo>
                  <a:lnTo>
                    <a:pt x="1166891" y="128167"/>
                  </a:lnTo>
                  <a:lnTo>
                    <a:pt x="1205216" y="155822"/>
                  </a:lnTo>
                  <a:lnTo>
                    <a:pt x="1241657" y="185776"/>
                  </a:lnTo>
                  <a:lnTo>
                    <a:pt x="1276107" y="217920"/>
                  </a:lnTo>
                  <a:lnTo>
                    <a:pt x="1308461" y="252141"/>
                  </a:lnTo>
                  <a:lnTo>
                    <a:pt x="1338612" y="288327"/>
                  </a:lnTo>
                  <a:lnTo>
                    <a:pt x="1366455" y="326368"/>
                  </a:lnTo>
                  <a:lnTo>
                    <a:pt x="1391884" y="366151"/>
                  </a:lnTo>
                  <a:lnTo>
                    <a:pt x="1414794" y="407566"/>
                  </a:lnTo>
                  <a:lnTo>
                    <a:pt x="1435077" y="450501"/>
                  </a:lnTo>
                  <a:lnTo>
                    <a:pt x="1452628" y="494844"/>
                  </a:lnTo>
                  <a:lnTo>
                    <a:pt x="1467341" y="540484"/>
                  </a:lnTo>
                  <a:lnTo>
                    <a:pt x="1479111" y="587309"/>
                  </a:lnTo>
                  <a:lnTo>
                    <a:pt x="1487831" y="635209"/>
                  </a:lnTo>
                  <a:lnTo>
                    <a:pt x="1493396" y="684071"/>
                  </a:lnTo>
                  <a:lnTo>
                    <a:pt x="1495699" y="733784"/>
                  </a:lnTo>
                  <a:lnTo>
                    <a:pt x="1495699" y="803384"/>
                  </a:lnTo>
                  <a:lnTo>
                    <a:pt x="0" y="803384"/>
                  </a:lnTo>
                  <a:lnTo>
                    <a:pt x="0" y="733762"/>
                  </a:lnTo>
                  <a:lnTo>
                    <a:pt x="2328" y="684293"/>
                  </a:lnTo>
                  <a:lnTo>
                    <a:pt x="7963" y="635648"/>
                  </a:lnTo>
                  <a:lnTo>
                    <a:pt x="16791" y="587936"/>
                  </a:lnTo>
                  <a:lnTo>
                    <a:pt x="28696" y="541270"/>
                  </a:lnTo>
                  <a:lnTo>
                    <a:pt x="43565" y="495759"/>
                  </a:lnTo>
                  <a:lnTo>
                    <a:pt x="61283" y="451514"/>
                  </a:lnTo>
                  <a:lnTo>
                    <a:pt x="81736" y="408647"/>
                  </a:lnTo>
                  <a:lnTo>
                    <a:pt x="104809" y="367267"/>
                  </a:lnTo>
                  <a:lnTo>
                    <a:pt x="130387" y="327486"/>
                  </a:lnTo>
                  <a:lnTo>
                    <a:pt x="158358" y="289414"/>
                  </a:lnTo>
                  <a:lnTo>
                    <a:pt x="188605" y="253163"/>
                  </a:lnTo>
                  <a:lnTo>
                    <a:pt x="221015" y="218842"/>
                  </a:lnTo>
                  <a:lnTo>
                    <a:pt x="255474" y="186564"/>
                  </a:lnTo>
                  <a:lnTo>
                    <a:pt x="291866" y="156437"/>
                  </a:lnTo>
                  <a:lnTo>
                    <a:pt x="330078" y="128574"/>
                  </a:lnTo>
                  <a:lnTo>
                    <a:pt x="369996" y="103085"/>
                  </a:lnTo>
                  <a:lnTo>
                    <a:pt x="411504" y="80081"/>
                  </a:lnTo>
                  <a:lnTo>
                    <a:pt x="454489" y="59672"/>
                  </a:lnTo>
                  <a:lnTo>
                    <a:pt x="498835" y="41970"/>
                  </a:lnTo>
                  <a:lnTo>
                    <a:pt x="500450" y="41163"/>
                  </a:lnTo>
                  <a:lnTo>
                    <a:pt x="502064" y="41163"/>
                  </a:lnTo>
                  <a:lnTo>
                    <a:pt x="503678" y="40355"/>
                  </a:lnTo>
                  <a:lnTo>
                    <a:pt x="549952" y="26241"/>
                  </a:lnTo>
                  <a:lnTo>
                    <a:pt x="597621" y="14993"/>
                  </a:lnTo>
                  <a:lnTo>
                    <a:pt x="646529" y="6766"/>
                  </a:lnTo>
                  <a:lnTo>
                    <a:pt x="696523" y="1717"/>
                  </a:lnTo>
                  <a:lnTo>
                    <a:pt x="747446" y="0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36235" y="9901904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324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1575" y="1252723"/>
            <a:ext cx="16264890" cy="1651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650" spc="165" dirty="0">
                <a:solidFill>
                  <a:srgbClr val="ECF1FE"/>
                </a:solidFill>
              </a:rPr>
              <a:t>What</a:t>
            </a:r>
            <a:r>
              <a:rPr sz="9900" spc="165" dirty="0">
                <a:solidFill>
                  <a:srgbClr val="ECF1FE"/>
                </a:solidFill>
                <a:latin typeface="Arial Black"/>
                <a:cs typeface="Arial Black"/>
              </a:rPr>
              <a:t>'</a:t>
            </a:r>
            <a:r>
              <a:rPr sz="10650" spc="165" dirty="0">
                <a:solidFill>
                  <a:srgbClr val="ECF1FE"/>
                </a:solidFill>
              </a:rPr>
              <a:t>s</a:t>
            </a:r>
            <a:r>
              <a:rPr sz="10650" spc="-1855" dirty="0">
                <a:solidFill>
                  <a:srgbClr val="ECF1FE"/>
                </a:solidFill>
              </a:rPr>
              <a:t> </a:t>
            </a:r>
            <a:r>
              <a:rPr sz="10650" spc="400" dirty="0">
                <a:solidFill>
                  <a:srgbClr val="ECF1FE"/>
                </a:solidFill>
              </a:rPr>
              <a:t>Happening</a:t>
            </a:r>
            <a:r>
              <a:rPr sz="10650" spc="-1855" dirty="0">
                <a:solidFill>
                  <a:srgbClr val="ECF1FE"/>
                </a:solidFill>
              </a:rPr>
              <a:t> </a:t>
            </a:r>
            <a:r>
              <a:rPr sz="10650" spc="325" dirty="0">
                <a:solidFill>
                  <a:srgbClr val="ECF1FE"/>
                </a:solidFill>
              </a:rPr>
              <a:t>Next</a:t>
            </a:r>
            <a:endParaRPr sz="106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2212" y="3472670"/>
            <a:ext cx="16563340" cy="1943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635" algn="ctr">
              <a:lnSpc>
                <a:spcPct val="123400"/>
              </a:lnSpc>
              <a:spcBef>
                <a:spcPts val="90"/>
              </a:spcBef>
            </a:pPr>
            <a:r>
              <a:rPr sz="3400" spc="-35" dirty="0">
                <a:solidFill>
                  <a:srgbClr val="ECF1FE"/>
                </a:solidFill>
                <a:latin typeface="Arial"/>
                <a:cs typeface="Arial"/>
              </a:rPr>
              <a:t>As</a:t>
            </a:r>
            <a:r>
              <a:rPr sz="34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125" dirty="0">
                <a:solidFill>
                  <a:srgbClr val="ECF1FE"/>
                </a:solidFill>
                <a:latin typeface="Arial"/>
                <a:cs typeface="Arial"/>
              </a:rPr>
              <a:t>per</a:t>
            </a:r>
            <a:r>
              <a:rPr sz="340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145" dirty="0">
                <a:solidFill>
                  <a:srgbClr val="ECF1FE"/>
                </a:solidFill>
                <a:latin typeface="Arial"/>
                <a:cs typeface="Arial"/>
              </a:rPr>
              <a:t>the</a:t>
            </a:r>
            <a:r>
              <a:rPr sz="34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125" dirty="0">
                <a:solidFill>
                  <a:srgbClr val="ECF1FE"/>
                </a:solidFill>
                <a:latin typeface="Arial"/>
                <a:cs typeface="Arial"/>
              </a:rPr>
              <a:t>current</a:t>
            </a:r>
            <a:r>
              <a:rPr sz="340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85" dirty="0">
                <a:solidFill>
                  <a:srgbClr val="ECF1FE"/>
                </a:solidFill>
                <a:latin typeface="Arial"/>
                <a:cs typeface="Arial"/>
              </a:rPr>
              <a:t>situation,</a:t>
            </a:r>
            <a:r>
              <a:rPr sz="34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145" dirty="0">
                <a:solidFill>
                  <a:srgbClr val="ECF1FE"/>
                </a:solidFill>
                <a:latin typeface="Arial"/>
                <a:cs typeface="Arial"/>
              </a:rPr>
              <a:t>our</a:t>
            </a:r>
            <a:r>
              <a:rPr sz="340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190" dirty="0">
                <a:solidFill>
                  <a:srgbClr val="ECF1FE"/>
                </a:solidFill>
                <a:latin typeface="Arial"/>
                <a:cs typeface="Arial"/>
              </a:rPr>
              <a:t>product</a:t>
            </a:r>
            <a:r>
              <a:rPr sz="34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130" dirty="0">
                <a:solidFill>
                  <a:srgbClr val="ECF1FE"/>
                </a:solidFill>
                <a:latin typeface="Arial"/>
                <a:cs typeface="Arial"/>
              </a:rPr>
              <a:t>can</a:t>
            </a:r>
            <a:r>
              <a:rPr sz="340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165" dirty="0">
                <a:solidFill>
                  <a:srgbClr val="ECF1FE"/>
                </a:solidFill>
                <a:latin typeface="Arial"/>
                <a:cs typeface="Arial"/>
              </a:rPr>
              <a:t>help</a:t>
            </a:r>
            <a:r>
              <a:rPr sz="34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150" dirty="0">
                <a:solidFill>
                  <a:srgbClr val="ECF1FE"/>
                </a:solidFill>
                <a:latin typeface="Arial"/>
                <a:cs typeface="Arial"/>
              </a:rPr>
              <a:t>in</a:t>
            </a:r>
            <a:r>
              <a:rPr sz="340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114" dirty="0">
                <a:solidFill>
                  <a:srgbClr val="ECF1FE"/>
                </a:solidFill>
                <a:latin typeface="Arial"/>
                <a:cs typeface="Arial"/>
              </a:rPr>
              <a:t>someway</a:t>
            </a:r>
            <a:r>
              <a:rPr sz="34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175" dirty="0">
                <a:solidFill>
                  <a:srgbClr val="ECF1FE"/>
                </a:solidFill>
                <a:latin typeface="Arial"/>
                <a:cs typeface="Arial"/>
              </a:rPr>
              <a:t>to</a:t>
            </a:r>
            <a:r>
              <a:rPr sz="340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160" dirty="0">
                <a:solidFill>
                  <a:srgbClr val="ECF1FE"/>
                </a:solidFill>
                <a:latin typeface="Arial"/>
                <a:cs typeface="Arial"/>
              </a:rPr>
              <a:t>once</a:t>
            </a:r>
            <a:r>
              <a:rPr sz="34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90" dirty="0">
                <a:solidFill>
                  <a:srgbClr val="ECF1FE"/>
                </a:solidFill>
                <a:latin typeface="Arial"/>
                <a:cs typeface="Arial"/>
              </a:rPr>
              <a:t>again</a:t>
            </a:r>
            <a:r>
              <a:rPr sz="3050" spc="90" dirty="0">
                <a:solidFill>
                  <a:srgbClr val="ECF1FE"/>
                </a:solidFill>
                <a:latin typeface="Arial"/>
                <a:cs typeface="Arial"/>
              </a:rPr>
              <a:t>-</a:t>
            </a:r>
            <a:r>
              <a:rPr sz="3050" spc="-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145" dirty="0">
                <a:solidFill>
                  <a:srgbClr val="ECF1FE"/>
                </a:solidFill>
                <a:latin typeface="Arial"/>
                <a:cs typeface="Arial"/>
              </a:rPr>
              <a:t>gain  </a:t>
            </a:r>
            <a:r>
              <a:rPr sz="3400" spc="140" dirty="0">
                <a:solidFill>
                  <a:srgbClr val="ECF1FE"/>
                </a:solidFill>
                <a:latin typeface="Arial"/>
                <a:cs typeface="Arial"/>
              </a:rPr>
              <a:t>your</a:t>
            </a:r>
            <a:r>
              <a:rPr sz="34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80" dirty="0">
                <a:solidFill>
                  <a:srgbClr val="ECF1FE"/>
                </a:solidFill>
                <a:latin typeface="Arial"/>
                <a:cs typeface="Arial"/>
              </a:rPr>
              <a:t>business</a:t>
            </a:r>
            <a:r>
              <a:rPr sz="34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204" dirty="0">
                <a:solidFill>
                  <a:srgbClr val="ECF1FE"/>
                </a:solidFill>
                <a:latin typeface="Arial"/>
                <a:cs typeface="Arial"/>
              </a:rPr>
              <a:t>on</a:t>
            </a:r>
            <a:r>
              <a:rPr sz="34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40" dirty="0">
                <a:solidFill>
                  <a:srgbClr val="ECF1FE"/>
                </a:solidFill>
                <a:latin typeface="Arial"/>
                <a:cs typeface="Arial"/>
              </a:rPr>
              <a:t>tracks.</a:t>
            </a:r>
            <a:r>
              <a:rPr sz="34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95" dirty="0">
                <a:solidFill>
                  <a:srgbClr val="ECF1FE"/>
                </a:solidFill>
                <a:latin typeface="Arial"/>
                <a:cs typeface="Arial"/>
              </a:rPr>
              <a:t>Further</a:t>
            </a:r>
            <a:r>
              <a:rPr sz="34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125" dirty="0">
                <a:solidFill>
                  <a:srgbClr val="ECF1FE"/>
                </a:solidFill>
                <a:latin typeface="Arial"/>
                <a:cs typeface="Arial"/>
              </a:rPr>
              <a:t>it</a:t>
            </a:r>
            <a:r>
              <a:rPr sz="34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165" dirty="0">
                <a:solidFill>
                  <a:srgbClr val="ECF1FE"/>
                </a:solidFill>
                <a:latin typeface="Arial"/>
                <a:cs typeface="Arial"/>
              </a:rPr>
              <a:t>will</a:t>
            </a:r>
            <a:r>
              <a:rPr sz="34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170" dirty="0">
                <a:solidFill>
                  <a:srgbClr val="ECF1FE"/>
                </a:solidFill>
                <a:latin typeface="Arial"/>
                <a:cs typeface="Arial"/>
              </a:rPr>
              <a:t>be</a:t>
            </a:r>
            <a:r>
              <a:rPr sz="34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ECF1FE"/>
                </a:solidFill>
                <a:latin typeface="Arial"/>
                <a:cs typeface="Arial"/>
              </a:rPr>
              <a:t>a</a:t>
            </a:r>
            <a:r>
              <a:rPr sz="34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240" dirty="0">
                <a:solidFill>
                  <a:srgbClr val="ECF1FE"/>
                </a:solidFill>
                <a:latin typeface="Arial"/>
                <a:cs typeface="Arial"/>
              </a:rPr>
              <a:t>good</a:t>
            </a:r>
            <a:r>
              <a:rPr sz="34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95" dirty="0">
                <a:solidFill>
                  <a:srgbClr val="ECF1FE"/>
                </a:solidFill>
                <a:latin typeface="Arial"/>
                <a:cs typeface="Arial"/>
              </a:rPr>
              <a:t>innovative,</a:t>
            </a:r>
            <a:r>
              <a:rPr sz="34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65" dirty="0">
                <a:solidFill>
                  <a:srgbClr val="ECF1FE"/>
                </a:solidFill>
                <a:latin typeface="Arial"/>
                <a:cs typeface="Arial"/>
              </a:rPr>
              <a:t>fresh</a:t>
            </a:r>
            <a:r>
              <a:rPr sz="34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150" dirty="0">
                <a:solidFill>
                  <a:srgbClr val="ECF1FE"/>
                </a:solidFill>
                <a:latin typeface="Arial"/>
                <a:cs typeface="Arial"/>
              </a:rPr>
              <a:t>way</a:t>
            </a:r>
            <a:r>
              <a:rPr sz="34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175" dirty="0">
                <a:solidFill>
                  <a:srgbClr val="ECF1FE"/>
                </a:solidFill>
                <a:latin typeface="Arial"/>
                <a:cs typeface="Arial"/>
              </a:rPr>
              <a:t>to</a:t>
            </a:r>
            <a:r>
              <a:rPr sz="34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170" dirty="0">
                <a:solidFill>
                  <a:srgbClr val="ECF1FE"/>
                </a:solidFill>
                <a:latin typeface="Arial"/>
                <a:cs typeface="Arial"/>
              </a:rPr>
              <a:t>built</a:t>
            </a:r>
            <a:r>
              <a:rPr sz="34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100" dirty="0">
                <a:solidFill>
                  <a:srgbClr val="ECF1FE"/>
                </a:solidFill>
                <a:latin typeface="Arial"/>
                <a:cs typeface="Arial"/>
              </a:rPr>
              <a:t>trust  </a:t>
            </a:r>
            <a:r>
              <a:rPr sz="3400" spc="150" dirty="0">
                <a:solidFill>
                  <a:srgbClr val="ECF1FE"/>
                </a:solidFill>
                <a:latin typeface="Arial"/>
                <a:cs typeface="Arial"/>
              </a:rPr>
              <a:t>in </a:t>
            </a:r>
            <a:r>
              <a:rPr sz="3400" spc="140" dirty="0">
                <a:solidFill>
                  <a:srgbClr val="ECF1FE"/>
                </a:solidFill>
                <a:latin typeface="Arial"/>
                <a:cs typeface="Arial"/>
              </a:rPr>
              <a:t>your</a:t>
            </a:r>
            <a:r>
              <a:rPr sz="3400" spc="-51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400" spc="70" dirty="0">
                <a:solidFill>
                  <a:srgbClr val="ECF1FE"/>
                </a:solidFill>
                <a:latin typeface="Arial"/>
                <a:cs typeface="Arial"/>
              </a:rPr>
              <a:t>customers.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7082" y="7074286"/>
            <a:ext cx="16134080" cy="109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2475" marR="5080" indent="-2010410">
              <a:lnSpc>
                <a:spcPct val="106400"/>
              </a:lnSpc>
              <a:spcBef>
                <a:spcPts val="100"/>
              </a:spcBef>
            </a:pPr>
            <a:r>
              <a:rPr sz="3300" spc="35" dirty="0">
                <a:solidFill>
                  <a:srgbClr val="ECF1FE"/>
                </a:solidFill>
                <a:latin typeface="Arial"/>
                <a:cs typeface="Arial"/>
              </a:rPr>
              <a:t>For</a:t>
            </a:r>
            <a:r>
              <a:rPr sz="33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-20" dirty="0">
                <a:solidFill>
                  <a:srgbClr val="ECF1FE"/>
                </a:solidFill>
                <a:latin typeface="Arial"/>
                <a:cs typeface="Arial"/>
              </a:rPr>
              <a:t>a</a:t>
            </a:r>
            <a:r>
              <a:rPr sz="33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90" dirty="0">
                <a:solidFill>
                  <a:srgbClr val="ECF1FE"/>
                </a:solidFill>
                <a:latin typeface="Arial"/>
                <a:cs typeface="Arial"/>
              </a:rPr>
              <a:t>next</a:t>
            </a:r>
            <a:r>
              <a:rPr sz="33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145" dirty="0">
                <a:solidFill>
                  <a:srgbClr val="ECF1FE"/>
                </a:solidFill>
                <a:latin typeface="Arial"/>
                <a:cs typeface="Arial"/>
              </a:rPr>
              <a:t>upgrade</a:t>
            </a:r>
            <a:r>
              <a:rPr sz="33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170" dirty="0">
                <a:solidFill>
                  <a:srgbClr val="ECF1FE"/>
                </a:solidFill>
                <a:latin typeface="Arial"/>
                <a:cs typeface="Arial"/>
              </a:rPr>
              <a:t>we</a:t>
            </a:r>
            <a:r>
              <a:rPr sz="33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15" dirty="0">
                <a:solidFill>
                  <a:srgbClr val="ECF1FE"/>
                </a:solidFill>
                <a:latin typeface="Arial"/>
                <a:cs typeface="Arial"/>
              </a:rPr>
              <a:t>are</a:t>
            </a:r>
            <a:r>
              <a:rPr sz="33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155" dirty="0">
                <a:solidFill>
                  <a:srgbClr val="ECF1FE"/>
                </a:solidFill>
                <a:latin typeface="Arial"/>
                <a:cs typeface="Arial"/>
              </a:rPr>
              <a:t>planning</a:t>
            </a:r>
            <a:r>
              <a:rPr sz="33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160" dirty="0">
                <a:solidFill>
                  <a:srgbClr val="ECF1FE"/>
                </a:solidFill>
                <a:latin typeface="Arial"/>
                <a:cs typeface="Arial"/>
              </a:rPr>
              <a:t>to</a:t>
            </a:r>
            <a:r>
              <a:rPr sz="33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75" dirty="0">
                <a:solidFill>
                  <a:srgbClr val="ECF1FE"/>
                </a:solidFill>
                <a:latin typeface="Arial"/>
                <a:cs typeface="Arial"/>
              </a:rPr>
              <a:t>have</a:t>
            </a:r>
            <a:r>
              <a:rPr sz="33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-20" dirty="0">
                <a:solidFill>
                  <a:srgbClr val="ECF1FE"/>
                </a:solidFill>
                <a:latin typeface="Arial"/>
                <a:cs typeface="Arial"/>
              </a:rPr>
              <a:t>a</a:t>
            </a:r>
            <a:r>
              <a:rPr sz="33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110" dirty="0">
                <a:solidFill>
                  <a:srgbClr val="ECF1FE"/>
                </a:solidFill>
                <a:latin typeface="Arial"/>
                <a:cs typeface="Arial"/>
              </a:rPr>
              <a:t>rating</a:t>
            </a:r>
            <a:r>
              <a:rPr sz="33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40" dirty="0">
                <a:solidFill>
                  <a:srgbClr val="ECF1FE"/>
                </a:solidFill>
                <a:latin typeface="Arial"/>
                <a:cs typeface="Arial"/>
              </a:rPr>
              <a:t>scale</a:t>
            </a:r>
            <a:r>
              <a:rPr sz="33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180" dirty="0">
                <a:solidFill>
                  <a:srgbClr val="ECF1FE"/>
                </a:solidFill>
                <a:latin typeface="Arial"/>
                <a:cs typeface="Arial"/>
              </a:rPr>
              <a:t>on</a:t>
            </a:r>
            <a:r>
              <a:rPr sz="33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110" dirty="0">
                <a:solidFill>
                  <a:srgbClr val="ECF1FE"/>
                </a:solidFill>
                <a:latin typeface="Arial"/>
                <a:cs typeface="Arial"/>
              </a:rPr>
              <a:t>many</a:t>
            </a:r>
            <a:r>
              <a:rPr sz="33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145" dirty="0">
                <a:solidFill>
                  <a:srgbClr val="ECF1FE"/>
                </a:solidFill>
                <a:latin typeface="Arial"/>
                <a:cs typeface="Arial"/>
              </a:rPr>
              <a:t>global</a:t>
            </a:r>
            <a:r>
              <a:rPr sz="33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45" dirty="0">
                <a:solidFill>
                  <a:srgbClr val="ECF1FE"/>
                </a:solidFill>
                <a:latin typeface="Arial"/>
                <a:cs typeface="Arial"/>
              </a:rPr>
              <a:t>apps,</a:t>
            </a:r>
            <a:r>
              <a:rPr sz="33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90" dirty="0">
                <a:solidFill>
                  <a:srgbClr val="ECF1FE"/>
                </a:solidFill>
                <a:latin typeface="Arial"/>
                <a:cs typeface="Arial"/>
              </a:rPr>
              <a:t>like  </a:t>
            </a:r>
            <a:r>
              <a:rPr sz="3300" spc="60" dirty="0">
                <a:solidFill>
                  <a:srgbClr val="ECF1FE"/>
                </a:solidFill>
                <a:latin typeface="Arial"/>
                <a:cs typeface="Arial"/>
              </a:rPr>
              <a:t>Google,</a:t>
            </a:r>
            <a:r>
              <a:rPr sz="33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85" dirty="0">
                <a:solidFill>
                  <a:srgbClr val="ECF1FE"/>
                </a:solidFill>
                <a:latin typeface="Arial"/>
                <a:cs typeface="Arial"/>
              </a:rPr>
              <a:t>for</a:t>
            </a:r>
            <a:r>
              <a:rPr sz="33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95" dirty="0">
                <a:solidFill>
                  <a:srgbClr val="ECF1FE"/>
                </a:solidFill>
                <a:latin typeface="Arial"/>
                <a:cs typeface="Arial"/>
              </a:rPr>
              <a:t>hotels</a:t>
            </a:r>
            <a:r>
              <a:rPr sz="33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145" dirty="0">
                <a:solidFill>
                  <a:srgbClr val="ECF1FE"/>
                </a:solidFill>
                <a:latin typeface="Arial"/>
                <a:cs typeface="Arial"/>
              </a:rPr>
              <a:t>and</a:t>
            </a:r>
            <a:r>
              <a:rPr sz="33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80" dirty="0">
                <a:solidFill>
                  <a:srgbClr val="ECF1FE"/>
                </a:solidFill>
                <a:latin typeface="Arial"/>
                <a:cs typeface="Arial"/>
              </a:rPr>
              <a:t>others</a:t>
            </a:r>
            <a:r>
              <a:rPr sz="33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114" dirty="0">
                <a:solidFill>
                  <a:srgbClr val="ECF1FE"/>
                </a:solidFill>
                <a:latin typeface="Arial"/>
                <a:cs typeface="Arial"/>
              </a:rPr>
              <a:t>that</a:t>
            </a:r>
            <a:r>
              <a:rPr sz="330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145" dirty="0">
                <a:solidFill>
                  <a:srgbClr val="ECF1FE"/>
                </a:solidFill>
                <a:latin typeface="Arial"/>
                <a:cs typeface="Arial"/>
              </a:rPr>
              <a:t>will</a:t>
            </a:r>
            <a:r>
              <a:rPr sz="33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150" dirty="0">
                <a:solidFill>
                  <a:srgbClr val="ECF1FE"/>
                </a:solidFill>
                <a:latin typeface="Arial"/>
                <a:cs typeface="Arial"/>
              </a:rPr>
              <a:t>get</a:t>
            </a:r>
            <a:r>
              <a:rPr sz="33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125" dirty="0">
                <a:solidFill>
                  <a:srgbClr val="ECF1FE"/>
                </a:solidFill>
                <a:latin typeface="Arial"/>
                <a:cs typeface="Arial"/>
              </a:rPr>
              <a:t>our</a:t>
            </a:r>
            <a:r>
              <a:rPr sz="33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170" dirty="0">
                <a:solidFill>
                  <a:srgbClr val="ECF1FE"/>
                </a:solidFill>
                <a:latin typeface="Arial"/>
                <a:cs typeface="Arial"/>
              </a:rPr>
              <a:t>product</a:t>
            </a:r>
            <a:r>
              <a:rPr sz="330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300" spc="90" dirty="0">
                <a:solidFill>
                  <a:srgbClr val="ECF1FE"/>
                </a:solidFill>
                <a:latin typeface="Arial"/>
                <a:cs typeface="Arial"/>
              </a:rPr>
              <a:t>installed</a:t>
            </a:r>
            <a:endParaRPr sz="3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9007" y="6116063"/>
            <a:ext cx="13374369" cy="306070"/>
          </a:xfrm>
          <a:custGeom>
            <a:avLst/>
            <a:gdLst/>
            <a:ahLst/>
            <a:cxnLst/>
            <a:rect l="l" t="t" r="r" b="b"/>
            <a:pathLst>
              <a:path w="13374369" h="306070">
                <a:moveTo>
                  <a:pt x="13221107" y="306075"/>
                </a:moveTo>
                <a:lnTo>
                  <a:pt x="13177817" y="299969"/>
                </a:lnTo>
                <a:lnTo>
                  <a:pt x="13139273" y="282776"/>
                </a:lnTo>
                <a:lnTo>
                  <a:pt x="13107256" y="256183"/>
                </a:lnTo>
                <a:lnTo>
                  <a:pt x="13083546" y="221880"/>
                </a:lnTo>
                <a:lnTo>
                  <a:pt x="13069922" y="181554"/>
                </a:lnTo>
                <a:lnTo>
                  <a:pt x="304272" y="181554"/>
                </a:lnTo>
                <a:lnTo>
                  <a:pt x="290648" y="221880"/>
                </a:lnTo>
                <a:lnTo>
                  <a:pt x="266938" y="256183"/>
                </a:lnTo>
                <a:lnTo>
                  <a:pt x="234921" y="282776"/>
                </a:lnTo>
                <a:lnTo>
                  <a:pt x="196377" y="299969"/>
                </a:lnTo>
                <a:lnTo>
                  <a:pt x="153087" y="306075"/>
                </a:lnTo>
                <a:lnTo>
                  <a:pt x="104669" y="298281"/>
                </a:lnTo>
                <a:lnTo>
                  <a:pt x="62642" y="276570"/>
                </a:lnTo>
                <a:lnTo>
                  <a:pt x="29514" y="243453"/>
                </a:lnTo>
                <a:lnTo>
                  <a:pt x="7796" y="201439"/>
                </a:lnTo>
                <a:lnTo>
                  <a:pt x="0" y="153037"/>
                </a:lnTo>
                <a:lnTo>
                  <a:pt x="7796" y="104636"/>
                </a:lnTo>
                <a:lnTo>
                  <a:pt x="29514" y="62621"/>
                </a:lnTo>
                <a:lnTo>
                  <a:pt x="62642" y="29504"/>
                </a:lnTo>
                <a:lnTo>
                  <a:pt x="104669" y="7794"/>
                </a:lnTo>
                <a:lnTo>
                  <a:pt x="153087" y="0"/>
                </a:lnTo>
                <a:lnTo>
                  <a:pt x="196377" y="6106"/>
                </a:lnTo>
                <a:lnTo>
                  <a:pt x="234921" y="23299"/>
                </a:lnTo>
                <a:lnTo>
                  <a:pt x="266938" y="49892"/>
                </a:lnTo>
                <a:lnTo>
                  <a:pt x="290648" y="84195"/>
                </a:lnTo>
                <a:lnTo>
                  <a:pt x="304272" y="124521"/>
                </a:lnTo>
                <a:lnTo>
                  <a:pt x="13068971" y="124521"/>
                </a:lnTo>
                <a:lnTo>
                  <a:pt x="13082960" y="84560"/>
                </a:lnTo>
                <a:lnTo>
                  <a:pt x="13106716" y="50302"/>
                </a:lnTo>
                <a:lnTo>
                  <a:pt x="13138596" y="23573"/>
                </a:lnTo>
                <a:lnTo>
                  <a:pt x="13176957" y="6197"/>
                </a:lnTo>
                <a:lnTo>
                  <a:pt x="13220156" y="0"/>
                </a:lnTo>
                <a:lnTo>
                  <a:pt x="13268673" y="7794"/>
                </a:lnTo>
                <a:lnTo>
                  <a:pt x="13310936" y="29504"/>
                </a:lnTo>
                <a:lnTo>
                  <a:pt x="13344345" y="62621"/>
                </a:lnTo>
                <a:lnTo>
                  <a:pt x="13366298" y="104636"/>
                </a:lnTo>
                <a:lnTo>
                  <a:pt x="13374194" y="153037"/>
                </a:lnTo>
                <a:lnTo>
                  <a:pt x="13366397" y="201439"/>
                </a:lnTo>
                <a:lnTo>
                  <a:pt x="13344680" y="243453"/>
                </a:lnTo>
                <a:lnTo>
                  <a:pt x="13311552" y="276570"/>
                </a:lnTo>
                <a:lnTo>
                  <a:pt x="13269525" y="298281"/>
                </a:lnTo>
                <a:lnTo>
                  <a:pt x="13221107" y="306075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96127" y="9483523"/>
            <a:ext cx="1496060" cy="803910"/>
            <a:chOff x="8396127" y="9483523"/>
            <a:chExt cx="1496060" cy="803910"/>
          </a:xfrm>
        </p:grpSpPr>
        <p:sp>
          <p:nvSpPr>
            <p:cNvPr id="3" name="object 3"/>
            <p:cNvSpPr/>
            <p:nvPr/>
          </p:nvSpPr>
          <p:spPr>
            <a:xfrm>
              <a:off x="8396127" y="9483523"/>
              <a:ext cx="1496060" cy="803910"/>
            </a:xfrm>
            <a:custGeom>
              <a:avLst/>
              <a:gdLst/>
              <a:ahLst/>
              <a:cxnLst/>
              <a:rect l="l" t="t" r="r" b="b"/>
              <a:pathLst>
                <a:path w="1496059" h="803909">
                  <a:moveTo>
                    <a:pt x="747446" y="0"/>
                  </a:moveTo>
                  <a:lnTo>
                    <a:pt x="798879" y="1969"/>
                  </a:lnTo>
                  <a:lnTo>
                    <a:pt x="850119" y="7619"/>
                  </a:lnTo>
                  <a:lnTo>
                    <a:pt x="900584" y="16562"/>
                  </a:lnTo>
                  <a:lnTo>
                    <a:pt x="949692" y="28410"/>
                  </a:lnTo>
                  <a:lnTo>
                    <a:pt x="996864" y="42777"/>
                  </a:lnTo>
                  <a:lnTo>
                    <a:pt x="1041668" y="60117"/>
                  </a:lnTo>
                  <a:lnTo>
                    <a:pt x="1085011" y="80203"/>
                  </a:lnTo>
                  <a:lnTo>
                    <a:pt x="1126788" y="102923"/>
                  </a:lnTo>
                  <a:lnTo>
                    <a:pt x="1166891" y="128167"/>
                  </a:lnTo>
                  <a:lnTo>
                    <a:pt x="1205216" y="155822"/>
                  </a:lnTo>
                  <a:lnTo>
                    <a:pt x="1241657" y="185776"/>
                  </a:lnTo>
                  <a:lnTo>
                    <a:pt x="1276107" y="217920"/>
                  </a:lnTo>
                  <a:lnTo>
                    <a:pt x="1308461" y="252141"/>
                  </a:lnTo>
                  <a:lnTo>
                    <a:pt x="1338612" y="288327"/>
                  </a:lnTo>
                  <a:lnTo>
                    <a:pt x="1366455" y="326368"/>
                  </a:lnTo>
                  <a:lnTo>
                    <a:pt x="1391884" y="366151"/>
                  </a:lnTo>
                  <a:lnTo>
                    <a:pt x="1414794" y="407566"/>
                  </a:lnTo>
                  <a:lnTo>
                    <a:pt x="1435077" y="450501"/>
                  </a:lnTo>
                  <a:lnTo>
                    <a:pt x="1452628" y="494844"/>
                  </a:lnTo>
                  <a:lnTo>
                    <a:pt x="1467341" y="540484"/>
                  </a:lnTo>
                  <a:lnTo>
                    <a:pt x="1479111" y="587309"/>
                  </a:lnTo>
                  <a:lnTo>
                    <a:pt x="1487831" y="635209"/>
                  </a:lnTo>
                  <a:lnTo>
                    <a:pt x="1493396" y="684071"/>
                  </a:lnTo>
                  <a:lnTo>
                    <a:pt x="1495699" y="733784"/>
                  </a:lnTo>
                  <a:lnTo>
                    <a:pt x="1495699" y="803384"/>
                  </a:lnTo>
                  <a:lnTo>
                    <a:pt x="0" y="803384"/>
                  </a:lnTo>
                  <a:lnTo>
                    <a:pt x="0" y="733762"/>
                  </a:lnTo>
                  <a:lnTo>
                    <a:pt x="2328" y="684293"/>
                  </a:lnTo>
                  <a:lnTo>
                    <a:pt x="7963" y="635648"/>
                  </a:lnTo>
                  <a:lnTo>
                    <a:pt x="16791" y="587936"/>
                  </a:lnTo>
                  <a:lnTo>
                    <a:pt x="28696" y="541270"/>
                  </a:lnTo>
                  <a:lnTo>
                    <a:pt x="43565" y="495759"/>
                  </a:lnTo>
                  <a:lnTo>
                    <a:pt x="61283" y="451514"/>
                  </a:lnTo>
                  <a:lnTo>
                    <a:pt x="81736" y="408647"/>
                  </a:lnTo>
                  <a:lnTo>
                    <a:pt x="104809" y="367267"/>
                  </a:lnTo>
                  <a:lnTo>
                    <a:pt x="130387" y="327486"/>
                  </a:lnTo>
                  <a:lnTo>
                    <a:pt x="158358" y="289414"/>
                  </a:lnTo>
                  <a:lnTo>
                    <a:pt x="188605" y="253163"/>
                  </a:lnTo>
                  <a:lnTo>
                    <a:pt x="221015" y="218842"/>
                  </a:lnTo>
                  <a:lnTo>
                    <a:pt x="255474" y="186564"/>
                  </a:lnTo>
                  <a:lnTo>
                    <a:pt x="291866" y="156437"/>
                  </a:lnTo>
                  <a:lnTo>
                    <a:pt x="330078" y="128574"/>
                  </a:lnTo>
                  <a:lnTo>
                    <a:pt x="369996" y="103085"/>
                  </a:lnTo>
                  <a:lnTo>
                    <a:pt x="411504" y="80081"/>
                  </a:lnTo>
                  <a:lnTo>
                    <a:pt x="454489" y="59672"/>
                  </a:lnTo>
                  <a:lnTo>
                    <a:pt x="498835" y="41970"/>
                  </a:lnTo>
                  <a:lnTo>
                    <a:pt x="500450" y="41163"/>
                  </a:lnTo>
                  <a:lnTo>
                    <a:pt x="502064" y="41163"/>
                  </a:lnTo>
                  <a:lnTo>
                    <a:pt x="503678" y="40355"/>
                  </a:lnTo>
                  <a:lnTo>
                    <a:pt x="549952" y="26241"/>
                  </a:lnTo>
                  <a:lnTo>
                    <a:pt x="597621" y="14993"/>
                  </a:lnTo>
                  <a:lnTo>
                    <a:pt x="646529" y="6766"/>
                  </a:lnTo>
                  <a:lnTo>
                    <a:pt x="696523" y="1717"/>
                  </a:lnTo>
                  <a:lnTo>
                    <a:pt x="747446" y="0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36235" y="9901935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554437" y="3268035"/>
            <a:ext cx="2933699" cy="3829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28943" y="3376178"/>
            <a:ext cx="3443661" cy="3724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3463" y="3159861"/>
            <a:ext cx="3248040" cy="3933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04779" y="1005637"/>
            <a:ext cx="4941570" cy="1212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800" spc="204" dirty="0"/>
              <a:t>The</a:t>
            </a:r>
            <a:r>
              <a:rPr sz="7800" spc="-1420" dirty="0"/>
              <a:t> </a:t>
            </a:r>
            <a:r>
              <a:rPr sz="7800" spc="135" dirty="0"/>
              <a:t>Team</a:t>
            </a:r>
            <a:endParaRPr sz="7800"/>
          </a:p>
        </p:txBody>
      </p:sp>
      <p:sp>
        <p:nvSpPr>
          <p:cNvPr id="9" name="object 9"/>
          <p:cNvSpPr txBox="1"/>
          <p:nvPr/>
        </p:nvSpPr>
        <p:spPr>
          <a:xfrm>
            <a:off x="6354113" y="7507117"/>
            <a:ext cx="5642610" cy="19164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R="76200" algn="ctr">
              <a:lnSpc>
                <a:spcPct val="100000"/>
              </a:lnSpc>
              <a:spcBef>
                <a:spcPts val="635"/>
              </a:spcBef>
            </a:pPr>
            <a:r>
              <a:rPr sz="3850" spc="70" dirty="0">
                <a:solidFill>
                  <a:srgbClr val="080F4D"/>
                </a:solidFill>
                <a:latin typeface="Verdana"/>
                <a:cs typeface="Verdana"/>
              </a:rPr>
              <a:t>Amanpreet</a:t>
            </a:r>
            <a:r>
              <a:rPr sz="3850" spc="-745" dirty="0">
                <a:solidFill>
                  <a:srgbClr val="080F4D"/>
                </a:solidFill>
                <a:latin typeface="Verdana"/>
                <a:cs typeface="Verdana"/>
              </a:rPr>
              <a:t> </a:t>
            </a:r>
            <a:r>
              <a:rPr sz="3850" spc="55" dirty="0">
                <a:solidFill>
                  <a:srgbClr val="080F4D"/>
                </a:solidFill>
                <a:latin typeface="Verdana"/>
                <a:cs typeface="Verdana"/>
              </a:rPr>
              <a:t>Singh</a:t>
            </a:r>
            <a:endParaRPr sz="3850">
              <a:latin typeface="Verdana"/>
              <a:cs typeface="Verdana"/>
            </a:endParaRPr>
          </a:p>
          <a:p>
            <a:pPr marL="83185" algn="ctr">
              <a:lnSpc>
                <a:spcPct val="100000"/>
              </a:lnSpc>
              <a:spcBef>
                <a:spcPts val="545"/>
              </a:spcBef>
            </a:pPr>
            <a:r>
              <a:rPr sz="3850" spc="55" dirty="0">
                <a:solidFill>
                  <a:srgbClr val="080F4D"/>
                </a:solidFill>
                <a:latin typeface="Verdana"/>
                <a:cs typeface="Verdana"/>
              </a:rPr>
              <a:t>Bhalla</a:t>
            </a:r>
            <a:endParaRPr sz="3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200" spc="60" dirty="0">
                <a:solidFill>
                  <a:srgbClr val="080F4D"/>
                </a:solidFill>
                <a:latin typeface="Arial"/>
                <a:cs typeface="Arial"/>
              </a:rPr>
              <a:t>Co</a:t>
            </a:r>
            <a:r>
              <a:rPr sz="2850" spc="60" dirty="0">
                <a:solidFill>
                  <a:srgbClr val="080F4D"/>
                </a:solidFill>
                <a:latin typeface="Arial"/>
                <a:cs typeface="Arial"/>
              </a:rPr>
              <a:t>-</a:t>
            </a:r>
            <a:r>
              <a:rPr sz="3200" spc="60" dirty="0">
                <a:solidFill>
                  <a:srgbClr val="080F4D"/>
                </a:solidFill>
                <a:latin typeface="Arial"/>
                <a:cs typeface="Arial"/>
              </a:rPr>
              <a:t>Founder, </a:t>
            </a:r>
            <a:r>
              <a:rPr sz="3200" spc="45" dirty="0">
                <a:solidFill>
                  <a:srgbClr val="080F4D"/>
                </a:solidFill>
                <a:latin typeface="Arial"/>
                <a:cs typeface="Arial"/>
              </a:rPr>
              <a:t>Creative</a:t>
            </a:r>
            <a:r>
              <a:rPr sz="3200" spc="-44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3200" spc="80" dirty="0">
                <a:solidFill>
                  <a:srgbClr val="080F4D"/>
                </a:solidFill>
                <a:latin typeface="Arial"/>
                <a:cs typeface="Arial"/>
              </a:rPr>
              <a:t>Director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77040" y="7642331"/>
            <a:ext cx="4547870" cy="178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5540">
              <a:lnSpc>
                <a:spcPct val="111100"/>
              </a:lnSpc>
              <a:spcBef>
                <a:spcPts val="100"/>
              </a:spcBef>
            </a:pPr>
            <a:r>
              <a:rPr sz="3600" spc="75" dirty="0">
                <a:solidFill>
                  <a:srgbClr val="080F4D"/>
                </a:solidFill>
                <a:latin typeface="Verdana"/>
                <a:cs typeface="Verdana"/>
              </a:rPr>
              <a:t>Arpit </a:t>
            </a:r>
            <a:r>
              <a:rPr sz="3600" spc="5" dirty="0">
                <a:solidFill>
                  <a:srgbClr val="080F4D"/>
                </a:solidFill>
                <a:latin typeface="Verdana"/>
                <a:cs typeface="Verdana"/>
              </a:rPr>
              <a:t>Soni  </a:t>
            </a:r>
            <a:r>
              <a:rPr sz="3350" spc="70" dirty="0">
                <a:solidFill>
                  <a:srgbClr val="080F4D"/>
                </a:solidFill>
                <a:latin typeface="Arial Black"/>
                <a:cs typeface="Arial Black"/>
              </a:rPr>
              <a:t>(</a:t>
            </a:r>
            <a:r>
              <a:rPr sz="3600" spc="70" dirty="0">
                <a:solidFill>
                  <a:srgbClr val="080F4D"/>
                </a:solidFill>
                <a:latin typeface="Verdana"/>
                <a:cs typeface="Verdana"/>
              </a:rPr>
              <a:t>from</a:t>
            </a:r>
            <a:r>
              <a:rPr sz="3600" spc="-750" dirty="0">
                <a:solidFill>
                  <a:srgbClr val="080F4D"/>
                </a:solidFill>
                <a:latin typeface="Verdana"/>
                <a:cs typeface="Verdana"/>
              </a:rPr>
              <a:t> </a:t>
            </a:r>
            <a:r>
              <a:rPr sz="3600" spc="40" dirty="0">
                <a:solidFill>
                  <a:srgbClr val="080F4D"/>
                </a:solidFill>
                <a:latin typeface="Verdana"/>
                <a:cs typeface="Verdana"/>
              </a:rPr>
              <a:t>ROBONAUTS</a:t>
            </a:r>
            <a:r>
              <a:rPr sz="3350" spc="40" dirty="0">
                <a:solidFill>
                  <a:srgbClr val="080F4D"/>
                </a:solidFill>
                <a:latin typeface="Arial Black"/>
                <a:cs typeface="Arial Black"/>
              </a:rPr>
              <a:t>)</a:t>
            </a:r>
            <a:endParaRPr sz="3350">
              <a:latin typeface="Arial Black"/>
              <a:cs typeface="Arial Black"/>
            </a:endParaRPr>
          </a:p>
          <a:p>
            <a:pPr marL="93980">
              <a:lnSpc>
                <a:spcPct val="100000"/>
              </a:lnSpc>
              <a:spcBef>
                <a:spcPts val="690"/>
              </a:spcBef>
            </a:pPr>
            <a:r>
              <a:rPr sz="2950" spc="100" dirty="0">
                <a:solidFill>
                  <a:srgbClr val="080F4D"/>
                </a:solidFill>
                <a:latin typeface="Arial"/>
                <a:cs typeface="Arial"/>
              </a:rPr>
              <a:t>Head</a:t>
            </a:r>
            <a:r>
              <a:rPr sz="2950" spc="-17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50" spc="114" dirty="0">
                <a:solidFill>
                  <a:srgbClr val="080F4D"/>
                </a:solidFill>
                <a:latin typeface="Arial"/>
                <a:cs typeface="Arial"/>
              </a:rPr>
              <a:t>of</a:t>
            </a:r>
            <a:r>
              <a:rPr sz="2950" spc="-17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080F4D"/>
                </a:solidFill>
                <a:latin typeface="Arial"/>
                <a:cs typeface="Arial"/>
              </a:rPr>
              <a:t>RnD</a:t>
            </a:r>
            <a:r>
              <a:rPr sz="2950" spc="-17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650" spc="245" dirty="0">
                <a:solidFill>
                  <a:srgbClr val="080F4D"/>
                </a:solidFill>
                <a:latin typeface="Arial"/>
                <a:cs typeface="Arial"/>
              </a:rPr>
              <a:t>&amp;</a:t>
            </a:r>
            <a:r>
              <a:rPr sz="2650" spc="-9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50" spc="90" dirty="0">
                <a:solidFill>
                  <a:srgbClr val="080F4D"/>
                </a:solidFill>
                <a:latin typeface="Arial"/>
                <a:cs typeface="Arial"/>
              </a:rPr>
              <a:t>Hardware</a:t>
            </a:r>
            <a:endParaRPr sz="2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7506" y="7527149"/>
            <a:ext cx="3983990" cy="135128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4000" spc="45" dirty="0">
                <a:solidFill>
                  <a:srgbClr val="080F4D"/>
                </a:solidFill>
                <a:latin typeface="Verdana"/>
                <a:cs typeface="Verdana"/>
              </a:rPr>
              <a:t>Prashant</a:t>
            </a:r>
            <a:r>
              <a:rPr sz="4000" spc="-840" dirty="0">
                <a:solidFill>
                  <a:srgbClr val="080F4D"/>
                </a:solidFill>
                <a:latin typeface="Verdana"/>
                <a:cs typeface="Verdana"/>
              </a:rPr>
              <a:t> </a:t>
            </a:r>
            <a:r>
              <a:rPr sz="4000" spc="70" dirty="0">
                <a:solidFill>
                  <a:srgbClr val="080F4D"/>
                </a:solidFill>
                <a:latin typeface="Verdana"/>
                <a:cs typeface="Verdana"/>
              </a:rPr>
              <a:t>Tiwari</a:t>
            </a:r>
            <a:endParaRPr sz="4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300" spc="35" dirty="0">
                <a:solidFill>
                  <a:srgbClr val="080F4D"/>
                </a:solidFill>
                <a:latin typeface="Arial"/>
                <a:cs typeface="Arial"/>
              </a:rPr>
              <a:t>CEO,Founder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96083" y="9723920"/>
            <a:ext cx="1048385" cy="563245"/>
            <a:chOff x="8396083" y="9723920"/>
            <a:chExt cx="1048385" cy="563245"/>
          </a:xfrm>
        </p:grpSpPr>
        <p:sp>
          <p:nvSpPr>
            <p:cNvPr id="3" name="object 3"/>
            <p:cNvSpPr/>
            <p:nvPr/>
          </p:nvSpPr>
          <p:spPr>
            <a:xfrm>
              <a:off x="8396083" y="9723920"/>
              <a:ext cx="1048385" cy="563245"/>
            </a:xfrm>
            <a:custGeom>
              <a:avLst/>
              <a:gdLst/>
              <a:ahLst/>
              <a:cxnLst/>
              <a:rect l="l" t="t" r="r" b="b"/>
              <a:pathLst>
                <a:path w="1048384" h="563245">
                  <a:moveTo>
                    <a:pt x="523758" y="0"/>
                  </a:moveTo>
                  <a:lnTo>
                    <a:pt x="568804" y="2138"/>
                  </a:lnTo>
                  <a:lnTo>
                    <a:pt x="613479" y="8200"/>
                  </a:lnTo>
                  <a:lnTo>
                    <a:pt x="656987" y="17656"/>
                  </a:lnTo>
                  <a:lnTo>
                    <a:pt x="698533" y="29975"/>
                  </a:lnTo>
                  <a:lnTo>
                    <a:pt x="744078" y="48387"/>
                  </a:lnTo>
                  <a:lnTo>
                    <a:pt x="787364" y="70833"/>
                  </a:lnTo>
                  <a:lnTo>
                    <a:pt x="828157" y="97068"/>
                  </a:lnTo>
                  <a:lnTo>
                    <a:pt x="866228" y="126848"/>
                  </a:lnTo>
                  <a:lnTo>
                    <a:pt x="901343" y="159930"/>
                  </a:lnTo>
                  <a:lnTo>
                    <a:pt x="933272" y="196070"/>
                  </a:lnTo>
                  <a:lnTo>
                    <a:pt x="961783" y="235024"/>
                  </a:lnTo>
                  <a:lnTo>
                    <a:pt x="986643" y="276548"/>
                  </a:lnTo>
                  <a:lnTo>
                    <a:pt x="1007621" y="320398"/>
                  </a:lnTo>
                  <a:lnTo>
                    <a:pt x="1024486" y="366331"/>
                  </a:lnTo>
                  <a:lnTo>
                    <a:pt x="1037006" y="414103"/>
                  </a:lnTo>
                  <a:lnTo>
                    <a:pt x="1044949" y="463469"/>
                  </a:lnTo>
                  <a:lnTo>
                    <a:pt x="1048083" y="514186"/>
                  </a:lnTo>
                  <a:lnTo>
                    <a:pt x="1048083" y="562957"/>
                  </a:lnTo>
                  <a:lnTo>
                    <a:pt x="0" y="562957"/>
                  </a:lnTo>
                  <a:lnTo>
                    <a:pt x="0" y="514170"/>
                  </a:lnTo>
                  <a:lnTo>
                    <a:pt x="3171" y="463697"/>
                  </a:lnTo>
                  <a:lnTo>
                    <a:pt x="11212" y="414533"/>
                  </a:lnTo>
                  <a:lnTo>
                    <a:pt x="23874" y="366919"/>
                  </a:lnTo>
                  <a:lnTo>
                    <a:pt x="40906" y="321099"/>
                  </a:lnTo>
                  <a:lnTo>
                    <a:pt x="62057" y="277315"/>
                  </a:lnTo>
                  <a:lnTo>
                    <a:pt x="87078" y="235809"/>
                  </a:lnTo>
                  <a:lnTo>
                    <a:pt x="115718" y="196824"/>
                  </a:lnTo>
                  <a:lnTo>
                    <a:pt x="147728" y="160601"/>
                  </a:lnTo>
                  <a:lnTo>
                    <a:pt x="182855" y="127383"/>
                  </a:lnTo>
                  <a:lnTo>
                    <a:pt x="220852" y="97413"/>
                  </a:lnTo>
                  <a:lnTo>
                    <a:pt x="261466" y="70932"/>
                  </a:lnTo>
                  <a:lnTo>
                    <a:pt x="304449" y="48184"/>
                  </a:lnTo>
                  <a:lnTo>
                    <a:pt x="349549" y="29409"/>
                  </a:lnTo>
                  <a:lnTo>
                    <a:pt x="350680" y="28844"/>
                  </a:lnTo>
                  <a:lnTo>
                    <a:pt x="351812" y="28844"/>
                  </a:lnTo>
                  <a:lnTo>
                    <a:pt x="352943" y="28278"/>
                  </a:lnTo>
                  <a:lnTo>
                    <a:pt x="393632" y="16224"/>
                  </a:lnTo>
                  <a:lnTo>
                    <a:pt x="435805" y="7352"/>
                  </a:lnTo>
                  <a:lnTo>
                    <a:pt x="479252" y="1873"/>
                  </a:lnTo>
                  <a:lnTo>
                    <a:pt x="523758" y="0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74557" y="10011097"/>
              <a:ext cx="288925" cy="180340"/>
            </a:xfrm>
            <a:custGeom>
              <a:avLst/>
              <a:gdLst/>
              <a:ahLst/>
              <a:cxnLst/>
              <a:rect l="l" t="t" r="r" b="b"/>
              <a:pathLst>
                <a:path w="288925" h="180340">
                  <a:moveTo>
                    <a:pt x="288786" y="31409"/>
                  </a:moveTo>
                  <a:lnTo>
                    <a:pt x="144890" y="179781"/>
                  </a:lnTo>
                  <a:lnTo>
                    <a:pt x="0" y="30383"/>
                  </a:lnTo>
                  <a:lnTo>
                    <a:pt x="29457" y="0"/>
                  </a:lnTo>
                  <a:lnTo>
                    <a:pt x="144890" y="119023"/>
                  </a:lnTo>
                  <a:lnTo>
                    <a:pt x="259318" y="1035"/>
                  </a:lnTo>
                  <a:lnTo>
                    <a:pt x="288785" y="31409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23675" y="2225350"/>
            <a:ext cx="2990849" cy="3819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06194" y="2225350"/>
            <a:ext cx="3209909" cy="3819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25463" y="2225350"/>
            <a:ext cx="3486149" cy="3819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8163" y="2225350"/>
            <a:ext cx="3381390" cy="38195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06298" y="0"/>
            <a:ext cx="7273290" cy="1212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800" spc="190" dirty="0"/>
              <a:t>Team</a:t>
            </a:r>
            <a:r>
              <a:rPr sz="7200" spc="190" dirty="0">
                <a:latin typeface="Arial Black"/>
                <a:cs typeface="Arial Black"/>
              </a:rPr>
              <a:t>-</a:t>
            </a:r>
            <a:r>
              <a:rPr sz="7800" spc="190" dirty="0"/>
              <a:t>Leaders</a:t>
            </a:r>
            <a:endParaRPr sz="78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9843" y="6160880"/>
            <a:ext cx="3016250" cy="35039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399"/>
              </a:lnSpc>
              <a:spcBef>
                <a:spcPts val="95"/>
              </a:spcBef>
            </a:pPr>
            <a:r>
              <a:rPr sz="2800" b="1" spc="120" dirty="0">
                <a:latin typeface="Arial"/>
                <a:cs typeface="Arial"/>
              </a:rPr>
              <a:t>Rajkumar  </a:t>
            </a:r>
            <a:r>
              <a:rPr sz="2800" b="1" spc="70" dirty="0">
                <a:latin typeface="Arial"/>
                <a:cs typeface="Arial"/>
              </a:rPr>
              <a:t>Choudhary  </a:t>
            </a:r>
            <a:r>
              <a:rPr sz="2800" b="1" spc="5" dirty="0">
                <a:latin typeface="Arial"/>
                <a:cs typeface="Arial"/>
              </a:rPr>
              <a:t>(A.P.I. </a:t>
            </a:r>
            <a:r>
              <a:rPr sz="2800" b="1" spc="85" dirty="0">
                <a:latin typeface="Arial"/>
                <a:cs typeface="Arial"/>
              </a:rPr>
              <a:t>&amp;</a:t>
            </a:r>
            <a:r>
              <a:rPr sz="2800" b="1" spc="-160" dirty="0">
                <a:latin typeface="Arial"/>
                <a:cs typeface="Arial"/>
              </a:rPr>
              <a:t> </a:t>
            </a:r>
            <a:r>
              <a:rPr sz="2800" b="1" spc="80" dirty="0">
                <a:latin typeface="Arial"/>
                <a:cs typeface="Arial"/>
              </a:rPr>
              <a:t>backend  </a:t>
            </a:r>
            <a:r>
              <a:rPr sz="2800" b="1" spc="114" dirty="0">
                <a:latin typeface="Arial"/>
                <a:cs typeface="Arial"/>
              </a:rPr>
              <a:t>expert)</a:t>
            </a:r>
            <a:endParaRPr sz="2800">
              <a:latin typeface="Arial"/>
              <a:cs typeface="Arial"/>
            </a:endParaRPr>
          </a:p>
          <a:p>
            <a:pPr marL="28575" marR="20955" algn="ctr">
              <a:lnSpc>
                <a:spcPct val="116399"/>
              </a:lnSpc>
              <a:spcBef>
                <a:spcPts val="5"/>
              </a:spcBef>
            </a:pPr>
            <a:r>
              <a:rPr sz="2800" spc="-370" dirty="0">
                <a:latin typeface="Arial Black"/>
                <a:cs typeface="Arial Black"/>
              </a:rPr>
              <a:t>Skills: </a:t>
            </a:r>
            <a:r>
              <a:rPr sz="2800" spc="-295" dirty="0">
                <a:latin typeface="Arial Black"/>
                <a:cs typeface="Arial Black"/>
              </a:rPr>
              <a:t>Python </a:t>
            </a:r>
            <a:r>
              <a:rPr sz="2800" spc="-229" dirty="0">
                <a:latin typeface="Arial Black"/>
                <a:cs typeface="Arial Black"/>
              </a:rPr>
              <a:t>front  </a:t>
            </a:r>
            <a:r>
              <a:rPr sz="2800" spc="-245" dirty="0">
                <a:latin typeface="Arial Black"/>
                <a:cs typeface="Arial Black"/>
              </a:rPr>
              <a:t>end</a:t>
            </a:r>
            <a:endParaRPr sz="2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2800" spc="-285" dirty="0">
                <a:latin typeface="Arial Black"/>
                <a:cs typeface="Arial Black"/>
              </a:rPr>
              <a:t>Django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14408" y="6266861"/>
            <a:ext cx="3401695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95"/>
              </a:spcBef>
            </a:pPr>
            <a:r>
              <a:rPr sz="2800" b="1" spc="40" dirty="0">
                <a:latin typeface="Arial"/>
                <a:cs typeface="Arial"/>
              </a:rPr>
              <a:t>Priyesh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150" dirty="0">
                <a:latin typeface="Arial"/>
                <a:cs typeface="Arial"/>
              </a:rPr>
              <a:t>Mandlekar  </a:t>
            </a:r>
            <a:r>
              <a:rPr sz="2800" b="1" spc="15" dirty="0">
                <a:latin typeface="Arial"/>
                <a:cs typeface="Arial"/>
              </a:rPr>
              <a:t>(</a:t>
            </a:r>
            <a:r>
              <a:rPr sz="2800" b="1" spc="55" dirty="0">
                <a:latin typeface="Arial"/>
                <a:cs typeface="Arial"/>
              </a:rPr>
              <a:t>D</a:t>
            </a:r>
            <a:r>
              <a:rPr sz="2800" b="1" spc="75" dirty="0">
                <a:latin typeface="Arial"/>
                <a:cs typeface="Arial"/>
              </a:rPr>
              <a:t>i</a:t>
            </a:r>
            <a:r>
              <a:rPr sz="2800" b="1" spc="-125" dirty="0">
                <a:latin typeface="Arial"/>
                <a:cs typeface="Arial"/>
              </a:rPr>
              <a:t>g</a:t>
            </a:r>
            <a:r>
              <a:rPr sz="2800" b="1" spc="75" dirty="0">
                <a:latin typeface="Arial"/>
                <a:cs typeface="Arial"/>
              </a:rPr>
              <a:t>i</a:t>
            </a:r>
            <a:r>
              <a:rPr sz="2800" b="1" spc="285" dirty="0">
                <a:latin typeface="Arial"/>
                <a:cs typeface="Arial"/>
              </a:rPr>
              <a:t>t</a:t>
            </a:r>
            <a:r>
              <a:rPr sz="2800" b="1" spc="140" dirty="0">
                <a:latin typeface="Arial"/>
                <a:cs typeface="Arial"/>
              </a:rPr>
              <a:t>a</a:t>
            </a:r>
            <a:r>
              <a:rPr sz="2800" b="1" spc="75" dirty="0">
                <a:latin typeface="Arial"/>
                <a:cs typeface="Arial"/>
              </a:rPr>
              <a:t>l</a:t>
            </a:r>
            <a:r>
              <a:rPr sz="2800" b="1" spc="-35" dirty="0">
                <a:latin typeface="Arial"/>
                <a:cs typeface="Arial"/>
              </a:rPr>
              <a:t>-</a:t>
            </a:r>
            <a:r>
              <a:rPr sz="2800" b="1" spc="320" dirty="0">
                <a:latin typeface="Arial"/>
                <a:cs typeface="Arial"/>
              </a:rPr>
              <a:t>M</a:t>
            </a:r>
            <a:r>
              <a:rPr sz="2800" b="1" spc="140" dirty="0">
                <a:latin typeface="Arial"/>
                <a:cs typeface="Arial"/>
              </a:rPr>
              <a:t>a</a:t>
            </a:r>
            <a:r>
              <a:rPr sz="2800" b="1" spc="185" dirty="0">
                <a:latin typeface="Arial"/>
                <a:cs typeface="Arial"/>
              </a:rPr>
              <a:t>rk</a:t>
            </a:r>
            <a:r>
              <a:rPr sz="2800" b="1" spc="100" dirty="0">
                <a:latin typeface="Arial"/>
                <a:cs typeface="Arial"/>
              </a:rPr>
              <a:t>e</a:t>
            </a:r>
            <a:r>
              <a:rPr sz="2800" b="1" spc="285" dirty="0">
                <a:latin typeface="Arial"/>
                <a:cs typeface="Arial"/>
              </a:rPr>
              <a:t>t</a:t>
            </a:r>
            <a:r>
              <a:rPr sz="2800" b="1" spc="75" dirty="0">
                <a:latin typeface="Arial"/>
                <a:cs typeface="Arial"/>
              </a:rPr>
              <a:t>i</a:t>
            </a:r>
            <a:r>
              <a:rPr sz="2800" b="1" spc="135" dirty="0">
                <a:latin typeface="Arial"/>
                <a:cs typeface="Arial"/>
              </a:rPr>
              <a:t>n</a:t>
            </a:r>
            <a:r>
              <a:rPr sz="2800" b="1" spc="-125" dirty="0">
                <a:latin typeface="Arial"/>
                <a:cs typeface="Arial"/>
              </a:rPr>
              <a:t>g</a:t>
            </a:r>
            <a:r>
              <a:rPr sz="2800" b="1" spc="20" dirty="0">
                <a:latin typeface="Arial"/>
                <a:cs typeface="Arial"/>
              </a:rPr>
              <a:t>)  </a:t>
            </a:r>
            <a:r>
              <a:rPr sz="2800" spc="-370" dirty="0">
                <a:latin typeface="Arial Black"/>
                <a:cs typeface="Arial Black"/>
              </a:rPr>
              <a:t>Skills: </a:t>
            </a:r>
            <a:r>
              <a:rPr sz="2800" spc="-295" dirty="0">
                <a:latin typeface="Arial Black"/>
                <a:cs typeface="Arial Black"/>
              </a:rPr>
              <a:t>Graphic  </a:t>
            </a:r>
            <a:r>
              <a:rPr sz="2800" spc="-300" dirty="0">
                <a:latin typeface="Arial Black"/>
                <a:cs typeface="Arial Black"/>
              </a:rPr>
              <a:t>Designing.</a:t>
            </a:r>
            <a:endParaRPr sz="2800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12763" y="6266861"/>
            <a:ext cx="3632835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78765">
              <a:lnSpc>
                <a:spcPct val="116100"/>
              </a:lnSpc>
              <a:spcBef>
                <a:spcPts val="95"/>
              </a:spcBef>
            </a:pPr>
            <a:r>
              <a:rPr sz="2800" b="1" spc="5" dirty="0">
                <a:latin typeface="Arial"/>
                <a:cs typeface="Arial"/>
              </a:rPr>
              <a:t>Sagar </a:t>
            </a:r>
            <a:r>
              <a:rPr sz="2800" b="1" spc="30" dirty="0">
                <a:latin typeface="Arial"/>
                <a:cs typeface="Arial"/>
              </a:rPr>
              <a:t>Jeevtani  </a:t>
            </a:r>
            <a:r>
              <a:rPr sz="2800" b="1" spc="60" dirty="0">
                <a:latin typeface="Arial"/>
                <a:cs typeface="Arial"/>
              </a:rPr>
              <a:t>(Sales-&amp;-Marketing)</a:t>
            </a:r>
            <a:endParaRPr sz="2800" dirty="0">
              <a:latin typeface="Arial"/>
              <a:cs typeface="Arial"/>
            </a:endParaRPr>
          </a:p>
          <a:p>
            <a:pPr marL="1116330" marR="5080" indent="-1011555">
              <a:lnSpc>
                <a:spcPct val="116100"/>
              </a:lnSpc>
            </a:pPr>
            <a:r>
              <a:rPr sz="2800" spc="-370" dirty="0">
                <a:latin typeface="Arial Black"/>
                <a:cs typeface="Arial Black"/>
              </a:rPr>
              <a:t>Skills: </a:t>
            </a:r>
            <a:r>
              <a:rPr sz="2800" spc="-270" dirty="0">
                <a:latin typeface="Arial Black"/>
                <a:cs typeface="Arial Black"/>
              </a:rPr>
              <a:t>Problem </a:t>
            </a:r>
            <a:r>
              <a:rPr sz="2800" spc="-325" dirty="0">
                <a:latin typeface="Arial Black"/>
                <a:cs typeface="Arial Black"/>
              </a:rPr>
              <a:t>solving  </a:t>
            </a:r>
            <a:r>
              <a:rPr sz="2800" spc="-409" dirty="0">
                <a:latin typeface="Arial Black"/>
                <a:cs typeface="Arial Black"/>
              </a:rPr>
              <a:t>&amp;Team</a:t>
            </a:r>
            <a:r>
              <a:rPr sz="2800" spc="-220" dirty="0">
                <a:latin typeface="Arial Black"/>
                <a:cs typeface="Arial Black"/>
              </a:rPr>
              <a:t> </a:t>
            </a:r>
            <a:r>
              <a:rPr sz="2800" spc="-375" dirty="0">
                <a:latin typeface="Arial Black"/>
                <a:cs typeface="Arial Black"/>
              </a:rPr>
              <a:t>work</a:t>
            </a:r>
            <a:endParaRPr sz="2800" dirty="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7490" y="6266861"/>
            <a:ext cx="3408045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04900">
              <a:lnSpc>
                <a:spcPct val="116100"/>
              </a:lnSpc>
              <a:spcBef>
                <a:spcPts val="95"/>
              </a:spcBef>
            </a:pPr>
            <a:r>
              <a:rPr sz="2800" b="1" spc="30" dirty="0">
                <a:latin typeface="Arial"/>
                <a:cs typeface="Arial"/>
              </a:rPr>
              <a:t>Tabish  </a:t>
            </a:r>
            <a:r>
              <a:rPr sz="2800" b="1" spc="90" dirty="0">
                <a:latin typeface="Arial"/>
                <a:cs typeface="Arial"/>
              </a:rPr>
              <a:t>(Website-frontend)</a:t>
            </a:r>
            <a:endParaRPr sz="2800" dirty="0">
              <a:latin typeface="Arial"/>
              <a:cs typeface="Arial"/>
            </a:endParaRPr>
          </a:p>
          <a:p>
            <a:pPr marL="371475" marR="457200" indent="222250">
              <a:lnSpc>
                <a:spcPct val="116100"/>
              </a:lnSpc>
            </a:pPr>
            <a:r>
              <a:rPr sz="2800" spc="-370" dirty="0">
                <a:latin typeface="Arial Black"/>
                <a:cs typeface="Arial Black"/>
              </a:rPr>
              <a:t>Skills: </a:t>
            </a:r>
            <a:r>
              <a:rPr sz="2800" spc="-295" dirty="0">
                <a:latin typeface="Arial Black"/>
                <a:cs typeface="Arial Black"/>
              </a:rPr>
              <a:t>Graphic  </a:t>
            </a:r>
            <a:r>
              <a:rPr sz="2800" spc="-195" dirty="0">
                <a:latin typeface="Arial Black"/>
                <a:cs typeface="Arial Black"/>
              </a:rPr>
              <a:t>D</a:t>
            </a:r>
            <a:r>
              <a:rPr sz="2800" spc="-330" dirty="0">
                <a:latin typeface="Arial Black"/>
                <a:cs typeface="Arial Black"/>
              </a:rPr>
              <a:t>e</a:t>
            </a:r>
            <a:r>
              <a:rPr sz="2800" spc="-405" dirty="0">
                <a:latin typeface="Arial Black"/>
                <a:cs typeface="Arial Black"/>
              </a:rPr>
              <a:t>s</a:t>
            </a:r>
            <a:r>
              <a:rPr sz="2800" spc="-305" dirty="0">
                <a:latin typeface="Arial Black"/>
                <a:cs typeface="Arial Black"/>
              </a:rPr>
              <a:t>i</a:t>
            </a:r>
            <a:r>
              <a:rPr sz="2800" spc="-400" dirty="0">
                <a:latin typeface="Arial Black"/>
                <a:cs typeface="Arial Black"/>
              </a:rPr>
              <a:t>g</a:t>
            </a:r>
            <a:r>
              <a:rPr sz="2800" spc="-210" dirty="0">
                <a:latin typeface="Arial Black"/>
                <a:cs typeface="Arial Black"/>
              </a:rPr>
              <a:t>n</a:t>
            </a:r>
            <a:r>
              <a:rPr sz="2800" spc="-305" dirty="0">
                <a:latin typeface="Arial Black"/>
                <a:cs typeface="Arial Black"/>
              </a:rPr>
              <a:t>i</a:t>
            </a:r>
            <a:r>
              <a:rPr sz="2800" spc="-210" dirty="0">
                <a:latin typeface="Arial Black"/>
                <a:cs typeface="Arial Black"/>
              </a:rPr>
              <a:t>n</a:t>
            </a:r>
            <a:r>
              <a:rPr sz="2800" spc="-400" dirty="0">
                <a:latin typeface="Arial Black"/>
                <a:cs typeface="Arial Black"/>
              </a:rPr>
              <a:t>g</a:t>
            </a:r>
            <a:r>
              <a:rPr sz="2800" spc="-335" dirty="0">
                <a:latin typeface="Arial Black"/>
                <a:cs typeface="Arial Black"/>
              </a:rPr>
              <a:t>,</a:t>
            </a:r>
            <a:r>
              <a:rPr sz="2800" spc="-310" dirty="0">
                <a:latin typeface="Arial Black"/>
                <a:cs typeface="Arial Black"/>
              </a:rPr>
              <a:t>U</a:t>
            </a:r>
            <a:r>
              <a:rPr sz="2800" spc="-385" dirty="0">
                <a:latin typeface="Arial Black"/>
                <a:cs typeface="Arial Black"/>
              </a:rPr>
              <a:t>I</a:t>
            </a:r>
            <a:r>
              <a:rPr sz="2800" spc="175" dirty="0">
                <a:latin typeface="Arial Black"/>
                <a:cs typeface="Arial Black"/>
              </a:rPr>
              <a:t>/</a:t>
            </a:r>
            <a:r>
              <a:rPr sz="2800" spc="-310" dirty="0">
                <a:latin typeface="Arial Black"/>
                <a:cs typeface="Arial Black"/>
              </a:rPr>
              <a:t>U</a:t>
            </a:r>
            <a:r>
              <a:rPr sz="2800" spc="-665" dirty="0">
                <a:latin typeface="Arial Black"/>
                <a:cs typeface="Arial Black"/>
              </a:rPr>
              <a:t>X</a:t>
            </a:r>
            <a:endParaRPr sz="28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5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96127" y="9483523"/>
            <a:ext cx="1496060" cy="803910"/>
            <a:chOff x="8396127" y="9483523"/>
            <a:chExt cx="1496060" cy="803910"/>
          </a:xfrm>
        </p:grpSpPr>
        <p:sp>
          <p:nvSpPr>
            <p:cNvPr id="4" name="object 4"/>
            <p:cNvSpPr/>
            <p:nvPr/>
          </p:nvSpPr>
          <p:spPr>
            <a:xfrm>
              <a:off x="8396127" y="9483523"/>
              <a:ext cx="1496060" cy="803910"/>
            </a:xfrm>
            <a:custGeom>
              <a:avLst/>
              <a:gdLst/>
              <a:ahLst/>
              <a:cxnLst/>
              <a:rect l="l" t="t" r="r" b="b"/>
              <a:pathLst>
                <a:path w="1496059" h="803909">
                  <a:moveTo>
                    <a:pt x="747446" y="0"/>
                  </a:moveTo>
                  <a:lnTo>
                    <a:pt x="798879" y="1969"/>
                  </a:lnTo>
                  <a:lnTo>
                    <a:pt x="850119" y="7619"/>
                  </a:lnTo>
                  <a:lnTo>
                    <a:pt x="900584" y="16562"/>
                  </a:lnTo>
                  <a:lnTo>
                    <a:pt x="949692" y="28410"/>
                  </a:lnTo>
                  <a:lnTo>
                    <a:pt x="996864" y="42777"/>
                  </a:lnTo>
                  <a:lnTo>
                    <a:pt x="1041668" y="60117"/>
                  </a:lnTo>
                  <a:lnTo>
                    <a:pt x="1085011" y="80203"/>
                  </a:lnTo>
                  <a:lnTo>
                    <a:pt x="1126788" y="102923"/>
                  </a:lnTo>
                  <a:lnTo>
                    <a:pt x="1166891" y="128167"/>
                  </a:lnTo>
                  <a:lnTo>
                    <a:pt x="1205216" y="155822"/>
                  </a:lnTo>
                  <a:lnTo>
                    <a:pt x="1241657" y="185776"/>
                  </a:lnTo>
                  <a:lnTo>
                    <a:pt x="1276107" y="217920"/>
                  </a:lnTo>
                  <a:lnTo>
                    <a:pt x="1308461" y="252141"/>
                  </a:lnTo>
                  <a:lnTo>
                    <a:pt x="1338612" y="288327"/>
                  </a:lnTo>
                  <a:lnTo>
                    <a:pt x="1366455" y="326368"/>
                  </a:lnTo>
                  <a:lnTo>
                    <a:pt x="1391884" y="366151"/>
                  </a:lnTo>
                  <a:lnTo>
                    <a:pt x="1414794" y="407566"/>
                  </a:lnTo>
                  <a:lnTo>
                    <a:pt x="1435077" y="450501"/>
                  </a:lnTo>
                  <a:lnTo>
                    <a:pt x="1452628" y="494844"/>
                  </a:lnTo>
                  <a:lnTo>
                    <a:pt x="1467341" y="540484"/>
                  </a:lnTo>
                  <a:lnTo>
                    <a:pt x="1479111" y="587309"/>
                  </a:lnTo>
                  <a:lnTo>
                    <a:pt x="1487831" y="635209"/>
                  </a:lnTo>
                  <a:lnTo>
                    <a:pt x="1493396" y="684071"/>
                  </a:lnTo>
                  <a:lnTo>
                    <a:pt x="1495699" y="733784"/>
                  </a:lnTo>
                  <a:lnTo>
                    <a:pt x="1495699" y="803384"/>
                  </a:lnTo>
                  <a:lnTo>
                    <a:pt x="0" y="803384"/>
                  </a:lnTo>
                  <a:lnTo>
                    <a:pt x="0" y="733762"/>
                  </a:lnTo>
                  <a:lnTo>
                    <a:pt x="2328" y="684293"/>
                  </a:lnTo>
                  <a:lnTo>
                    <a:pt x="7963" y="635648"/>
                  </a:lnTo>
                  <a:lnTo>
                    <a:pt x="16791" y="587936"/>
                  </a:lnTo>
                  <a:lnTo>
                    <a:pt x="28696" y="541270"/>
                  </a:lnTo>
                  <a:lnTo>
                    <a:pt x="43565" y="495759"/>
                  </a:lnTo>
                  <a:lnTo>
                    <a:pt x="61283" y="451514"/>
                  </a:lnTo>
                  <a:lnTo>
                    <a:pt x="81736" y="408647"/>
                  </a:lnTo>
                  <a:lnTo>
                    <a:pt x="104809" y="367267"/>
                  </a:lnTo>
                  <a:lnTo>
                    <a:pt x="130387" y="327486"/>
                  </a:lnTo>
                  <a:lnTo>
                    <a:pt x="158358" y="289414"/>
                  </a:lnTo>
                  <a:lnTo>
                    <a:pt x="188605" y="253163"/>
                  </a:lnTo>
                  <a:lnTo>
                    <a:pt x="221015" y="218842"/>
                  </a:lnTo>
                  <a:lnTo>
                    <a:pt x="255474" y="186564"/>
                  </a:lnTo>
                  <a:lnTo>
                    <a:pt x="291866" y="156437"/>
                  </a:lnTo>
                  <a:lnTo>
                    <a:pt x="330078" y="128574"/>
                  </a:lnTo>
                  <a:lnTo>
                    <a:pt x="369996" y="103085"/>
                  </a:lnTo>
                  <a:lnTo>
                    <a:pt x="411504" y="80081"/>
                  </a:lnTo>
                  <a:lnTo>
                    <a:pt x="454489" y="59672"/>
                  </a:lnTo>
                  <a:lnTo>
                    <a:pt x="498835" y="41970"/>
                  </a:lnTo>
                  <a:lnTo>
                    <a:pt x="500450" y="41163"/>
                  </a:lnTo>
                  <a:lnTo>
                    <a:pt x="502064" y="41163"/>
                  </a:lnTo>
                  <a:lnTo>
                    <a:pt x="503678" y="40355"/>
                  </a:lnTo>
                  <a:lnTo>
                    <a:pt x="549952" y="26241"/>
                  </a:lnTo>
                  <a:lnTo>
                    <a:pt x="597621" y="14993"/>
                  </a:lnTo>
                  <a:lnTo>
                    <a:pt x="646529" y="6766"/>
                  </a:lnTo>
                  <a:lnTo>
                    <a:pt x="696523" y="1717"/>
                  </a:lnTo>
                  <a:lnTo>
                    <a:pt x="747446" y="0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36235" y="9901935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078829" y="1019716"/>
            <a:ext cx="5635625" cy="155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50" spc="660" dirty="0">
                <a:solidFill>
                  <a:srgbClr val="ECF1FE"/>
                </a:solidFill>
              </a:rPr>
              <a:t>P</a:t>
            </a:r>
            <a:r>
              <a:rPr sz="10050" spc="95" dirty="0">
                <a:solidFill>
                  <a:srgbClr val="ECF1FE"/>
                </a:solidFill>
              </a:rPr>
              <a:t>r</a:t>
            </a:r>
            <a:r>
              <a:rPr sz="10050" spc="395" dirty="0">
                <a:solidFill>
                  <a:srgbClr val="ECF1FE"/>
                </a:solidFill>
              </a:rPr>
              <a:t>o</a:t>
            </a:r>
            <a:r>
              <a:rPr sz="10050" spc="720" dirty="0">
                <a:solidFill>
                  <a:srgbClr val="ECF1FE"/>
                </a:solidFill>
              </a:rPr>
              <a:t>b</a:t>
            </a:r>
            <a:r>
              <a:rPr sz="10050" spc="420" dirty="0">
                <a:solidFill>
                  <a:srgbClr val="ECF1FE"/>
                </a:solidFill>
              </a:rPr>
              <a:t>l</a:t>
            </a:r>
            <a:r>
              <a:rPr sz="10050" spc="285" dirty="0">
                <a:solidFill>
                  <a:srgbClr val="ECF1FE"/>
                </a:solidFill>
              </a:rPr>
              <a:t>e</a:t>
            </a:r>
            <a:r>
              <a:rPr sz="10050" spc="315" dirty="0">
                <a:solidFill>
                  <a:srgbClr val="ECF1FE"/>
                </a:solidFill>
              </a:rPr>
              <a:t>m</a:t>
            </a:r>
            <a:endParaRPr sz="10050"/>
          </a:p>
        </p:txBody>
      </p:sp>
      <p:sp>
        <p:nvSpPr>
          <p:cNvPr id="7" name="object 7"/>
          <p:cNvSpPr txBox="1"/>
          <p:nvPr/>
        </p:nvSpPr>
        <p:spPr>
          <a:xfrm>
            <a:off x="12911577" y="2929993"/>
            <a:ext cx="4802505" cy="524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spc="105" dirty="0">
                <a:solidFill>
                  <a:srgbClr val="ECF1FE"/>
                </a:solidFill>
                <a:latin typeface="Arial"/>
                <a:cs typeface="Arial"/>
              </a:rPr>
              <a:t>(</a:t>
            </a:r>
            <a:r>
              <a:rPr sz="3250" spc="105" dirty="0">
                <a:solidFill>
                  <a:srgbClr val="ECF1FE"/>
                </a:solidFill>
                <a:latin typeface="Arial"/>
                <a:cs typeface="Arial"/>
              </a:rPr>
              <a:t>Chance</a:t>
            </a:r>
            <a:r>
              <a:rPr sz="3250" spc="-19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250" spc="95" dirty="0">
                <a:solidFill>
                  <a:srgbClr val="ECF1FE"/>
                </a:solidFill>
                <a:latin typeface="Arial"/>
                <a:cs typeface="Arial"/>
              </a:rPr>
              <a:t>for</a:t>
            </a:r>
            <a:r>
              <a:rPr sz="3250" spc="-19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250" spc="135" dirty="0">
                <a:solidFill>
                  <a:srgbClr val="ECF1FE"/>
                </a:solidFill>
                <a:latin typeface="Arial"/>
                <a:cs typeface="Arial"/>
              </a:rPr>
              <a:t>the</a:t>
            </a:r>
            <a:r>
              <a:rPr sz="3250" spc="-19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250" spc="50" dirty="0">
                <a:solidFill>
                  <a:srgbClr val="ECF1FE"/>
                </a:solidFill>
                <a:latin typeface="Arial"/>
                <a:cs typeface="Arial"/>
              </a:rPr>
              <a:t>survival</a:t>
            </a:r>
            <a:r>
              <a:rPr sz="2900" spc="50" dirty="0">
                <a:solidFill>
                  <a:srgbClr val="ECF1FE"/>
                </a:solidFill>
                <a:latin typeface="Arial"/>
                <a:cs typeface="Arial"/>
              </a:rPr>
              <a:t>)</a:t>
            </a:r>
            <a:r>
              <a:rPr sz="3250" spc="50" dirty="0">
                <a:solidFill>
                  <a:srgbClr val="ECF1FE"/>
                </a:solidFill>
                <a:latin typeface="Arial"/>
                <a:cs typeface="Arial"/>
              </a:rPr>
              <a:t>.</a:t>
            </a:r>
            <a:endParaRPr sz="3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65929" y="9037015"/>
            <a:ext cx="221291" cy="221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19934" y="4551457"/>
            <a:ext cx="4137576" cy="4306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43688" y="68154"/>
            <a:ext cx="7009765" cy="2652395"/>
          </a:xfrm>
          <a:prstGeom prst="rect">
            <a:avLst/>
          </a:prstGeom>
        </p:spPr>
        <p:txBody>
          <a:bodyPr vert="horz" wrap="square" lIns="0" tIns="539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45"/>
              </a:spcBef>
            </a:pPr>
            <a:r>
              <a:rPr sz="6250" spc="290" dirty="0">
                <a:solidFill>
                  <a:srgbClr val="ECF1FE"/>
                </a:solidFill>
                <a:latin typeface="Verdana"/>
                <a:cs typeface="Verdana"/>
              </a:rPr>
              <a:t>01</a:t>
            </a:r>
            <a:endParaRPr sz="6250">
              <a:latin typeface="Verdana"/>
              <a:cs typeface="Verdana"/>
            </a:endParaRPr>
          </a:p>
          <a:p>
            <a:pPr marL="12700" marR="5080">
              <a:lnSpc>
                <a:spcPct val="122600"/>
              </a:lnSpc>
              <a:spcBef>
                <a:spcPts val="1085"/>
              </a:spcBef>
            </a:pPr>
            <a:r>
              <a:rPr sz="2700" spc="60" dirty="0">
                <a:solidFill>
                  <a:srgbClr val="ECF1FE"/>
                </a:solidFill>
                <a:latin typeface="Arial"/>
                <a:cs typeface="Arial"/>
              </a:rPr>
              <a:t>At</a:t>
            </a:r>
            <a:r>
              <a:rPr sz="270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00" spc="50" dirty="0">
                <a:solidFill>
                  <a:srgbClr val="ECF1FE"/>
                </a:solidFill>
                <a:latin typeface="Arial"/>
                <a:cs typeface="Arial"/>
              </a:rPr>
              <a:t>present,</a:t>
            </a:r>
            <a:r>
              <a:rPr sz="270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00" spc="155" dirty="0">
                <a:solidFill>
                  <a:srgbClr val="ECF1FE"/>
                </a:solidFill>
                <a:latin typeface="Arial"/>
                <a:cs typeface="Arial"/>
              </a:rPr>
              <a:t>no</a:t>
            </a:r>
            <a:r>
              <a:rPr sz="270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00" spc="100" dirty="0">
                <a:solidFill>
                  <a:srgbClr val="ECF1FE"/>
                </a:solidFill>
                <a:latin typeface="Arial"/>
                <a:cs typeface="Arial"/>
              </a:rPr>
              <a:t>such</a:t>
            </a:r>
            <a:r>
              <a:rPr sz="270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00" spc="45" dirty="0">
                <a:solidFill>
                  <a:srgbClr val="ECF1FE"/>
                </a:solidFill>
                <a:latin typeface="Arial"/>
                <a:cs typeface="Arial"/>
              </a:rPr>
              <a:t>system</a:t>
            </a:r>
            <a:r>
              <a:rPr sz="270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00" spc="15" dirty="0">
                <a:solidFill>
                  <a:srgbClr val="ECF1FE"/>
                </a:solidFill>
                <a:latin typeface="Arial"/>
                <a:cs typeface="Arial"/>
              </a:rPr>
              <a:t>exists</a:t>
            </a:r>
            <a:r>
              <a:rPr sz="270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00" spc="75" dirty="0">
                <a:solidFill>
                  <a:srgbClr val="ECF1FE"/>
                </a:solidFill>
                <a:latin typeface="Arial"/>
                <a:cs typeface="Arial"/>
              </a:rPr>
              <a:t>for</a:t>
            </a:r>
            <a:r>
              <a:rPr sz="2700" spc="-14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00" spc="135" dirty="0">
                <a:solidFill>
                  <a:srgbClr val="ECF1FE"/>
                </a:solidFill>
                <a:latin typeface="Arial"/>
                <a:cs typeface="Arial"/>
              </a:rPr>
              <a:t>getting  </a:t>
            </a:r>
            <a:r>
              <a:rPr sz="2700" spc="85" dirty="0">
                <a:solidFill>
                  <a:srgbClr val="ECF1FE"/>
                </a:solidFill>
                <a:latin typeface="Arial"/>
                <a:cs typeface="Arial"/>
              </a:rPr>
              <a:t>remotely</a:t>
            </a:r>
            <a:r>
              <a:rPr sz="270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00" spc="110" dirty="0">
                <a:solidFill>
                  <a:srgbClr val="ECF1FE"/>
                </a:solidFill>
                <a:latin typeface="Arial"/>
                <a:cs typeface="Arial"/>
              </a:rPr>
              <a:t>the</a:t>
            </a:r>
            <a:r>
              <a:rPr sz="270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00" spc="80" dirty="0">
                <a:solidFill>
                  <a:srgbClr val="ECF1FE"/>
                </a:solidFill>
                <a:latin typeface="Arial"/>
                <a:cs typeface="Arial"/>
              </a:rPr>
              <a:t>data</a:t>
            </a:r>
            <a:r>
              <a:rPr sz="270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00" spc="105" dirty="0">
                <a:solidFill>
                  <a:srgbClr val="ECF1FE"/>
                </a:solidFill>
                <a:latin typeface="Arial"/>
                <a:cs typeface="Arial"/>
              </a:rPr>
              <a:t>of</a:t>
            </a:r>
            <a:r>
              <a:rPr sz="270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00" spc="120" dirty="0">
                <a:solidFill>
                  <a:srgbClr val="ECF1FE"/>
                </a:solidFill>
                <a:latin typeface="Arial"/>
                <a:cs typeface="Arial"/>
              </a:rPr>
              <a:t>people</a:t>
            </a:r>
            <a:r>
              <a:rPr sz="270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00" spc="114" dirty="0">
                <a:solidFill>
                  <a:srgbClr val="ECF1FE"/>
                </a:solidFill>
                <a:latin typeface="Arial"/>
                <a:cs typeface="Arial"/>
              </a:rPr>
              <a:t>in</a:t>
            </a:r>
            <a:r>
              <a:rPr sz="270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ECF1FE"/>
                </a:solidFill>
                <a:latin typeface="Arial"/>
                <a:cs typeface="Arial"/>
              </a:rPr>
              <a:t>a</a:t>
            </a:r>
            <a:r>
              <a:rPr sz="270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00" spc="95" dirty="0">
                <a:solidFill>
                  <a:srgbClr val="ECF1FE"/>
                </a:solidFill>
                <a:latin typeface="Arial"/>
                <a:cs typeface="Arial"/>
              </a:rPr>
              <a:t>campus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8706" y="929981"/>
            <a:ext cx="509905" cy="184785"/>
          </a:xfrm>
          <a:custGeom>
            <a:avLst/>
            <a:gdLst/>
            <a:ahLst/>
            <a:cxnLst/>
            <a:rect l="l" t="t" r="r" b="b"/>
            <a:pathLst>
              <a:path w="509905" h="184784">
                <a:moveTo>
                  <a:pt x="382658" y="184386"/>
                </a:moveTo>
                <a:lnTo>
                  <a:pt x="373884" y="184386"/>
                </a:lnTo>
                <a:lnTo>
                  <a:pt x="368949" y="182202"/>
                </a:lnTo>
                <a:lnTo>
                  <a:pt x="365660" y="177286"/>
                </a:lnTo>
                <a:lnTo>
                  <a:pt x="363183" y="171168"/>
                </a:lnTo>
                <a:lnTo>
                  <a:pt x="363123" y="164794"/>
                </a:lnTo>
                <a:lnTo>
                  <a:pt x="365428" y="158931"/>
                </a:lnTo>
                <a:lnTo>
                  <a:pt x="370046" y="154349"/>
                </a:lnTo>
                <a:lnTo>
                  <a:pt x="438587" y="108474"/>
                </a:lnTo>
                <a:lnTo>
                  <a:pt x="0" y="108474"/>
                </a:lnTo>
                <a:lnTo>
                  <a:pt x="0" y="75707"/>
                </a:lnTo>
                <a:lnTo>
                  <a:pt x="438587" y="75707"/>
                </a:lnTo>
                <a:lnTo>
                  <a:pt x="370046" y="29832"/>
                </a:lnTo>
                <a:lnTo>
                  <a:pt x="365428" y="25019"/>
                </a:lnTo>
                <a:lnTo>
                  <a:pt x="363123" y="19182"/>
                </a:lnTo>
                <a:lnTo>
                  <a:pt x="363183" y="12936"/>
                </a:lnTo>
                <a:lnTo>
                  <a:pt x="365660" y="6894"/>
                </a:lnTo>
                <a:lnTo>
                  <a:pt x="370492" y="2295"/>
                </a:lnTo>
                <a:lnTo>
                  <a:pt x="376352" y="0"/>
                </a:lnTo>
                <a:lnTo>
                  <a:pt x="382623" y="59"/>
                </a:lnTo>
                <a:lnTo>
                  <a:pt x="388689" y="2525"/>
                </a:lnTo>
                <a:lnTo>
                  <a:pt x="506579" y="81714"/>
                </a:lnTo>
                <a:lnTo>
                  <a:pt x="509321" y="86629"/>
                </a:lnTo>
                <a:lnTo>
                  <a:pt x="509321" y="97552"/>
                </a:lnTo>
                <a:lnTo>
                  <a:pt x="506579" y="102467"/>
                </a:lnTo>
                <a:lnTo>
                  <a:pt x="502193" y="105744"/>
                </a:lnTo>
                <a:lnTo>
                  <a:pt x="388689" y="181655"/>
                </a:lnTo>
                <a:lnTo>
                  <a:pt x="385948" y="183294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43688" y="2366192"/>
            <a:ext cx="8016875" cy="4488180"/>
          </a:xfrm>
          <a:prstGeom prst="rect">
            <a:avLst/>
          </a:prstGeom>
        </p:spPr>
        <p:txBody>
          <a:bodyPr vert="horz" wrap="square" lIns="0" tIns="571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0"/>
              </a:spcBef>
            </a:pPr>
            <a:r>
              <a:rPr sz="6750" spc="325" dirty="0">
                <a:solidFill>
                  <a:srgbClr val="ECF1FE"/>
                </a:solidFill>
                <a:latin typeface="Verdana"/>
                <a:cs typeface="Verdana"/>
              </a:rPr>
              <a:t>02</a:t>
            </a:r>
            <a:endParaRPr sz="6750">
              <a:latin typeface="Verdana"/>
              <a:cs typeface="Verdana"/>
            </a:endParaRPr>
          </a:p>
          <a:p>
            <a:pPr marL="12700" marR="5080">
              <a:lnSpc>
                <a:spcPct val="123600"/>
              </a:lnSpc>
              <a:spcBef>
                <a:spcPts val="1125"/>
              </a:spcBef>
            </a:pPr>
            <a:r>
              <a:rPr sz="2900" spc="110" dirty="0">
                <a:solidFill>
                  <a:srgbClr val="ECF1FE"/>
                </a:solidFill>
                <a:latin typeface="Arial"/>
                <a:cs typeface="Arial"/>
              </a:rPr>
              <a:t>The </a:t>
            </a:r>
            <a:r>
              <a:rPr sz="2900" spc="90" dirty="0">
                <a:solidFill>
                  <a:srgbClr val="ECF1FE"/>
                </a:solidFill>
                <a:latin typeface="Arial"/>
                <a:cs typeface="Arial"/>
              </a:rPr>
              <a:t>spread </a:t>
            </a:r>
            <a:r>
              <a:rPr sz="2900" spc="120" dirty="0">
                <a:solidFill>
                  <a:srgbClr val="ECF1FE"/>
                </a:solidFill>
                <a:latin typeface="Arial"/>
                <a:cs typeface="Arial"/>
              </a:rPr>
              <a:t>of </a:t>
            </a:r>
            <a:r>
              <a:rPr sz="2900" spc="70" dirty="0">
                <a:solidFill>
                  <a:srgbClr val="ECF1FE"/>
                </a:solidFill>
                <a:latin typeface="Arial"/>
                <a:cs typeface="Arial"/>
              </a:rPr>
              <a:t>virus </a:t>
            </a:r>
            <a:r>
              <a:rPr sz="2900" spc="10" dirty="0">
                <a:solidFill>
                  <a:srgbClr val="ECF1FE"/>
                </a:solidFill>
                <a:latin typeface="Arial"/>
                <a:cs typeface="Arial"/>
              </a:rPr>
              <a:t>is </a:t>
            </a:r>
            <a:r>
              <a:rPr sz="2900" spc="95" dirty="0">
                <a:solidFill>
                  <a:srgbClr val="ECF1FE"/>
                </a:solidFill>
                <a:latin typeface="Arial"/>
                <a:cs typeface="Arial"/>
              </a:rPr>
              <a:t>increasing </a:t>
            </a:r>
            <a:r>
              <a:rPr sz="2900" spc="105" dirty="0">
                <a:solidFill>
                  <a:srgbClr val="ECF1FE"/>
                </a:solidFill>
                <a:latin typeface="Arial"/>
                <a:cs typeface="Arial"/>
              </a:rPr>
              <a:t>alarmingly  </a:t>
            </a:r>
            <a:r>
              <a:rPr sz="2900" spc="85" dirty="0">
                <a:solidFill>
                  <a:srgbClr val="ECF1FE"/>
                </a:solidFill>
                <a:latin typeface="Arial"/>
                <a:cs typeface="Arial"/>
              </a:rPr>
              <a:t>especially</a:t>
            </a:r>
            <a:r>
              <a:rPr sz="2900" spc="-1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00" spc="135" dirty="0">
                <a:solidFill>
                  <a:srgbClr val="ECF1FE"/>
                </a:solidFill>
                <a:latin typeface="Arial"/>
                <a:cs typeface="Arial"/>
              </a:rPr>
              <a:t>in</a:t>
            </a:r>
            <a:r>
              <a:rPr sz="2900" spc="-1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00" spc="165" dirty="0">
                <a:solidFill>
                  <a:srgbClr val="ECF1FE"/>
                </a:solidFill>
                <a:latin typeface="Arial"/>
                <a:cs typeface="Arial"/>
              </a:rPr>
              <a:t>public</a:t>
            </a:r>
            <a:r>
              <a:rPr sz="2900" spc="-15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00" spc="70" dirty="0">
                <a:solidFill>
                  <a:srgbClr val="ECF1FE"/>
                </a:solidFill>
                <a:latin typeface="Arial"/>
                <a:cs typeface="Arial"/>
              </a:rPr>
              <a:t>places,even</a:t>
            </a:r>
            <a:r>
              <a:rPr sz="2900" spc="-1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00" spc="80" dirty="0">
                <a:solidFill>
                  <a:srgbClr val="ECF1FE"/>
                </a:solidFill>
                <a:latin typeface="Arial"/>
                <a:cs typeface="Arial"/>
              </a:rPr>
              <a:t>irrespective</a:t>
            </a:r>
            <a:r>
              <a:rPr sz="2900" spc="-15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ECF1FE"/>
                </a:solidFill>
                <a:latin typeface="Arial"/>
                <a:cs typeface="Arial"/>
              </a:rPr>
              <a:t>of  </a:t>
            </a:r>
            <a:r>
              <a:rPr sz="2900" spc="145" dirty="0">
                <a:solidFill>
                  <a:srgbClr val="ECF1FE"/>
                </a:solidFill>
                <a:latin typeface="Arial"/>
                <a:cs typeface="Arial"/>
              </a:rPr>
              <a:t>pandemic </a:t>
            </a:r>
            <a:r>
              <a:rPr sz="2900" spc="60" dirty="0">
                <a:solidFill>
                  <a:srgbClr val="ECF1FE"/>
                </a:solidFill>
                <a:latin typeface="Arial"/>
                <a:cs typeface="Arial"/>
              </a:rPr>
              <a:t>hours, </a:t>
            </a:r>
            <a:r>
              <a:rPr sz="2900" spc="130" dirty="0">
                <a:solidFill>
                  <a:srgbClr val="ECF1FE"/>
                </a:solidFill>
                <a:latin typeface="Arial"/>
                <a:cs typeface="Arial"/>
              </a:rPr>
              <a:t>the </a:t>
            </a:r>
            <a:r>
              <a:rPr sz="2900" spc="114" dirty="0">
                <a:solidFill>
                  <a:srgbClr val="ECF1FE"/>
                </a:solidFill>
                <a:latin typeface="Arial"/>
                <a:cs typeface="Arial"/>
              </a:rPr>
              <a:t>time </a:t>
            </a:r>
            <a:r>
              <a:rPr sz="2900" spc="120" dirty="0">
                <a:solidFill>
                  <a:srgbClr val="ECF1FE"/>
                </a:solidFill>
                <a:latin typeface="Arial"/>
                <a:cs typeface="Arial"/>
              </a:rPr>
              <a:t>of </a:t>
            </a:r>
            <a:r>
              <a:rPr sz="2900" spc="145" dirty="0">
                <a:solidFill>
                  <a:srgbClr val="ECF1FE"/>
                </a:solidFill>
                <a:latin typeface="Arial"/>
                <a:cs typeface="Arial"/>
              </a:rPr>
              <a:t>people </a:t>
            </a:r>
            <a:r>
              <a:rPr sz="2900" spc="100" dirty="0">
                <a:solidFill>
                  <a:srgbClr val="ECF1FE"/>
                </a:solidFill>
                <a:latin typeface="Arial"/>
                <a:cs typeface="Arial"/>
              </a:rPr>
              <a:t>gets  </a:t>
            </a:r>
            <a:r>
              <a:rPr sz="2900" spc="114" dirty="0">
                <a:solidFill>
                  <a:srgbClr val="ECF1FE"/>
                </a:solidFill>
                <a:latin typeface="Arial"/>
                <a:cs typeface="Arial"/>
              </a:rPr>
              <a:t>wasted </a:t>
            </a:r>
            <a:r>
              <a:rPr sz="2900" spc="165" dirty="0">
                <a:solidFill>
                  <a:srgbClr val="ECF1FE"/>
                </a:solidFill>
                <a:latin typeface="Arial"/>
                <a:cs typeface="Arial"/>
              </a:rPr>
              <a:t>due </a:t>
            </a:r>
            <a:r>
              <a:rPr sz="2900" spc="155" dirty="0">
                <a:solidFill>
                  <a:srgbClr val="ECF1FE"/>
                </a:solidFill>
                <a:latin typeface="Arial"/>
                <a:cs typeface="Arial"/>
              </a:rPr>
              <a:t>to </a:t>
            </a:r>
            <a:r>
              <a:rPr sz="2900" spc="90" dirty="0">
                <a:solidFill>
                  <a:srgbClr val="ECF1FE"/>
                </a:solidFill>
                <a:latin typeface="Arial"/>
                <a:cs typeface="Arial"/>
              </a:rPr>
              <a:t>rush </a:t>
            </a:r>
            <a:r>
              <a:rPr sz="2900" spc="105" dirty="0">
                <a:solidFill>
                  <a:srgbClr val="ECF1FE"/>
                </a:solidFill>
                <a:latin typeface="Arial"/>
                <a:cs typeface="Arial"/>
              </a:rPr>
              <a:t>hours </a:t>
            </a:r>
            <a:r>
              <a:rPr sz="2900" spc="150" dirty="0">
                <a:solidFill>
                  <a:srgbClr val="ECF1FE"/>
                </a:solidFill>
                <a:latin typeface="Arial"/>
                <a:cs typeface="Arial"/>
              </a:rPr>
              <a:t>and </a:t>
            </a:r>
            <a:r>
              <a:rPr sz="2900" spc="130" dirty="0">
                <a:solidFill>
                  <a:srgbClr val="ECF1FE"/>
                </a:solidFill>
                <a:latin typeface="Arial"/>
                <a:cs typeface="Arial"/>
              </a:rPr>
              <a:t>improper </a:t>
            </a:r>
            <a:r>
              <a:rPr sz="2900" spc="200" dirty="0">
                <a:solidFill>
                  <a:srgbClr val="ECF1FE"/>
                </a:solidFill>
                <a:latin typeface="Arial"/>
                <a:cs typeface="Arial"/>
              </a:rPr>
              <a:t>mob  </a:t>
            </a:r>
            <a:r>
              <a:rPr sz="2900" spc="125" dirty="0">
                <a:solidFill>
                  <a:srgbClr val="ECF1FE"/>
                </a:solidFill>
                <a:latin typeface="Arial"/>
                <a:cs typeface="Arial"/>
              </a:rPr>
              <a:t>management</a:t>
            </a:r>
            <a:r>
              <a:rPr sz="2900" spc="-1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00" spc="135" dirty="0">
                <a:solidFill>
                  <a:srgbClr val="ECF1FE"/>
                </a:solidFill>
                <a:latin typeface="Arial"/>
                <a:cs typeface="Arial"/>
              </a:rPr>
              <a:t>in</a:t>
            </a:r>
            <a:r>
              <a:rPr sz="2900" spc="-15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ECF1FE"/>
                </a:solidFill>
                <a:latin typeface="Arial"/>
                <a:cs typeface="Arial"/>
              </a:rPr>
              <a:t>such</a:t>
            </a:r>
            <a:r>
              <a:rPr sz="2900" spc="-15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00" spc="50" dirty="0">
                <a:solidFill>
                  <a:srgbClr val="ECF1FE"/>
                </a:solidFill>
                <a:latin typeface="Arial"/>
                <a:cs typeface="Arial"/>
              </a:rPr>
              <a:t>places.</a:t>
            </a:r>
            <a:endParaRPr sz="2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8706" y="3302396"/>
            <a:ext cx="481965" cy="174625"/>
          </a:xfrm>
          <a:custGeom>
            <a:avLst/>
            <a:gdLst/>
            <a:ahLst/>
            <a:cxnLst/>
            <a:rect l="l" t="t" r="r" b="b"/>
            <a:pathLst>
              <a:path w="481965" h="174625">
                <a:moveTo>
                  <a:pt x="361787" y="174330"/>
                </a:moveTo>
                <a:lnTo>
                  <a:pt x="353492" y="174330"/>
                </a:lnTo>
                <a:lnTo>
                  <a:pt x="348826" y="172265"/>
                </a:lnTo>
                <a:lnTo>
                  <a:pt x="345716" y="167617"/>
                </a:lnTo>
                <a:lnTo>
                  <a:pt x="343375" y="161833"/>
                </a:lnTo>
                <a:lnTo>
                  <a:pt x="343318" y="155806"/>
                </a:lnTo>
                <a:lnTo>
                  <a:pt x="345497" y="150263"/>
                </a:lnTo>
                <a:lnTo>
                  <a:pt x="349863" y="145931"/>
                </a:lnTo>
                <a:lnTo>
                  <a:pt x="414665" y="102558"/>
                </a:lnTo>
                <a:lnTo>
                  <a:pt x="0" y="102558"/>
                </a:lnTo>
                <a:lnTo>
                  <a:pt x="0" y="71578"/>
                </a:lnTo>
                <a:lnTo>
                  <a:pt x="414665" y="71578"/>
                </a:lnTo>
                <a:lnTo>
                  <a:pt x="349863" y="28205"/>
                </a:lnTo>
                <a:lnTo>
                  <a:pt x="345497" y="23654"/>
                </a:lnTo>
                <a:lnTo>
                  <a:pt x="343318" y="18136"/>
                </a:lnTo>
                <a:lnTo>
                  <a:pt x="343375" y="12230"/>
                </a:lnTo>
                <a:lnTo>
                  <a:pt x="345716" y="6518"/>
                </a:lnTo>
                <a:lnTo>
                  <a:pt x="350284" y="2170"/>
                </a:lnTo>
                <a:lnTo>
                  <a:pt x="355825" y="0"/>
                </a:lnTo>
                <a:lnTo>
                  <a:pt x="361754" y="56"/>
                </a:lnTo>
                <a:lnTo>
                  <a:pt x="367489" y="2388"/>
                </a:lnTo>
                <a:lnTo>
                  <a:pt x="478949" y="77257"/>
                </a:lnTo>
                <a:lnTo>
                  <a:pt x="481541" y="81904"/>
                </a:lnTo>
                <a:lnTo>
                  <a:pt x="481541" y="92231"/>
                </a:lnTo>
                <a:lnTo>
                  <a:pt x="478949" y="96878"/>
                </a:lnTo>
                <a:lnTo>
                  <a:pt x="474802" y="99976"/>
                </a:lnTo>
                <a:lnTo>
                  <a:pt x="367489" y="171748"/>
                </a:lnTo>
                <a:lnTo>
                  <a:pt x="364897" y="173297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43688" y="6520930"/>
            <a:ext cx="6602730" cy="3307715"/>
          </a:xfrm>
          <a:prstGeom prst="rect">
            <a:avLst/>
          </a:prstGeom>
        </p:spPr>
        <p:txBody>
          <a:bodyPr vert="horz" wrap="square" lIns="0" tIns="559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5"/>
              </a:spcBef>
            </a:pPr>
            <a:r>
              <a:rPr sz="6550" spc="335" dirty="0">
                <a:solidFill>
                  <a:srgbClr val="ECF1FE"/>
                </a:solidFill>
                <a:latin typeface="Verdana"/>
                <a:cs typeface="Verdana"/>
              </a:rPr>
              <a:t>03</a:t>
            </a:r>
            <a:endParaRPr sz="6550">
              <a:latin typeface="Verdana"/>
              <a:cs typeface="Verdana"/>
            </a:endParaRPr>
          </a:p>
          <a:p>
            <a:pPr marL="12700" marR="5080" algn="just">
              <a:lnSpc>
                <a:spcPct val="122500"/>
              </a:lnSpc>
              <a:spcBef>
                <a:spcPts val="1110"/>
              </a:spcBef>
            </a:pPr>
            <a:r>
              <a:rPr sz="2850" spc="95" dirty="0">
                <a:solidFill>
                  <a:srgbClr val="ECF1FE"/>
                </a:solidFill>
                <a:latin typeface="Arial"/>
                <a:cs typeface="Arial"/>
              </a:rPr>
              <a:t>The</a:t>
            </a:r>
            <a:r>
              <a:rPr sz="2850" spc="-16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850" spc="150" dirty="0">
                <a:solidFill>
                  <a:srgbClr val="ECF1FE"/>
                </a:solidFill>
                <a:latin typeface="Arial"/>
                <a:cs typeface="Arial"/>
              </a:rPr>
              <a:t>end</a:t>
            </a:r>
            <a:r>
              <a:rPr sz="2850" spc="-1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850" spc="40" dirty="0">
                <a:solidFill>
                  <a:srgbClr val="ECF1FE"/>
                </a:solidFill>
                <a:latin typeface="Arial"/>
                <a:cs typeface="Arial"/>
              </a:rPr>
              <a:t>user</a:t>
            </a:r>
            <a:r>
              <a:rPr sz="2850" spc="-16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850" spc="114" dirty="0">
                <a:solidFill>
                  <a:srgbClr val="ECF1FE"/>
                </a:solidFill>
                <a:latin typeface="Arial"/>
                <a:cs typeface="Arial"/>
              </a:rPr>
              <a:t>doesnot</a:t>
            </a:r>
            <a:r>
              <a:rPr sz="2850" spc="-1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850" spc="70" dirty="0">
                <a:solidFill>
                  <a:srgbClr val="ECF1FE"/>
                </a:solidFill>
                <a:latin typeface="Arial"/>
                <a:cs typeface="Arial"/>
              </a:rPr>
              <a:t>have</a:t>
            </a:r>
            <a:r>
              <a:rPr sz="2850" spc="-16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850" spc="80" dirty="0">
                <a:solidFill>
                  <a:srgbClr val="ECF1FE"/>
                </a:solidFill>
                <a:latin typeface="Arial"/>
                <a:cs typeface="Arial"/>
              </a:rPr>
              <a:t>any</a:t>
            </a:r>
            <a:r>
              <a:rPr sz="2850" spc="-1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850" spc="114" dirty="0">
                <a:solidFill>
                  <a:srgbClr val="ECF1FE"/>
                </a:solidFill>
                <a:latin typeface="Arial"/>
                <a:cs typeface="Arial"/>
              </a:rPr>
              <a:t>proper  medium</a:t>
            </a:r>
            <a:r>
              <a:rPr sz="2550" spc="114" dirty="0">
                <a:solidFill>
                  <a:srgbClr val="ECF1FE"/>
                </a:solidFill>
                <a:latin typeface="Arial"/>
                <a:cs typeface="Arial"/>
              </a:rPr>
              <a:t>(</a:t>
            </a:r>
            <a:r>
              <a:rPr sz="2850" spc="114" dirty="0">
                <a:solidFill>
                  <a:srgbClr val="ECF1FE"/>
                </a:solidFill>
                <a:latin typeface="Arial"/>
                <a:cs typeface="Arial"/>
              </a:rPr>
              <a:t>website</a:t>
            </a:r>
            <a:r>
              <a:rPr sz="2850" spc="-16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850" spc="85" dirty="0">
                <a:solidFill>
                  <a:srgbClr val="ECF1FE"/>
                </a:solidFill>
                <a:latin typeface="Arial"/>
                <a:cs typeface="Arial"/>
              </a:rPr>
              <a:t>or</a:t>
            </a:r>
            <a:r>
              <a:rPr sz="2850" spc="-1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850" spc="125" dirty="0">
                <a:solidFill>
                  <a:srgbClr val="ECF1FE"/>
                </a:solidFill>
                <a:latin typeface="Arial"/>
                <a:cs typeface="Arial"/>
              </a:rPr>
              <a:t>app</a:t>
            </a:r>
            <a:r>
              <a:rPr sz="2550" spc="125" dirty="0">
                <a:solidFill>
                  <a:srgbClr val="ECF1FE"/>
                </a:solidFill>
                <a:latin typeface="Arial"/>
                <a:cs typeface="Arial"/>
              </a:rPr>
              <a:t>)</a:t>
            </a:r>
            <a:r>
              <a:rPr sz="2550" spc="-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850" spc="140" dirty="0">
                <a:solidFill>
                  <a:srgbClr val="ECF1FE"/>
                </a:solidFill>
                <a:latin typeface="Arial"/>
                <a:cs typeface="Arial"/>
              </a:rPr>
              <a:t>to</a:t>
            </a:r>
            <a:r>
              <a:rPr sz="2850" spc="-1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850" spc="95" dirty="0">
                <a:solidFill>
                  <a:srgbClr val="ECF1FE"/>
                </a:solidFill>
                <a:latin typeface="Arial"/>
                <a:cs typeface="Arial"/>
              </a:rPr>
              <a:t>manage</a:t>
            </a:r>
            <a:r>
              <a:rPr sz="2850" spc="-16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850" spc="55" dirty="0">
                <a:solidFill>
                  <a:srgbClr val="ECF1FE"/>
                </a:solidFill>
                <a:latin typeface="Arial"/>
                <a:cs typeface="Arial"/>
              </a:rPr>
              <a:t>his  </a:t>
            </a:r>
            <a:r>
              <a:rPr sz="2850" spc="95" dirty="0">
                <a:solidFill>
                  <a:srgbClr val="ECF1FE"/>
                </a:solidFill>
                <a:latin typeface="Arial"/>
                <a:cs typeface="Arial"/>
              </a:rPr>
              <a:t>visiting</a:t>
            </a:r>
            <a:r>
              <a:rPr sz="2850" spc="-1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850" spc="120" dirty="0">
                <a:solidFill>
                  <a:srgbClr val="ECF1FE"/>
                </a:solidFill>
                <a:latin typeface="Arial"/>
                <a:cs typeface="Arial"/>
              </a:rPr>
              <a:t>hours</a:t>
            </a:r>
            <a:r>
              <a:rPr sz="2550" spc="120" dirty="0">
                <a:solidFill>
                  <a:srgbClr val="ECF1FE"/>
                </a:solidFill>
                <a:latin typeface="Arial"/>
                <a:cs typeface="Arial"/>
              </a:rPr>
              <a:t>(</a:t>
            </a:r>
            <a:r>
              <a:rPr sz="2850" spc="120" dirty="0">
                <a:solidFill>
                  <a:srgbClr val="ECF1FE"/>
                </a:solidFill>
                <a:latin typeface="Arial"/>
                <a:cs typeface="Arial"/>
              </a:rPr>
              <a:t>through</a:t>
            </a:r>
            <a:r>
              <a:rPr sz="2850" spc="-1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850" spc="95" dirty="0">
                <a:solidFill>
                  <a:srgbClr val="ECF1FE"/>
                </a:solidFill>
                <a:latin typeface="Arial"/>
                <a:cs typeface="Arial"/>
              </a:rPr>
              <a:t>pre</a:t>
            </a:r>
            <a:r>
              <a:rPr sz="2850" spc="-1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850" spc="95" dirty="0">
                <a:solidFill>
                  <a:srgbClr val="ECF1FE"/>
                </a:solidFill>
                <a:latin typeface="Arial"/>
                <a:cs typeface="Arial"/>
              </a:rPr>
              <a:t>bookings</a:t>
            </a:r>
            <a:r>
              <a:rPr sz="2550" spc="95" dirty="0">
                <a:solidFill>
                  <a:srgbClr val="ECF1FE"/>
                </a:solidFill>
                <a:latin typeface="Arial"/>
                <a:cs typeface="Arial"/>
              </a:rPr>
              <a:t>)</a:t>
            </a:r>
            <a:r>
              <a:rPr sz="2850" spc="95" dirty="0">
                <a:solidFill>
                  <a:srgbClr val="ECF1FE"/>
                </a:solidFill>
                <a:latin typeface="Arial"/>
                <a:cs typeface="Arial"/>
              </a:rPr>
              <a:t>.</a:t>
            </a:r>
            <a:endParaRPr sz="28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28706" y="7480057"/>
            <a:ext cx="509905" cy="184785"/>
          </a:xfrm>
          <a:custGeom>
            <a:avLst/>
            <a:gdLst/>
            <a:ahLst/>
            <a:cxnLst/>
            <a:rect l="l" t="t" r="r" b="b"/>
            <a:pathLst>
              <a:path w="509905" h="184784">
                <a:moveTo>
                  <a:pt x="382658" y="184386"/>
                </a:moveTo>
                <a:lnTo>
                  <a:pt x="373884" y="184386"/>
                </a:lnTo>
                <a:lnTo>
                  <a:pt x="368949" y="182202"/>
                </a:lnTo>
                <a:lnTo>
                  <a:pt x="365660" y="177286"/>
                </a:lnTo>
                <a:lnTo>
                  <a:pt x="363183" y="171168"/>
                </a:lnTo>
                <a:lnTo>
                  <a:pt x="363123" y="164794"/>
                </a:lnTo>
                <a:lnTo>
                  <a:pt x="365428" y="158931"/>
                </a:lnTo>
                <a:lnTo>
                  <a:pt x="370046" y="154349"/>
                </a:lnTo>
                <a:lnTo>
                  <a:pt x="438587" y="108474"/>
                </a:lnTo>
                <a:lnTo>
                  <a:pt x="0" y="108474"/>
                </a:lnTo>
                <a:lnTo>
                  <a:pt x="0" y="75707"/>
                </a:lnTo>
                <a:lnTo>
                  <a:pt x="438587" y="75707"/>
                </a:lnTo>
                <a:lnTo>
                  <a:pt x="370046" y="29832"/>
                </a:lnTo>
                <a:lnTo>
                  <a:pt x="365428" y="25019"/>
                </a:lnTo>
                <a:lnTo>
                  <a:pt x="363123" y="19182"/>
                </a:lnTo>
                <a:lnTo>
                  <a:pt x="363183" y="12936"/>
                </a:lnTo>
                <a:lnTo>
                  <a:pt x="365660" y="6894"/>
                </a:lnTo>
                <a:lnTo>
                  <a:pt x="370492" y="2295"/>
                </a:lnTo>
                <a:lnTo>
                  <a:pt x="376352" y="0"/>
                </a:lnTo>
                <a:lnTo>
                  <a:pt x="382623" y="59"/>
                </a:lnTo>
                <a:lnTo>
                  <a:pt x="388689" y="2525"/>
                </a:lnTo>
                <a:lnTo>
                  <a:pt x="506579" y="81714"/>
                </a:lnTo>
                <a:lnTo>
                  <a:pt x="509321" y="86629"/>
                </a:lnTo>
                <a:lnTo>
                  <a:pt x="509321" y="97552"/>
                </a:lnTo>
                <a:lnTo>
                  <a:pt x="506579" y="102467"/>
                </a:lnTo>
                <a:lnTo>
                  <a:pt x="502193" y="105744"/>
                </a:lnTo>
                <a:lnTo>
                  <a:pt x="388689" y="181655"/>
                </a:lnTo>
                <a:lnTo>
                  <a:pt x="385948" y="183294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19513" y="9742324"/>
            <a:ext cx="1069340" cy="544830"/>
            <a:chOff x="8419513" y="9742324"/>
            <a:chExt cx="1069340" cy="544830"/>
          </a:xfrm>
        </p:grpSpPr>
        <p:sp>
          <p:nvSpPr>
            <p:cNvPr id="3" name="object 3"/>
            <p:cNvSpPr/>
            <p:nvPr/>
          </p:nvSpPr>
          <p:spPr>
            <a:xfrm>
              <a:off x="8419513" y="9742324"/>
              <a:ext cx="1069340" cy="544830"/>
            </a:xfrm>
            <a:custGeom>
              <a:avLst/>
              <a:gdLst/>
              <a:ahLst/>
              <a:cxnLst/>
              <a:rect l="l" t="t" r="r" b="b"/>
              <a:pathLst>
                <a:path w="1069340" h="544829">
                  <a:moveTo>
                    <a:pt x="534258" y="0"/>
                  </a:moveTo>
                  <a:lnTo>
                    <a:pt x="580207" y="2181"/>
                  </a:lnTo>
                  <a:lnTo>
                    <a:pt x="625777" y="8365"/>
                  </a:lnTo>
                  <a:lnTo>
                    <a:pt x="670157" y="18010"/>
                  </a:lnTo>
                  <a:lnTo>
                    <a:pt x="712536" y="30576"/>
                  </a:lnTo>
                  <a:lnTo>
                    <a:pt x="755750" y="47876"/>
                  </a:lnTo>
                  <a:lnTo>
                    <a:pt x="797088" y="68800"/>
                  </a:lnTo>
                  <a:lnTo>
                    <a:pt x="836068" y="92966"/>
                  </a:lnTo>
                  <a:lnTo>
                    <a:pt x="872795" y="120357"/>
                  </a:lnTo>
                  <a:lnTo>
                    <a:pt x="906980" y="150713"/>
                  </a:lnTo>
                  <a:lnTo>
                    <a:pt x="938436" y="183835"/>
                  </a:lnTo>
                  <a:lnTo>
                    <a:pt x="966973" y="219524"/>
                  </a:lnTo>
                  <a:lnTo>
                    <a:pt x="992400" y="257581"/>
                  </a:lnTo>
                  <a:lnTo>
                    <a:pt x="1014531" y="297806"/>
                  </a:lnTo>
                  <a:lnTo>
                    <a:pt x="1033174" y="340001"/>
                  </a:lnTo>
                  <a:lnTo>
                    <a:pt x="1048141" y="383966"/>
                  </a:lnTo>
                  <a:lnTo>
                    <a:pt x="1059243" y="429502"/>
                  </a:lnTo>
                  <a:lnTo>
                    <a:pt x="1066290" y="476410"/>
                  </a:lnTo>
                  <a:lnTo>
                    <a:pt x="1069092" y="524476"/>
                  </a:lnTo>
                  <a:lnTo>
                    <a:pt x="1069093" y="544675"/>
                  </a:lnTo>
                  <a:lnTo>
                    <a:pt x="0" y="544675"/>
                  </a:lnTo>
                  <a:lnTo>
                    <a:pt x="0" y="524476"/>
                  </a:lnTo>
                  <a:lnTo>
                    <a:pt x="2835" y="476627"/>
                  </a:lnTo>
                  <a:lnTo>
                    <a:pt x="9971" y="429914"/>
                  </a:lnTo>
                  <a:lnTo>
                    <a:pt x="21201" y="384535"/>
                  </a:lnTo>
                  <a:lnTo>
                    <a:pt x="36322" y="340688"/>
                  </a:lnTo>
                  <a:lnTo>
                    <a:pt x="55130" y="298570"/>
                  </a:lnTo>
                  <a:lnTo>
                    <a:pt x="77419" y="258380"/>
                  </a:lnTo>
                  <a:lnTo>
                    <a:pt x="102986" y="220315"/>
                  </a:lnTo>
                  <a:lnTo>
                    <a:pt x="131625" y="184574"/>
                  </a:lnTo>
                  <a:lnTo>
                    <a:pt x="163134" y="151354"/>
                  </a:lnTo>
                  <a:lnTo>
                    <a:pt x="197307" y="120853"/>
                  </a:lnTo>
                  <a:lnTo>
                    <a:pt x="233940" y="93269"/>
                  </a:lnTo>
                  <a:lnTo>
                    <a:pt x="272946" y="68740"/>
                  </a:lnTo>
                  <a:lnTo>
                    <a:pt x="313769" y="47644"/>
                  </a:lnTo>
                  <a:lnTo>
                    <a:pt x="356556" y="29999"/>
                  </a:lnTo>
                  <a:lnTo>
                    <a:pt x="357710" y="29422"/>
                  </a:lnTo>
                  <a:lnTo>
                    <a:pt x="358864" y="29422"/>
                  </a:lnTo>
                  <a:lnTo>
                    <a:pt x="360018" y="28845"/>
                  </a:lnTo>
                  <a:lnTo>
                    <a:pt x="401523" y="16550"/>
                  </a:lnTo>
                  <a:lnTo>
                    <a:pt x="444542" y="7499"/>
                  </a:lnTo>
                  <a:lnTo>
                    <a:pt x="488859" y="1911"/>
                  </a:lnTo>
                  <a:lnTo>
                    <a:pt x="534258" y="0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05711" y="10039003"/>
              <a:ext cx="297815" cy="180340"/>
            </a:xfrm>
            <a:custGeom>
              <a:avLst/>
              <a:gdLst/>
              <a:ahLst/>
              <a:cxnLst/>
              <a:rect l="l" t="t" r="r" b="b"/>
              <a:pathLst>
                <a:path w="297815" h="180340">
                  <a:moveTo>
                    <a:pt x="297811" y="31412"/>
                  </a:moveTo>
                  <a:lnTo>
                    <a:pt x="149418" y="179794"/>
                  </a:lnTo>
                  <a:lnTo>
                    <a:pt x="0" y="30385"/>
                  </a:lnTo>
                  <a:lnTo>
                    <a:pt x="30377" y="0"/>
                  </a:lnTo>
                  <a:lnTo>
                    <a:pt x="149418" y="119032"/>
                  </a:lnTo>
                  <a:lnTo>
                    <a:pt x="267422" y="1035"/>
                  </a:lnTo>
                  <a:lnTo>
                    <a:pt x="297810" y="31412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28700" y="1458104"/>
            <a:ext cx="2053855" cy="2876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39948" y="1458104"/>
            <a:ext cx="2486024" cy="2876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9374" y="5782909"/>
            <a:ext cx="2714624" cy="2876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03339" y="5782909"/>
            <a:ext cx="3000374" cy="28765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77088" y="1458104"/>
            <a:ext cx="2638424" cy="2876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24867" y="1458104"/>
            <a:ext cx="2714624" cy="28765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019282" y="0"/>
            <a:ext cx="7974965" cy="11722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0" spc="105" dirty="0"/>
              <a:t>Creative</a:t>
            </a:r>
            <a:r>
              <a:rPr sz="6950" spc="105" dirty="0">
                <a:latin typeface="Arial Black"/>
                <a:cs typeface="Arial Black"/>
              </a:rPr>
              <a:t>-</a:t>
            </a:r>
            <a:r>
              <a:rPr sz="7500" spc="105" dirty="0"/>
              <a:t>Interns</a:t>
            </a:r>
            <a:endParaRPr sz="75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501" y="4341329"/>
            <a:ext cx="2926715" cy="94805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90"/>
              </a:spcBef>
            </a:pPr>
            <a:r>
              <a:rPr sz="3100" b="1" spc="65" dirty="0">
                <a:latin typeface="Arial"/>
                <a:cs typeface="Arial"/>
              </a:rPr>
              <a:t>Dev</a:t>
            </a:r>
            <a:r>
              <a:rPr sz="3100" b="1" spc="-90" dirty="0">
                <a:latin typeface="Arial"/>
                <a:cs typeface="Arial"/>
              </a:rPr>
              <a:t> </a:t>
            </a:r>
            <a:r>
              <a:rPr sz="3100" b="1" spc="114" dirty="0">
                <a:latin typeface="Arial"/>
                <a:cs typeface="Arial"/>
              </a:rPr>
              <a:t>Manocha</a:t>
            </a:r>
            <a:endParaRPr sz="3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000" spc="-220" dirty="0">
                <a:latin typeface="Arial Black"/>
                <a:cs typeface="Arial Black"/>
              </a:rPr>
              <a:t>(Team-Sales-n-Marketing)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2012" y="4318202"/>
            <a:ext cx="3790950" cy="97345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3100" b="1" spc="90" dirty="0">
                <a:latin typeface="Arial"/>
                <a:cs typeface="Arial"/>
              </a:rPr>
              <a:t>Ankul </a:t>
            </a:r>
            <a:r>
              <a:rPr sz="3100" b="1" spc="120" dirty="0">
                <a:latin typeface="Arial"/>
                <a:cs typeface="Arial"/>
              </a:rPr>
              <a:t>Kumar</a:t>
            </a:r>
            <a:r>
              <a:rPr sz="3100" b="1" spc="-265" dirty="0">
                <a:latin typeface="Arial"/>
                <a:cs typeface="Arial"/>
              </a:rPr>
              <a:t> </a:t>
            </a:r>
            <a:r>
              <a:rPr sz="3100" b="1" spc="-30" dirty="0">
                <a:latin typeface="Arial"/>
                <a:cs typeface="Arial"/>
              </a:rPr>
              <a:t>Singh</a:t>
            </a:r>
            <a:endParaRPr sz="3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000" spc="-220" dirty="0">
                <a:latin typeface="Arial Black"/>
                <a:cs typeface="Arial Black"/>
              </a:rPr>
              <a:t>(Team-Sales-n-Marketing)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28159" y="8677726"/>
            <a:ext cx="3379470" cy="97345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3100" b="1" spc="80" dirty="0">
                <a:latin typeface="Arial"/>
                <a:cs typeface="Arial"/>
              </a:rPr>
              <a:t>Shubham</a:t>
            </a:r>
            <a:r>
              <a:rPr sz="3100" b="1" spc="-110" dirty="0">
                <a:latin typeface="Arial"/>
                <a:cs typeface="Arial"/>
              </a:rPr>
              <a:t> </a:t>
            </a:r>
            <a:r>
              <a:rPr sz="3100" b="1" spc="-30" dirty="0">
                <a:latin typeface="Arial"/>
                <a:cs typeface="Arial"/>
              </a:rPr>
              <a:t>Jaiswal</a:t>
            </a:r>
            <a:endParaRPr sz="3100" dirty="0">
              <a:latin typeface="Arial"/>
              <a:cs typeface="Arial"/>
            </a:endParaRPr>
          </a:p>
          <a:p>
            <a:pPr marL="66040" algn="ctr">
              <a:lnSpc>
                <a:spcPct val="100000"/>
              </a:lnSpc>
              <a:spcBef>
                <a:spcPts val="530"/>
              </a:spcBef>
            </a:pPr>
            <a:r>
              <a:rPr sz="2000" spc="-229" dirty="0">
                <a:latin typeface="Arial Black"/>
                <a:cs typeface="Arial Black"/>
              </a:rPr>
              <a:t>(Team-Hardware)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91760" y="8675355"/>
            <a:ext cx="3238500" cy="991869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3150" b="1" spc="30" dirty="0">
                <a:latin typeface="Arial"/>
                <a:cs typeface="Arial"/>
              </a:rPr>
              <a:t>Gagan</a:t>
            </a:r>
            <a:r>
              <a:rPr sz="3150" b="1" spc="-120" dirty="0">
                <a:latin typeface="Arial"/>
                <a:cs typeface="Arial"/>
              </a:rPr>
              <a:t> </a:t>
            </a:r>
            <a:r>
              <a:rPr sz="3150" b="1" spc="125" dirty="0">
                <a:latin typeface="Arial"/>
                <a:cs typeface="Arial"/>
              </a:rPr>
              <a:t>Prajapati</a:t>
            </a:r>
            <a:endParaRPr sz="315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535"/>
              </a:spcBef>
            </a:pPr>
            <a:r>
              <a:rPr sz="2050" spc="-240" dirty="0">
                <a:latin typeface="Arial Black"/>
                <a:cs typeface="Arial Black"/>
              </a:rPr>
              <a:t>(Team-Website</a:t>
            </a:r>
            <a:r>
              <a:rPr sz="2050" spc="-220" dirty="0">
                <a:latin typeface="Arial Black"/>
                <a:cs typeface="Arial Black"/>
              </a:rPr>
              <a:t> Developers)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06130" y="4318202"/>
            <a:ext cx="3883660" cy="97345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3100" b="1" spc="35" dirty="0">
                <a:latin typeface="Arial"/>
                <a:cs typeface="Arial"/>
              </a:rPr>
              <a:t>Saubhagya</a:t>
            </a:r>
            <a:r>
              <a:rPr sz="3100" b="1" spc="-114" dirty="0">
                <a:latin typeface="Arial"/>
                <a:cs typeface="Arial"/>
              </a:rPr>
              <a:t> </a:t>
            </a:r>
            <a:r>
              <a:rPr sz="3100" b="1" spc="80" dirty="0">
                <a:latin typeface="Arial"/>
                <a:cs typeface="Arial"/>
              </a:rPr>
              <a:t>Agrawal</a:t>
            </a:r>
            <a:endParaRPr sz="31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000" spc="-220" dirty="0">
                <a:latin typeface="Arial Black"/>
                <a:cs typeface="Arial Black"/>
              </a:rPr>
              <a:t>(Team-Sales-n-Marketing)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86836" y="4318202"/>
            <a:ext cx="3187700" cy="97345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905"/>
              </a:spcBef>
            </a:pPr>
            <a:r>
              <a:rPr sz="3100" b="1" spc="5" dirty="0">
                <a:latin typeface="Arial"/>
                <a:cs typeface="Arial"/>
              </a:rPr>
              <a:t>Ayush</a:t>
            </a:r>
            <a:r>
              <a:rPr sz="3100" b="1" spc="-80" dirty="0">
                <a:latin typeface="Arial"/>
                <a:cs typeface="Arial"/>
              </a:rPr>
              <a:t> </a:t>
            </a:r>
            <a:r>
              <a:rPr sz="3100" b="1" spc="100" dirty="0">
                <a:latin typeface="Arial"/>
                <a:cs typeface="Arial"/>
              </a:rPr>
              <a:t>Gupta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spc="-254" dirty="0">
                <a:latin typeface="Arial Black"/>
                <a:cs typeface="Arial Black"/>
              </a:rPr>
              <a:t>(Team-Sales </a:t>
            </a:r>
            <a:r>
              <a:rPr sz="2000" spc="-190" dirty="0">
                <a:latin typeface="Arial Black"/>
                <a:cs typeface="Arial Black"/>
              </a:rPr>
              <a:t>and</a:t>
            </a:r>
            <a:r>
              <a:rPr sz="2000" spc="-50" dirty="0">
                <a:latin typeface="Arial Black"/>
                <a:cs typeface="Arial Black"/>
              </a:rPr>
              <a:t> </a:t>
            </a:r>
            <a:r>
              <a:rPr sz="2000" spc="-229" dirty="0">
                <a:latin typeface="Arial Black"/>
                <a:cs typeface="Arial Black"/>
              </a:rPr>
              <a:t>Marketing)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379146" y="5782909"/>
            <a:ext cx="3162299" cy="2876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420496" y="8699033"/>
            <a:ext cx="3147695" cy="9512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815"/>
              </a:spcBef>
            </a:pPr>
            <a:r>
              <a:rPr sz="3100" b="1" spc="110" dirty="0">
                <a:latin typeface="Arial"/>
                <a:cs typeface="Arial"/>
              </a:rPr>
              <a:t>Arpit</a:t>
            </a:r>
            <a:r>
              <a:rPr sz="3100" b="1" spc="-75" dirty="0">
                <a:latin typeface="Arial"/>
                <a:cs typeface="Arial"/>
              </a:rPr>
              <a:t> </a:t>
            </a:r>
            <a:r>
              <a:rPr sz="3100" b="1" spc="95" dirty="0">
                <a:latin typeface="Arial"/>
                <a:cs typeface="Arial"/>
              </a:rPr>
              <a:t>Ghura</a:t>
            </a:r>
            <a:endParaRPr sz="3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-235" dirty="0">
                <a:latin typeface="Arial Black"/>
                <a:cs typeface="Arial Black"/>
              </a:rPr>
              <a:t>(Team-Website</a:t>
            </a:r>
            <a:r>
              <a:rPr sz="2000" spc="-190" dirty="0">
                <a:latin typeface="Arial Black"/>
                <a:cs typeface="Arial Black"/>
              </a:rPr>
              <a:t> </a:t>
            </a:r>
            <a:r>
              <a:rPr sz="2000" spc="-215" dirty="0">
                <a:latin typeface="Arial Black"/>
                <a:cs typeface="Arial Black"/>
              </a:rPr>
              <a:t>Developers)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5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96127" y="9483523"/>
            <a:ext cx="1496060" cy="803910"/>
            <a:chOff x="8396127" y="9483523"/>
            <a:chExt cx="1496060" cy="803910"/>
          </a:xfrm>
        </p:grpSpPr>
        <p:sp>
          <p:nvSpPr>
            <p:cNvPr id="4" name="object 4"/>
            <p:cNvSpPr/>
            <p:nvPr/>
          </p:nvSpPr>
          <p:spPr>
            <a:xfrm>
              <a:off x="8396127" y="9483523"/>
              <a:ext cx="1496060" cy="803910"/>
            </a:xfrm>
            <a:custGeom>
              <a:avLst/>
              <a:gdLst/>
              <a:ahLst/>
              <a:cxnLst/>
              <a:rect l="l" t="t" r="r" b="b"/>
              <a:pathLst>
                <a:path w="1496059" h="803909">
                  <a:moveTo>
                    <a:pt x="747446" y="0"/>
                  </a:moveTo>
                  <a:lnTo>
                    <a:pt x="798879" y="1969"/>
                  </a:lnTo>
                  <a:lnTo>
                    <a:pt x="850119" y="7619"/>
                  </a:lnTo>
                  <a:lnTo>
                    <a:pt x="900584" y="16562"/>
                  </a:lnTo>
                  <a:lnTo>
                    <a:pt x="949692" y="28410"/>
                  </a:lnTo>
                  <a:lnTo>
                    <a:pt x="996864" y="42777"/>
                  </a:lnTo>
                  <a:lnTo>
                    <a:pt x="1041668" y="60117"/>
                  </a:lnTo>
                  <a:lnTo>
                    <a:pt x="1085011" y="80203"/>
                  </a:lnTo>
                  <a:lnTo>
                    <a:pt x="1126788" y="102923"/>
                  </a:lnTo>
                  <a:lnTo>
                    <a:pt x="1166891" y="128167"/>
                  </a:lnTo>
                  <a:lnTo>
                    <a:pt x="1205216" y="155822"/>
                  </a:lnTo>
                  <a:lnTo>
                    <a:pt x="1241657" y="185776"/>
                  </a:lnTo>
                  <a:lnTo>
                    <a:pt x="1276107" y="217920"/>
                  </a:lnTo>
                  <a:lnTo>
                    <a:pt x="1308461" y="252141"/>
                  </a:lnTo>
                  <a:lnTo>
                    <a:pt x="1338612" y="288327"/>
                  </a:lnTo>
                  <a:lnTo>
                    <a:pt x="1366455" y="326368"/>
                  </a:lnTo>
                  <a:lnTo>
                    <a:pt x="1391884" y="366151"/>
                  </a:lnTo>
                  <a:lnTo>
                    <a:pt x="1414794" y="407566"/>
                  </a:lnTo>
                  <a:lnTo>
                    <a:pt x="1435077" y="450501"/>
                  </a:lnTo>
                  <a:lnTo>
                    <a:pt x="1452628" y="494844"/>
                  </a:lnTo>
                  <a:lnTo>
                    <a:pt x="1467341" y="540484"/>
                  </a:lnTo>
                  <a:lnTo>
                    <a:pt x="1479111" y="587309"/>
                  </a:lnTo>
                  <a:lnTo>
                    <a:pt x="1487831" y="635209"/>
                  </a:lnTo>
                  <a:lnTo>
                    <a:pt x="1493396" y="684071"/>
                  </a:lnTo>
                  <a:lnTo>
                    <a:pt x="1495699" y="733784"/>
                  </a:lnTo>
                  <a:lnTo>
                    <a:pt x="1495699" y="803384"/>
                  </a:lnTo>
                  <a:lnTo>
                    <a:pt x="0" y="803384"/>
                  </a:lnTo>
                  <a:lnTo>
                    <a:pt x="0" y="733762"/>
                  </a:lnTo>
                  <a:lnTo>
                    <a:pt x="2328" y="684293"/>
                  </a:lnTo>
                  <a:lnTo>
                    <a:pt x="7963" y="635648"/>
                  </a:lnTo>
                  <a:lnTo>
                    <a:pt x="16791" y="587936"/>
                  </a:lnTo>
                  <a:lnTo>
                    <a:pt x="28696" y="541270"/>
                  </a:lnTo>
                  <a:lnTo>
                    <a:pt x="43565" y="495759"/>
                  </a:lnTo>
                  <a:lnTo>
                    <a:pt x="61283" y="451514"/>
                  </a:lnTo>
                  <a:lnTo>
                    <a:pt x="81736" y="408647"/>
                  </a:lnTo>
                  <a:lnTo>
                    <a:pt x="104809" y="367267"/>
                  </a:lnTo>
                  <a:lnTo>
                    <a:pt x="130387" y="327486"/>
                  </a:lnTo>
                  <a:lnTo>
                    <a:pt x="158358" y="289414"/>
                  </a:lnTo>
                  <a:lnTo>
                    <a:pt x="188605" y="253163"/>
                  </a:lnTo>
                  <a:lnTo>
                    <a:pt x="221015" y="218842"/>
                  </a:lnTo>
                  <a:lnTo>
                    <a:pt x="255474" y="186564"/>
                  </a:lnTo>
                  <a:lnTo>
                    <a:pt x="291866" y="156437"/>
                  </a:lnTo>
                  <a:lnTo>
                    <a:pt x="330078" y="128574"/>
                  </a:lnTo>
                  <a:lnTo>
                    <a:pt x="369996" y="103085"/>
                  </a:lnTo>
                  <a:lnTo>
                    <a:pt x="411504" y="80081"/>
                  </a:lnTo>
                  <a:lnTo>
                    <a:pt x="454489" y="59672"/>
                  </a:lnTo>
                  <a:lnTo>
                    <a:pt x="498835" y="41970"/>
                  </a:lnTo>
                  <a:lnTo>
                    <a:pt x="500450" y="41163"/>
                  </a:lnTo>
                  <a:lnTo>
                    <a:pt x="502064" y="41163"/>
                  </a:lnTo>
                  <a:lnTo>
                    <a:pt x="503678" y="40355"/>
                  </a:lnTo>
                  <a:lnTo>
                    <a:pt x="549952" y="26241"/>
                  </a:lnTo>
                  <a:lnTo>
                    <a:pt x="597621" y="14993"/>
                  </a:lnTo>
                  <a:lnTo>
                    <a:pt x="646529" y="6766"/>
                  </a:lnTo>
                  <a:lnTo>
                    <a:pt x="696523" y="1717"/>
                  </a:lnTo>
                  <a:lnTo>
                    <a:pt x="747446" y="0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36235" y="9901935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555" dirty="0"/>
              <a:t>Call</a:t>
            </a:r>
            <a:r>
              <a:rPr spc="-1155" dirty="0"/>
              <a:t> </a:t>
            </a:r>
            <a:r>
              <a:rPr spc="1545" dirty="0"/>
              <a:t>to</a:t>
            </a:r>
            <a:r>
              <a:rPr spc="-1150" dirty="0"/>
              <a:t> </a:t>
            </a:r>
            <a:r>
              <a:rPr spc="1739" dirty="0"/>
              <a:t>Action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2575" y="4655778"/>
            <a:ext cx="17962880" cy="142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0060" marR="5080" indent="-3007995">
              <a:lnSpc>
                <a:spcPct val="122400"/>
              </a:lnSpc>
              <a:spcBef>
                <a:spcPts val="100"/>
              </a:spcBef>
            </a:pPr>
            <a:r>
              <a:rPr sz="3750" spc="105" dirty="0">
                <a:solidFill>
                  <a:srgbClr val="ECF1FE"/>
                </a:solidFill>
                <a:latin typeface="Arial"/>
                <a:cs typeface="Arial"/>
              </a:rPr>
              <a:t>We</a:t>
            </a:r>
            <a:r>
              <a:rPr sz="3750" spc="-20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750" spc="105" dirty="0">
                <a:solidFill>
                  <a:srgbClr val="ECF1FE"/>
                </a:solidFill>
                <a:latin typeface="Arial"/>
                <a:cs typeface="Arial"/>
              </a:rPr>
              <a:t>request</a:t>
            </a:r>
            <a:r>
              <a:rPr sz="3750" spc="-20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750" spc="145" dirty="0">
                <a:solidFill>
                  <a:srgbClr val="ECF1FE"/>
                </a:solidFill>
                <a:latin typeface="Arial"/>
                <a:cs typeface="Arial"/>
              </a:rPr>
              <a:t>our</a:t>
            </a:r>
            <a:r>
              <a:rPr sz="3750" spc="-20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750" spc="95" dirty="0">
                <a:solidFill>
                  <a:srgbClr val="ECF1FE"/>
                </a:solidFill>
                <a:latin typeface="Arial"/>
                <a:cs typeface="Arial"/>
              </a:rPr>
              <a:t>customers</a:t>
            </a:r>
            <a:r>
              <a:rPr sz="3750" spc="-19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750" spc="185" dirty="0">
                <a:solidFill>
                  <a:srgbClr val="ECF1FE"/>
                </a:solidFill>
                <a:latin typeface="Arial"/>
                <a:cs typeface="Arial"/>
              </a:rPr>
              <a:t>to</a:t>
            </a:r>
            <a:r>
              <a:rPr sz="3750" spc="-20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750" spc="90" dirty="0">
                <a:solidFill>
                  <a:srgbClr val="ECF1FE"/>
                </a:solidFill>
                <a:latin typeface="Arial"/>
                <a:cs typeface="Arial"/>
              </a:rPr>
              <a:t>have</a:t>
            </a:r>
            <a:r>
              <a:rPr sz="3750" spc="-20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750" spc="-20" dirty="0">
                <a:solidFill>
                  <a:srgbClr val="ECF1FE"/>
                </a:solidFill>
                <a:latin typeface="Arial"/>
                <a:cs typeface="Arial"/>
              </a:rPr>
              <a:t>a</a:t>
            </a:r>
            <a:r>
              <a:rPr sz="3750" spc="-20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750" spc="165" dirty="0">
                <a:solidFill>
                  <a:srgbClr val="ECF1FE"/>
                </a:solidFill>
                <a:latin typeface="Arial"/>
                <a:cs typeface="Arial"/>
              </a:rPr>
              <a:t>look</a:t>
            </a:r>
            <a:r>
              <a:rPr sz="3750" spc="-19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750" spc="204" dirty="0">
                <a:solidFill>
                  <a:srgbClr val="ECF1FE"/>
                </a:solidFill>
                <a:latin typeface="Arial"/>
                <a:cs typeface="Arial"/>
              </a:rPr>
              <a:t>on</a:t>
            </a:r>
            <a:r>
              <a:rPr sz="3750" spc="-20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750" spc="-20" dirty="0">
                <a:solidFill>
                  <a:srgbClr val="ECF1FE"/>
                </a:solidFill>
                <a:latin typeface="Arial"/>
                <a:cs typeface="Arial"/>
              </a:rPr>
              <a:t>a</a:t>
            </a:r>
            <a:r>
              <a:rPr sz="3750" spc="-20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750" spc="165" dirty="0">
                <a:solidFill>
                  <a:srgbClr val="ECF1FE"/>
                </a:solidFill>
                <a:latin typeface="Arial"/>
                <a:cs typeface="Arial"/>
              </a:rPr>
              <a:t>prototype</a:t>
            </a:r>
            <a:r>
              <a:rPr sz="3750" spc="-19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750" spc="100" dirty="0">
                <a:solidFill>
                  <a:srgbClr val="ECF1FE"/>
                </a:solidFill>
                <a:latin typeface="Arial"/>
                <a:cs typeface="Arial"/>
              </a:rPr>
              <a:t>for</a:t>
            </a:r>
            <a:r>
              <a:rPr sz="3750" spc="-20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750" spc="120" dirty="0">
                <a:solidFill>
                  <a:srgbClr val="ECF1FE"/>
                </a:solidFill>
                <a:latin typeface="Arial"/>
                <a:cs typeface="Arial"/>
              </a:rPr>
              <a:t>more</a:t>
            </a:r>
            <a:r>
              <a:rPr sz="3750" spc="-20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750" spc="105" dirty="0">
                <a:solidFill>
                  <a:srgbClr val="ECF1FE"/>
                </a:solidFill>
                <a:latin typeface="Arial"/>
                <a:cs typeface="Arial"/>
              </a:rPr>
              <a:t>clarification</a:t>
            </a:r>
            <a:r>
              <a:rPr sz="3750" spc="-20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750" spc="165" dirty="0">
                <a:solidFill>
                  <a:srgbClr val="ECF1FE"/>
                </a:solidFill>
                <a:latin typeface="Arial"/>
                <a:cs typeface="Arial"/>
              </a:rPr>
              <a:t>and  then</a:t>
            </a:r>
            <a:r>
              <a:rPr sz="3750" spc="-204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750" spc="175" dirty="0">
                <a:solidFill>
                  <a:srgbClr val="ECF1FE"/>
                </a:solidFill>
                <a:latin typeface="Arial"/>
                <a:cs typeface="Arial"/>
              </a:rPr>
              <a:t>get</a:t>
            </a:r>
            <a:r>
              <a:rPr sz="3750" spc="-204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750" spc="145" dirty="0">
                <a:solidFill>
                  <a:srgbClr val="ECF1FE"/>
                </a:solidFill>
                <a:latin typeface="Arial"/>
                <a:cs typeface="Arial"/>
              </a:rPr>
              <a:t>our</a:t>
            </a:r>
            <a:r>
              <a:rPr sz="3750" spc="-204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750" spc="170" dirty="0">
                <a:solidFill>
                  <a:srgbClr val="ECF1FE"/>
                </a:solidFill>
                <a:latin typeface="Arial"/>
                <a:cs typeface="Arial"/>
              </a:rPr>
              <a:t>quotation</a:t>
            </a:r>
            <a:r>
              <a:rPr sz="3750" spc="-204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750" spc="150" dirty="0">
                <a:solidFill>
                  <a:srgbClr val="ECF1FE"/>
                </a:solidFill>
                <a:latin typeface="Arial"/>
                <a:cs typeface="Arial"/>
              </a:rPr>
              <a:t>accepted</a:t>
            </a:r>
            <a:r>
              <a:rPr sz="3750" spc="-204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750" spc="100" dirty="0">
                <a:solidFill>
                  <a:srgbClr val="ECF1FE"/>
                </a:solidFill>
                <a:latin typeface="Arial"/>
                <a:cs typeface="Arial"/>
              </a:rPr>
              <a:t>for</a:t>
            </a:r>
            <a:r>
              <a:rPr sz="3750" spc="-204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750" spc="110" dirty="0">
                <a:solidFill>
                  <a:srgbClr val="ECF1FE"/>
                </a:solidFill>
                <a:latin typeface="Arial"/>
                <a:cs typeface="Arial"/>
              </a:rPr>
              <a:t>their</a:t>
            </a:r>
            <a:r>
              <a:rPr sz="3750" spc="-204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750" spc="125" dirty="0">
                <a:solidFill>
                  <a:srgbClr val="ECF1FE"/>
                </a:solidFill>
                <a:latin typeface="Arial"/>
                <a:cs typeface="Arial"/>
              </a:rPr>
              <a:t>chosen</a:t>
            </a:r>
            <a:r>
              <a:rPr sz="3750" spc="-204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750" spc="85" dirty="0">
                <a:solidFill>
                  <a:srgbClr val="ECF1FE"/>
                </a:solidFill>
                <a:latin typeface="Arial"/>
                <a:cs typeface="Arial"/>
              </a:rPr>
              <a:t>plan.</a:t>
            </a:r>
            <a:endParaRPr sz="3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6382" y="6730695"/>
            <a:ext cx="14639925" cy="335280"/>
          </a:xfrm>
          <a:custGeom>
            <a:avLst/>
            <a:gdLst/>
            <a:ahLst/>
            <a:cxnLst/>
            <a:rect l="l" t="t" r="r" b="b"/>
            <a:pathLst>
              <a:path w="14639925" h="335279">
                <a:moveTo>
                  <a:pt x="14472277" y="335040"/>
                </a:moveTo>
                <a:lnTo>
                  <a:pt x="14424890" y="328356"/>
                </a:lnTo>
                <a:lnTo>
                  <a:pt x="14382699" y="309535"/>
                </a:lnTo>
                <a:lnTo>
                  <a:pt x="14347652" y="280426"/>
                </a:lnTo>
                <a:lnTo>
                  <a:pt x="14321697" y="242877"/>
                </a:lnTo>
                <a:lnTo>
                  <a:pt x="14306784" y="198735"/>
                </a:lnTo>
                <a:lnTo>
                  <a:pt x="333066" y="198735"/>
                </a:lnTo>
                <a:lnTo>
                  <a:pt x="318153" y="242877"/>
                </a:lnTo>
                <a:lnTo>
                  <a:pt x="292199" y="280426"/>
                </a:lnTo>
                <a:lnTo>
                  <a:pt x="257152" y="309535"/>
                </a:lnTo>
                <a:lnTo>
                  <a:pt x="214961" y="328356"/>
                </a:lnTo>
                <a:lnTo>
                  <a:pt x="167574" y="335040"/>
                </a:lnTo>
                <a:lnTo>
                  <a:pt x="122996" y="329062"/>
                </a:lnTo>
                <a:lnTo>
                  <a:pt x="82958" y="312188"/>
                </a:lnTo>
                <a:lnTo>
                  <a:pt x="49049" y="286007"/>
                </a:lnTo>
                <a:lnTo>
                  <a:pt x="22859" y="252109"/>
                </a:lnTo>
                <a:lnTo>
                  <a:pt x="5979" y="212083"/>
                </a:lnTo>
                <a:lnTo>
                  <a:pt x="0" y="167520"/>
                </a:lnTo>
                <a:lnTo>
                  <a:pt x="5979" y="122957"/>
                </a:lnTo>
                <a:lnTo>
                  <a:pt x="22859" y="82931"/>
                </a:lnTo>
                <a:lnTo>
                  <a:pt x="49049" y="49033"/>
                </a:lnTo>
                <a:lnTo>
                  <a:pt x="82958" y="22852"/>
                </a:lnTo>
                <a:lnTo>
                  <a:pt x="122996" y="5978"/>
                </a:lnTo>
                <a:lnTo>
                  <a:pt x="167574" y="0"/>
                </a:lnTo>
                <a:lnTo>
                  <a:pt x="214961" y="6684"/>
                </a:lnTo>
                <a:lnTo>
                  <a:pt x="257152" y="25504"/>
                </a:lnTo>
                <a:lnTo>
                  <a:pt x="292199" y="54613"/>
                </a:lnTo>
                <a:lnTo>
                  <a:pt x="318153" y="92163"/>
                </a:lnTo>
                <a:lnTo>
                  <a:pt x="333066" y="136305"/>
                </a:lnTo>
                <a:lnTo>
                  <a:pt x="14305743" y="136305"/>
                </a:lnTo>
                <a:lnTo>
                  <a:pt x="14321056" y="92562"/>
                </a:lnTo>
                <a:lnTo>
                  <a:pt x="14347060" y="55063"/>
                </a:lnTo>
                <a:lnTo>
                  <a:pt x="14381957" y="25804"/>
                </a:lnTo>
                <a:lnTo>
                  <a:pt x="14423949" y="6784"/>
                </a:lnTo>
                <a:lnTo>
                  <a:pt x="14471236" y="0"/>
                </a:lnTo>
                <a:lnTo>
                  <a:pt x="14515891" y="5978"/>
                </a:lnTo>
                <a:lnTo>
                  <a:pt x="14556122" y="22852"/>
                </a:lnTo>
                <a:lnTo>
                  <a:pt x="14590281" y="49033"/>
                </a:lnTo>
                <a:lnTo>
                  <a:pt x="14616722" y="82931"/>
                </a:lnTo>
                <a:lnTo>
                  <a:pt x="14633794" y="122957"/>
                </a:lnTo>
                <a:lnTo>
                  <a:pt x="14639851" y="167520"/>
                </a:lnTo>
                <a:lnTo>
                  <a:pt x="14633871" y="212083"/>
                </a:lnTo>
                <a:lnTo>
                  <a:pt x="14616991" y="252109"/>
                </a:lnTo>
                <a:lnTo>
                  <a:pt x="14590802" y="286007"/>
                </a:lnTo>
                <a:lnTo>
                  <a:pt x="14556893" y="312188"/>
                </a:lnTo>
                <a:lnTo>
                  <a:pt x="14516854" y="329062"/>
                </a:lnTo>
                <a:lnTo>
                  <a:pt x="14472277" y="335040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24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4750" y="1219286"/>
            <a:ext cx="5507355" cy="958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100" spc="1180" dirty="0">
                <a:solidFill>
                  <a:srgbClr val="ECF1FE"/>
                </a:solidFill>
              </a:rPr>
              <a:t>Contact</a:t>
            </a:r>
            <a:r>
              <a:rPr sz="6100" spc="-800" dirty="0">
                <a:solidFill>
                  <a:srgbClr val="ECF1FE"/>
                </a:solidFill>
              </a:rPr>
              <a:t> </a:t>
            </a:r>
            <a:r>
              <a:rPr sz="6100" spc="1155" dirty="0">
                <a:solidFill>
                  <a:srgbClr val="ECF1FE"/>
                </a:solidFill>
              </a:rPr>
              <a:t>Us</a:t>
            </a:r>
            <a:endParaRPr sz="6100"/>
          </a:p>
        </p:txBody>
      </p:sp>
      <p:sp>
        <p:nvSpPr>
          <p:cNvPr id="4" name="object 4"/>
          <p:cNvSpPr txBox="1"/>
          <p:nvPr/>
        </p:nvSpPr>
        <p:spPr>
          <a:xfrm>
            <a:off x="9438821" y="4895945"/>
            <a:ext cx="646874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270" dirty="0">
                <a:solidFill>
                  <a:srgbClr val="ECF1FE"/>
                </a:solidFill>
                <a:latin typeface="Trebuchet MS"/>
                <a:cs typeface="Trebuchet MS"/>
              </a:rPr>
              <a:t>+</a:t>
            </a:r>
            <a:r>
              <a:rPr sz="2950" spc="270" dirty="0">
                <a:solidFill>
                  <a:srgbClr val="ECF1FE"/>
                </a:solidFill>
                <a:latin typeface="Arial"/>
                <a:cs typeface="Arial"/>
              </a:rPr>
              <a:t>917974071282,</a:t>
            </a:r>
            <a:r>
              <a:rPr sz="2450" spc="270" dirty="0">
                <a:solidFill>
                  <a:srgbClr val="ECF1FE"/>
                </a:solidFill>
                <a:latin typeface="Trebuchet MS"/>
                <a:cs typeface="Trebuchet MS"/>
              </a:rPr>
              <a:t>+</a:t>
            </a:r>
            <a:r>
              <a:rPr sz="2950" spc="270" dirty="0">
                <a:solidFill>
                  <a:srgbClr val="ECF1FE"/>
                </a:solidFill>
                <a:latin typeface="Arial"/>
                <a:cs typeface="Arial"/>
              </a:rPr>
              <a:t>91</a:t>
            </a:r>
            <a:r>
              <a:rPr sz="2950" spc="2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50" spc="240" dirty="0">
                <a:solidFill>
                  <a:srgbClr val="ECF1FE"/>
                </a:solidFill>
                <a:latin typeface="Arial"/>
                <a:cs typeface="Arial"/>
              </a:rPr>
              <a:t>9131274694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8700" y="1970791"/>
            <a:ext cx="6601771" cy="6325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71363" y="6920475"/>
            <a:ext cx="5976620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250" dirty="0">
                <a:solidFill>
                  <a:srgbClr val="ECF1FE"/>
                </a:solidFill>
                <a:latin typeface="Arial"/>
                <a:cs typeface="Arial"/>
              </a:rPr>
              <a:t>evolveinnove.123</a:t>
            </a:r>
            <a:r>
              <a:rPr sz="2600" spc="250" dirty="0">
                <a:solidFill>
                  <a:srgbClr val="ECF1FE"/>
                </a:solidFill>
                <a:latin typeface="Trebuchet MS"/>
                <a:cs typeface="Trebuchet MS"/>
              </a:rPr>
              <a:t>@</a:t>
            </a:r>
            <a:r>
              <a:rPr sz="3100" spc="250" dirty="0">
                <a:solidFill>
                  <a:srgbClr val="ECF1FE"/>
                </a:solidFill>
                <a:latin typeface="Arial"/>
                <a:cs typeface="Arial"/>
              </a:rPr>
              <a:t>gmail.com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253704" y="4654813"/>
            <a:ext cx="1005840" cy="1005840"/>
            <a:chOff x="16253704" y="4654813"/>
            <a:chExt cx="1005840" cy="1005840"/>
          </a:xfrm>
        </p:grpSpPr>
        <p:sp>
          <p:nvSpPr>
            <p:cNvPr id="8" name="object 8"/>
            <p:cNvSpPr/>
            <p:nvPr/>
          </p:nvSpPr>
          <p:spPr>
            <a:xfrm>
              <a:off x="16253704" y="4654813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40" h="1005839">
                  <a:moveTo>
                    <a:pt x="502790" y="1005580"/>
                  </a:moveTo>
                  <a:lnTo>
                    <a:pt x="453508" y="1003159"/>
                  </a:lnTo>
                  <a:lnTo>
                    <a:pt x="404700" y="995919"/>
                  </a:lnTo>
                  <a:lnTo>
                    <a:pt x="356838" y="983930"/>
                  </a:lnTo>
                  <a:lnTo>
                    <a:pt x="310381" y="967308"/>
                  </a:lnTo>
                  <a:lnTo>
                    <a:pt x="265777" y="946211"/>
                  </a:lnTo>
                  <a:lnTo>
                    <a:pt x="223455" y="920845"/>
                  </a:lnTo>
                  <a:lnTo>
                    <a:pt x="183823" y="891452"/>
                  </a:lnTo>
                  <a:lnTo>
                    <a:pt x="147264" y="858316"/>
                  </a:lnTo>
                  <a:lnTo>
                    <a:pt x="114128" y="821757"/>
                  </a:lnTo>
                  <a:lnTo>
                    <a:pt x="84735" y="782125"/>
                  </a:lnTo>
                  <a:lnTo>
                    <a:pt x="59368" y="739803"/>
                  </a:lnTo>
                  <a:lnTo>
                    <a:pt x="38272" y="695199"/>
                  </a:lnTo>
                  <a:lnTo>
                    <a:pt x="21650" y="648742"/>
                  </a:lnTo>
                  <a:lnTo>
                    <a:pt x="9660" y="600879"/>
                  </a:lnTo>
                  <a:lnTo>
                    <a:pt x="2421" y="552071"/>
                  </a:lnTo>
                  <a:lnTo>
                    <a:pt x="0" y="502790"/>
                  </a:lnTo>
                  <a:lnTo>
                    <a:pt x="151" y="490447"/>
                  </a:lnTo>
                  <a:lnTo>
                    <a:pt x="3781" y="441239"/>
                  </a:lnTo>
                  <a:lnTo>
                    <a:pt x="12217" y="392624"/>
                  </a:lnTo>
                  <a:lnTo>
                    <a:pt x="25377" y="345070"/>
                  </a:lnTo>
                  <a:lnTo>
                    <a:pt x="43135" y="299035"/>
                  </a:lnTo>
                  <a:lnTo>
                    <a:pt x="65320" y="254962"/>
                  </a:lnTo>
                  <a:lnTo>
                    <a:pt x="91718" y="213276"/>
                  </a:lnTo>
                  <a:lnTo>
                    <a:pt x="122075" y="174378"/>
                  </a:lnTo>
                  <a:lnTo>
                    <a:pt x="156098" y="138643"/>
                  </a:lnTo>
                  <a:lnTo>
                    <a:pt x="193460" y="106414"/>
                  </a:lnTo>
                  <a:lnTo>
                    <a:pt x="233802" y="78003"/>
                  </a:lnTo>
                  <a:lnTo>
                    <a:pt x="276733" y="53683"/>
                  </a:lnTo>
                  <a:lnTo>
                    <a:pt x="321842" y="33689"/>
                  </a:lnTo>
                  <a:lnTo>
                    <a:pt x="368693" y="18211"/>
                  </a:lnTo>
                  <a:lnTo>
                    <a:pt x="416836" y="7401"/>
                  </a:lnTo>
                  <a:lnTo>
                    <a:pt x="465806" y="1361"/>
                  </a:lnTo>
                  <a:lnTo>
                    <a:pt x="502790" y="0"/>
                  </a:lnTo>
                  <a:lnTo>
                    <a:pt x="515133" y="151"/>
                  </a:lnTo>
                  <a:lnTo>
                    <a:pt x="564340" y="3781"/>
                  </a:lnTo>
                  <a:lnTo>
                    <a:pt x="612956" y="12217"/>
                  </a:lnTo>
                  <a:lnTo>
                    <a:pt x="660510" y="25377"/>
                  </a:lnTo>
                  <a:lnTo>
                    <a:pt x="706545" y="43135"/>
                  </a:lnTo>
                  <a:lnTo>
                    <a:pt x="750617" y="65320"/>
                  </a:lnTo>
                  <a:lnTo>
                    <a:pt x="792304" y="91718"/>
                  </a:lnTo>
                  <a:lnTo>
                    <a:pt x="831202" y="122075"/>
                  </a:lnTo>
                  <a:lnTo>
                    <a:pt x="866937" y="156098"/>
                  </a:lnTo>
                  <a:lnTo>
                    <a:pt x="899165" y="193460"/>
                  </a:lnTo>
                  <a:lnTo>
                    <a:pt x="927576" y="233802"/>
                  </a:lnTo>
                  <a:lnTo>
                    <a:pt x="951896" y="276733"/>
                  </a:lnTo>
                  <a:lnTo>
                    <a:pt x="971891" y="321842"/>
                  </a:lnTo>
                  <a:lnTo>
                    <a:pt x="987368" y="368693"/>
                  </a:lnTo>
                  <a:lnTo>
                    <a:pt x="998179" y="416836"/>
                  </a:lnTo>
                  <a:lnTo>
                    <a:pt x="1004219" y="465806"/>
                  </a:lnTo>
                  <a:lnTo>
                    <a:pt x="1005580" y="502790"/>
                  </a:lnTo>
                  <a:lnTo>
                    <a:pt x="1005429" y="515133"/>
                  </a:lnTo>
                  <a:lnTo>
                    <a:pt x="1001799" y="564340"/>
                  </a:lnTo>
                  <a:lnTo>
                    <a:pt x="993363" y="612956"/>
                  </a:lnTo>
                  <a:lnTo>
                    <a:pt x="980202" y="660510"/>
                  </a:lnTo>
                  <a:lnTo>
                    <a:pt x="962444" y="706545"/>
                  </a:lnTo>
                  <a:lnTo>
                    <a:pt x="940259" y="750617"/>
                  </a:lnTo>
                  <a:lnTo>
                    <a:pt x="913862" y="792304"/>
                  </a:lnTo>
                  <a:lnTo>
                    <a:pt x="883505" y="831202"/>
                  </a:lnTo>
                  <a:lnTo>
                    <a:pt x="849482" y="866937"/>
                  </a:lnTo>
                  <a:lnTo>
                    <a:pt x="812120" y="899165"/>
                  </a:lnTo>
                  <a:lnTo>
                    <a:pt x="771778" y="927576"/>
                  </a:lnTo>
                  <a:lnTo>
                    <a:pt x="728847" y="951896"/>
                  </a:lnTo>
                  <a:lnTo>
                    <a:pt x="683738" y="971891"/>
                  </a:lnTo>
                  <a:lnTo>
                    <a:pt x="636887" y="987368"/>
                  </a:lnTo>
                  <a:lnTo>
                    <a:pt x="588744" y="998179"/>
                  </a:lnTo>
                  <a:lnTo>
                    <a:pt x="539774" y="1004219"/>
                  </a:lnTo>
                  <a:lnTo>
                    <a:pt x="502790" y="1005580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588095" y="4986253"/>
              <a:ext cx="336550" cy="347345"/>
            </a:xfrm>
            <a:custGeom>
              <a:avLst/>
              <a:gdLst/>
              <a:ahLst/>
              <a:cxnLst/>
              <a:rect l="l" t="t" r="r" b="b"/>
              <a:pathLst>
                <a:path w="336550" h="347345">
                  <a:moveTo>
                    <a:pt x="258834" y="347319"/>
                  </a:moveTo>
                  <a:lnTo>
                    <a:pt x="254918" y="347319"/>
                  </a:lnTo>
                  <a:lnTo>
                    <a:pt x="250900" y="347028"/>
                  </a:lnTo>
                  <a:lnTo>
                    <a:pt x="210901" y="336322"/>
                  </a:lnTo>
                  <a:lnTo>
                    <a:pt x="171945" y="316014"/>
                  </a:lnTo>
                  <a:lnTo>
                    <a:pt x="131851" y="286862"/>
                  </a:lnTo>
                  <a:lnTo>
                    <a:pt x="92774" y="250214"/>
                  </a:lnTo>
                  <a:lnTo>
                    <a:pt x="56464" y="207913"/>
                  </a:lnTo>
                  <a:lnTo>
                    <a:pt x="28609" y="166902"/>
                  </a:lnTo>
                  <a:lnTo>
                    <a:pt x="9997" y="128532"/>
                  </a:lnTo>
                  <a:lnTo>
                    <a:pt x="0" y="83266"/>
                  </a:lnTo>
                  <a:lnTo>
                    <a:pt x="481" y="72012"/>
                  </a:lnTo>
                  <a:lnTo>
                    <a:pt x="14778" y="35316"/>
                  </a:lnTo>
                  <a:lnTo>
                    <a:pt x="47070" y="6673"/>
                  </a:lnTo>
                  <a:lnTo>
                    <a:pt x="47635" y="6318"/>
                  </a:lnTo>
                  <a:lnTo>
                    <a:pt x="47889" y="6185"/>
                  </a:lnTo>
                  <a:lnTo>
                    <a:pt x="55163" y="2098"/>
                  </a:lnTo>
                  <a:lnTo>
                    <a:pt x="57793" y="634"/>
                  </a:lnTo>
                  <a:lnTo>
                    <a:pt x="60304" y="0"/>
                  </a:lnTo>
                  <a:lnTo>
                    <a:pt x="62996" y="0"/>
                  </a:lnTo>
                  <a:lnTo>
                    <a:pt x="94320" y="21999"/>
                  </a:lnTo>
                  <a:lnTo>
                    <a:pt x="123544" y="72638"/>
                  </a:lnTo>
                  <a:lnTo>
                    <a:pt x="130926" y="113473"/>
                  </a:lnTo>
                  <a:lnTo>
                    <a:pt x="122909" y="125382"/>
                  </a:lnTo>
                  <a:lnTo>
                    <a:pt x="122593" y="125562"/>
                  </a:lnTo>
                  <a:lnTo>
                    <a:pt x="122264" y="125725"/>
                  </a:lnTo>
                  <a:lnTo>
                    <a:pt x="121930" y="125866"/>
                  </a:lnTo>
                  <a:lnTo>
                    <a:pt x="115131" y="129713"/>
                  </a:lnTo>
                  <a:lnTo>
                    <a:pt x="101914" y="137111"/>
                  </a:lnTo>
                  <a:lnTo>
                    <a:pt x="99691" y="138443"/>
                  </a:lnTo>
                  <a:lnTo>
                    <a:pt x="96622" y="139059"/>
                  </a:lnTo>
                  <a:lnTo>
                    <a:pt x="93259" y="138691"/>
                  </a:lnTo>
                  <a:lnTo>
                    <a:pt x="91352" y="139270"/>
                  </a:lnTo>
                  <a:lnTo>
                    <a:pt x="91339" y="144637"/>
                  </a:lnTo>
                  <a:lnTo>
                    <a:pt x="93267" y="149738"/>
                  </a:lnTo>
                  <a:lnTo>
                    <a:pt x="96884" y="153564"/>
                  </a:lnTo>
                  <a:lnTo>
                    <a:pt x="187431" y="249075"/>
                  </a:lnTo>
                  <a:lnTo>
                    <a:pt x="189946" y="251748"/>
                  </a:lnTo>
                  <a:lnTo>
                    <a:pt x="193052" y="253632"/>
                  </a:lnTo>
                  <a:lnTo>
                    <a:pt x="196496" y="254626"/>
                  </a:lnTo>
                  <a:lnTo>
                    <a:pt x="199501" y="244063"/>
                  </a:lnTo>
                  <a:lnTo>
                    <a:pt x="199560" y="243772"/>
                  </a:lnTo>
                  <a:lnTo>
                    <a:pt x="199635" y="243481"/>
                  </a:lnTo>
                  <a:lnTo>
                    <a:pt x="201071" y="238590"/>
                  </a:lnTo>
                  <a:lnTo>
                    <a:pt x="202151" y="234717"/>
                  </a:lnTo>
                  <a:lnTo>
                    <a:pt x="205602" y="228445"/>
                  </a:lnTo>
                  <a:lnTo>
                    <a:pt x="211750" y="223982"/>
                  </a:lnTo>
                  <a:lnTo>
                    <a:pt x="220581" y="221304"/>
                  </a:lnTo>
                  <a:lnTo>
                    <a:pt x="232071" y="220411"/>
                  </a:lnTo>
                  <a:lnTo>
                    <a:pt x="242089" y="220890"/>
                  </a:lnTo>
                  <a:lnTo>
                    <a:pt x="288394" y="231589"/>
                  </a:lnTo>
                  <a:lnTo>
                    <a:pt x="327414" y="252738"/>
                  </a:lnTo>
                  <a:lnTo>
                    <a:pt x="336195" y="266800"/>
                  </a:lnTo>
                  <a:lnTo>
                    <a:pt x="335783" y="273858"/>
                  </a:lnTo>
                  <a:lnTo>
                    <a:pt x="335698" y="274157"/>
                  </a:lnTo>
                  <a:lnTo>
                    <a:pt x="335487" y="274741"/>
                  </a:lnTo>
                  <a:lnTo>
                    <a:pt x="333276" y="282485"/>
                  </a:lnTo>
                  <a:lnTo>
                    <a:pt x="333159" y="282956"/>
                  </a:lnTo>
                  <a:lnTo>
                    <a:pt x="333023" y="283411"/>
                  </a:lnTo>
                  <a:lnTo>
                    <a:pt x="307439" y="326775"/>
                  </a:lnTo>
                  <a:lnTo>
                    <a:pt x="268682" y="346644"/>
                  </a:lnTo>
                  <a:lnTo>
                    <a:pt x="258834" y="347319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6266504" y="6684720"/>
            <a:ext cx="993140" cy="993140"/>
            <a:chOff x="16266504" y="6684720"/>
            <a:chExt cx="993140" cy="993140"/>
          </a:xfrm>
        </p:grpSpPr>
        <p:sp>
          <p:nvSpPr>
            <p:cNvPr id="11" name="object 11"/>
            <p:cNvSpPr/>
            <p:nvPr/>
          </p:nvSpPr>
          <p:spPr>
            <a:xfrm>
              <a:off x="16266504" y="6684720"/>
              <a:ext cx="993140" cy="993140"/>
            </a:xfrm>
            <a:custGeom>
              <a:avLst/>
              <a:gdLst/>
              <a:ahLst/>
              <a:cxnLst/>
              <a:rect l="l" t="t" r="r" b="b"/>
              <a:pathLst>
                <a:path w="993140" h="993140">
                  <a:moveTo>
                    <a:pt x="496393" y="992787"/>
                  </a:moveTo>
                  <a:lnTo>
                    <a:pt x="447739" y="990397"/>
                  </a:lnTo>
                  <a:lnTo>
                    <a:pt x="399552" y="983248"/>
                  </a:lnTo>
                  <a:lnTo>
                    <a:pt x="352298" y="971412"/>
                  </a:lnTo>
                  <a:lnTo>
                    <a:pt x="306432" y="955001"/>
                  </a:lnTo>
                  <a:lnTo>
                    <a:pt x="262395" y="934173"/>
                  </a:lnTo>
                  <a:lnTo>
                    <a:pt x="220612" y="909130"/>
                  </a:lnTo>
                  <a:lnTo>
                    <a:pt x="181484" y="880110"/>
                  </a:lnTo>
                  <a:lnTo>
                    <a:pt x="145390" y="847396"/>
                  </a:lnTo>
                  <a:lnTo>
                    <a:pt x="112676" y="811302"/>
                  </a:lnTo>
                  <a:lnTo>
                    <a:pt x="83657" y="772174"/>
                  </a:lnTo>
                  <a:lnTo>
                    <a:pt x="58613" y="730391"/>
                  </a:lnTo>
                  <a:lnTo>
                    <a:pt x="37785" y="686354"/>
                  </a:lnTo>
                  <a:lnTo>
                    <a:pt x="21374" y="640489"/>
                  </a:lnTo>
                  <a:lnTo>
                    <a:pt x="9538" y="593235"/>
                  </a:lnTo>
                  <a:lnTo>
                    <a:pt x="2390" y="545048"/>
                  </a:lnTo>
                  <a:lnTo>
                    <a:pt x="0" y="496393"/>
                  </a:lnTo>
                  <a:lnTo>
                    <a:pt x="149" y="484207"/>
                  </a:lnTo>
                  <a:lnTo>
                    <a:pt x="3733" y="435626"/>
                  </a:lnTo>
                  <a:lnTo>
                    <a:pt x="12061" y="387629"/>
                  </a:lnTo>
                  <a:lnTo>
                    <a:pt x="25054" y="340680"/>
                  </a:lnTo>
                  <a:lnTo>
                    <a:pt x="42586" y="295230"/>
                  </a:lnTo>
                  <a:lnTo>
                    <a:pt x="64489" y="251719"/>
                  </a:lnTo>
                  <a:lnTo>
                    <a:pt x="90551" y="210563"/>
                  </a:lnTo>
                  <a:lnTo>
                    <a:pt x="120522" y="172159"/>
                  </a:lnTo>
                  <a:lnTo>
                    <a:pt x="154112" y="136879"/>
                  </a:lnTo>
                  <a:lnTo>
                    <a:pt x="190999" y="105061"/>
                  </a:lnTo>
                  <a:lnTo>
                    <a:pt x="230827" y="77011"/>
                  </a:lnTo>
                  <a:lnTo>
                    <a:pt x="273212" y="53000"/>
                  </a:lnTo>
                  <a:lnTo>
                    <a:pt x="317747" y="33260"/>
                  </a:lnTo>
                  <a:lnTo>
                    <a:pt x="364002" y="17980"/>
                  </a:lnTo>
                  <a:lnTo>
                    <a:pt x="411532" y="7307"/>
                  </a:lnTo>
                  <a:lnTo>
                    <a:pt x="459880" y="1344"/>
                  </a:lnTo>
                  <a:lnTo>
                    <a:pt x="496393" y="0"/>
                  </a:lnTo>
                  <a:lnTo>
                    <a:pt x="508579" y="149"/>
                  </a:lnTo>
                  <a:lnTo>
                    <a:pt x="557161" y="3733"/>
                  </a:lnTo>
                  <a:lnTo>
                    <a:pt x="605157" y="12061"/>
                  </a:lnTo>
                  <a:lnTo>
                    <a:pt x="652106" y="25054"/>
                  </a:lnTo>
                  <a:lnTo>
                    <a:pt x="697556" y="42586"/>
                  </a:lnTo>
                  <a:lnTo>
                    <a:pt x="741068" y="64489"/>
                  </a:lnTo>
                  <a:lnTo>
                    <a:pt x="782223" y="90551"/>
                  </a:lnTo>
                  <a:lnTo>
                    <a:pt x="820627" y="120522"/>
                  </a:lnTo>
                  <a:lnTo>
                    <a:pt x="855908" y="154112"/>
                  </a:lnTo>
                  <a:lnTo>
                    <a:pt x="887725" y="190999"/>
                  </a:lnTo>
                  <a:lnTo>
                    <a:pt x="915775" y="230827"/>
                  </a:lnTo>
                  <a:lnTo>
                    <a:pt x="939786" y="273212"/>
                  </a:lnTo>
                  <a:lnTo>
                    <a:pt x="959526" y="317747"/>
                  </a:lnTo>
                  <a:lnTo>
                    <a:pt x="974806" y="364002"/>
                  </a:lnTo>
                  <a:lnTo>
                    <a:pt x="985479" y="411532"/>
                  </a:lnTo>
                  <a:lnTo>
                    <a:pt x="991443" y="459880"/>
                  </a:lnTo>
                  <a:lnTo>
                    <a:pt x="992787" y="496393"/>
                  </a:lnTo>
                  <a:lnTo>
                    <a:pt x="992637" y="508579"/>
                  </a:lnTo>
                  <a:lnTo>
                    <a:pt x="989053" y="557161"/>
                  </a:lnTo>
                  <a:lnTo>
                    <a:pt x="980725" y="605157"/>
                  </a:lnTo>
                  <a:lnTo>
                    <a:pt x="967732" y="652106"/>
                  </a:lnTo>
                  <a:lnTo>
                    <a:pt x="950199" y="697556"/>
                  </a:lnTo>
                  <a:lnTo>
                    <a:pt x="928297" y="741068"/>
                  </a:lnTo>
                  <a:lnTo>
                    <a:pt x="902235" y="782223"/>
                  </a:lnTo>
                  <a:lnTo>
                    <a:pt x="872264" y="820627"/>
                  </a:lnTo>
                  <a:lnTo>
                    <a:pt x="838674" y="855908"/>
                  </a:lnTo>
                  <a:lnTo>
                    <a:pt x="801787" y="887725"/>
                  </a:lnTo>
                  <a:lnTo>
                    <a:pt x="761959" y="915775"/>
                  </a:lnTo>
                  <a:lnTo>
                    <a:pt x="719574" y="939786"/>
                  </a:lnTo>
                  <a:lnTo>
                    <a:pt x="675039" y="959526"/>
                  </a:lnTo>
                  <a:lnTo>
                    <a:pt x="628784" y="974806"/>
                  </a:lnTo>
                  <a:lnTo>
                    <a:pt x="581254" y="985479"/>
                  </a:lnTo>
                  <a:lnTo>
                    <a:pt x="532906" y="991443"/>
                  </a:lnTo>
                  <a:lnTo>
                    <a:pt x="496393" y="992787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577187" y="7046997"/>
              <a:ext cx="371475" cy="268605"/>
            </a:xfrm>
            <a:custGeom>
              <a:avLst/>
              <a:gdLst/>
              <a:ahLst/>
              <a:cxnLst/>
              <a:rect l="l" t="t" r="r" b="b"/>
              <a:pathLst>
                <a:path w="371475" h="268604">
                  <a:moveTo>
                    <a:pt x="330200" y="268287"/>
                  </a:moveTo>
                  <a:lnTo>
                    <a:pt x="41275" y="268287"/>
                  </a:lnTo>
                  <a:lnTo>
                    <a:pt x="25209" y="265043"/>
                  </a:lnTo>
                  <a:lnTo>
                    <a:pt x="12089" y="256198"/>
                  </a:lnTo>
                  <a:lnTo>
                    <a:pt x="3243" y="243078"/>
                  </a:lnTo>
                  <a:lnTo>
                    <a:pt x="0" y="227012"/>
                  </a:lnTo>
                  <a:lnTo>
                    <a:pt x="0" y="41275"/>
                  </a:lnTo>
                  <a:lnTo>
                    <a:pt x="3243" y="25209"/>
                  </a:lnTo>
                  <a:lnTo>
                    <a:pt x="12089" y="12089"/>
                  </a:lnTo>
                  <a:lnTo>
                    <a:pt x="25209" y="3243"/>
                  </a:lnTo>
                  <a:lnTo>
                    <a:pt x="41275" y="0"/>
                  </a:lnTo>
                  <a:lnTo>
                    <a:pt x="330200" y="0"/>
                  </a:lnTo>
                  <a:lnTo>
                    <a:pt x="346265" y="3243"/>
                  </a:lnTo>
                  <a:lnTo>
                    <a:pt x="359385" y="12089"/>
                  </a:lnTo>
                  <a:lnTo>
                    <a:pt x="368231" y="25209"/>
                  </a:lnTo>
                  <a:lnTo>
                    <a:pt x="371475" y="41275"/>
                  </a:lnTo>
                  <a:lnTo>
                    <a:pt x="371475" y="227012"/>
                  </a:lnTo>
                  <a:lnTo>
                    <a:pt x="368231" y="243078"/>
                  </a:lnTo>
                  <a:lnTo>
                    <a:pt x="359385" y="256198"/>
                  </a:lnTo>
                  <a:lnTo>
                    <a:pt x="346265" y="265043"/>
                  </a:lnTo>
                  <a:lnTo>
                    <a:pt x="330200" y="268287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577183" y="7047000"/>
              <a:ext cx="371475" cy="262890"/>
            </a:xfrm>
            <a:custGeom>
              <a:avLst/>
              <a:gdLst/>
              <a:ahLst/>
              <a:cxnLst/>
              <a:rect l="l" t="t" r="r" b="b"/>
              <a:pathLst>
                <a:path w="371475" h="262890">
                  <a:moveTo>
                    <a:pt x="371475" y="41275"/>
                  </a:moveTo>
                  <a:lnTo>
                    <a:pt x="368236" y="25209"/>
                  </a:lnTo>
                  <a:lnTo>
                    <a:pt x="359384" y="12090"/>
                  </a:lnTo>
                  <a:lnTo>
                    <a:pt x="346265" y="3251"/>
                  </a:lnTo>
                  <a:lnTo>
                    <a:pt x="330200" y="0"/>
                  </a:lnTo>
                  <a:lnTo>
                    <a:pt x="41275" y="0"/>
                  </a:lnTo>
                  <a:lnTo>
                    <a:pt x="25209" y="3251"/>
                  </a:lnTo>
                  <a:lnTo>
                    <a:pt x="12090" y="12090"/>
                  </a:lnTo>
                  <a:lnTo>
                    <a:pt x="3238" y="25209"/>
                  </a:lnTo>
                  <a:lnTo>
                    <a:pt x="0" y="41275"/>
                  </a:lnTo>
                  <a:lnTo>
                    <a:pt x="0" y="51904"/>
                  </a:lnTo>
                  <a:lnTo>
                    <a:pt x="101003" y="152692"/>
                  </a:lnTo>
                  <a:lnTo>
                    <a:pt x="6299" y="247421"/>
                  </a:lnTo>
                  <a:lnTo>
                    <a:pt x="6184" y="247777"/>
                  </a:lnTo>
                  <a:lnTo>
                    <a:pt x="5956" y="248069"/>
                  </a:lnTo>
                  <a:lnTo>
                    <a:pt x="9461" y="253949"/>
                  </a:lnTo>
                  <a:lnTo>
                    <a:pt x="14351" y="258826"/>
                  </a:lnTo>
                  <a:lnTo>
                    <a:pt x="20231" y="262343"/>
                  </a:lnTo>
                  <a:lnTo>
                    <a:pt x="20535" y="262115"/>
                  </a:lnTo>
                  <a:lnTo>
                    <a:pt x="20878" y="262001"/>
                  </a:lnTo>
                  <a:lnTo>
                    <a:pt x="115608" y="167271"/>
                  </a:lnTo>
                  <a:lnTo>
                    <a:pt x="149910" y="201485"/>
                  </a:lnTo>
                  <a:lnTo>
                    <a:pt x="166497" y="212471"/>
                  </a:lnTo>
                  <a:lnTo>
                    <a:pt x="185420" y="216141"/>
                  </a:lnTo>
                  <a:lnTo>
                    <a:pt x="204343" y="212471"/>
                  </a:lnTo>
                  <a:lnTo>
                    <a:pt x="220941" y="201485"/>
                  </a:lnTo>
                  <a:lnTo>
                    <a:pt x="255587" y="167017"/>
                  </a:lnTo>
                  <a:lnTo>
                    <a:pt x="350583" y="262001"/>
                  </a:lnTo>
                  <a:lnTo>
                    <a:pt x="350951" y="262115"/>
                  </a:lnTo>
                  <a:lnTo>
                    <a:pt x="351243" y="262343"/>
                  </a:lnTo>
                  <a:lnTo>
                    <a:pt x="357136" y="258838"/>
                  </a:lnTo>
                  <a:lnTo>
                    <a:pt x="362013" y="253949"/>
                  </a:lnTo>
                  <a:lnTo>
                    <a:pt x="365518" y="248069"/>
                  </a:lnTo>
                  <a:lnTo>
                    <a:pt x="365302" y="247777"/>
                  </a:lnTo>
                  <a:lnTo>
                    <a:pt x="365175" y="247421"/>
                  </a:lnTo>
                  <a:lnTo>
                    <a:pt x="270217" y="152450"/>
                  </a:lnTo>
                  <a:lnTo>
                    <a:pt x="371475" y="51689"/>
                  </a:lnTo>
                  <a:lnTo>
                    <a:pt x="371475" y="41275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581366" y="7046997"/>
              <a:ext cx="363220" cy="187960"/>
            </a:xfrm>
            <a:custGeom>
              <a:avLst/>
              <a:gdLst/>
              <a:ahLst/>
              <a:cxnLst/>
              <a:rect l="l" t="t" r="r" b="b"/>
              <a:pathLst>
                <a:path w="363219" h="187959">
                  <a:moveTo>
                    <a:pt x="181557" y="187940"/>
                  </a:moveTo>
                  <a:lnTo>
                    <a:pt x="166022" y="184918"/>
                  </a:lnTo>
                  <a:lnTo>
                    <a:pt x="152366" y="175852"/>
                  </a:lnTo>
                  <a:lnTo>
                    <a:pt x="0" y="23475"/>
                  </a:lnTo>
                  <a:lnTo>
                    <a:pt x="6304" y="13969"/>
                  </a:lnTo>
                  <a:lnTo>
                    <a:pt x="14902" y="6548"/>
                  </a:lnTo>
                  <a:lnTo>
                    <a:pt x="25324" y="1722"/>
                  </a:lnTo>
                  <a:lnTo>
                    <a:pt x="37095" y="0"/>
                  </a:lnTo>
                  <a:lnTo>
                    <a:pt x="326021" y="0"/>
                  </a:lnTo>
                  <a:lnTo>
                    <a:pt x="337797" y="1722"/>
                  </a:lnTo>
                  <a:lnTo>
                    <a:pt x="348218" y="6548"/>
                  </a:lnTo>
                  <a:lnTo>
                    <a:pt x="356814" y="13969"/>
                  </a:lnTo>
                  <a:lnTo>
                    <a:pt x="363117" y="23475"/>
                  </a:lnTo>
                  <a:lnTo>
                    <a:pt x="210740" y="175852"/>
                  </a:lnTo>
                  <a:lnTo>
                    <a:pt x="197090" y="184918"/>
                  </a:lnTo>
                  <a:lnTo>
                    <a:pt x="181557" y="187940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8091769" y="3339266"/>
            <a:ext cx="338455" cy="338455"/>
          </a:xfrm>
          <a:custGeom>
            <a:avLst/>
            <a:gdLst/>
            <a:ahLst/>
            <a:cxnLst/>
            <a:rect l="l" t="t" r="r" b="b"/>
            <a:pathLst>
              <a:path w="338454" h="338454">
                <a:moveTo>
                  <a:pt x="169013" y="338027"/>
                </a:moveTo>
                <a:lnTo>
                  <a:pt x="127936" y="332960"/>
                </a:lnTo>
                <a:lnTo>
                  <a:pt x="89340" y="318072"/>
                </a:lnTo>
                <a:lnTo>
                  <a:pt x="55517" y="294251"/>
                </a:lnTo>
                <a:lnTo>
                  <a:pt x="28483" y="262912"/>
                </a:lnTo>
                <a:lnTo>
                  <a:pt x="9875" y="225943"/>
                </a:lnTo>
                <a:lnTo>
                  <a:pt x="811" y="185580"/>
                </a:lnTo>
                <a:lnTo>
                  <a:pt x="0" y="169013"/>
                </a:lnTo>
                <a:lnTo>
                  <a:pt x="202" y="160710"/>
                </a:lnTo>
                <a:lnTo>
                  <a:pt x="7275" y="119950"/>
                </a:lnTo>
                <a:lnTo>
                  <a:pt x="24039" y="82131"/>
                </a:lnTo>
                <a:lnTo>
                  <a:pt x="49502" y="49502"/>
                </a:lnTo>
                <a:lnTo>
                  <a:pt x="82131" y="24039"/>
                </a:lnTo>
                <a:lnTo>
                  <a:pt x="119950" y="7275"/>
                </a:lnTo>
                <a:lnTo>
                  <a:pt x="160710" y="202"/>
                </a:lnTo>
                <a:lnTo>
                  <a:pt x="169013" y="0"/>
                </a:lnTo>
                <a:lnTo>
                  <a:pt x="177316" y="202"/>
                </a:lnTo>
                <a:lnTo>
                  <a:pt x="218076" y="7275"/>
                </a:lnTo>
                <a:lnTo>
                  <a:pt x="255895" y="24039"/>
                </a:lnTo>
                <a:lnTo>
                  <a:pt x="288524" y="49502"/>
                </a:lnTo>
                <a:lnTo>
                  <a:pt x="313987" y="82131"/>
                </a:lnTo>
                <a:lnTo>
                  <a:pt x="330751" y="119950"/>
                </a:lnTo>
                <a:lnTo>
                  <a:pt x="337824" y="160710"/>
                </a:lnTo>
                <a:lnTo>
                  <a:pt x="338027" y="169013"/>
                </a:lnTo>
                <a:lnTo>
                  <a:pt x="337824" y="177316"/>
                </a:lnTo>
                <a:lnTo>
                  <a:pt x="330751" y="218076"/>
                </a:lnTo>
                <a:lnTo>
                  <a:pt x="313987" y="255895"/>
                </a:lnTo>
                <a:lnTo>
                  <a:pt x="288524" y="288524"/>
                </a:lnTo>
                <a:lnTo>
                  <a:pt x="255895" y="313987"/>
                </a:lnTo>
                <a:lnTo>
                  <a:pt x="218076" y="330751"/>
                </a:lnTo>
                <a:lnTo>
                  <a:pt x="177316" y="337824"/>
                </a:lnTo>
                <a:lnTo>
                  <a:pt x="169013" y="338027"/>
                </a:lnTo>
                <a:close/>
              </a:path>
            </a:pathLst>
          </a:custGeom>
          <a:solidFill>
            <a:srgbClr val="EF5C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85643" y="4148619"/>
            <a:ext cx="810895" cy="1962785"/>
            <a:chOff x="13485643" y="4148619"/>
            <a:chExt cx="810895" cy="1962785"/>
          </a:xfrm>
        </p:grpSpPr>
        <p:sp>
          <p:nvSpPr>
            <p:cNvPr id="3" name="object 3"/>
            <p:cNvSpPr/>
            <p:nvPr/>
          </p:nvSpPr>
          <p:spPr>
            <a:xfrm>
              <a:off x="13634052" y="4229807"/>
              <a:ext cx="662940" cy="1801495"/>
            </a:xfrm>
            <a:custGeom>
              <a:avLst/>
              <a:gdLst/>
              <a:ahLst/>
              <a:cxnLst/>
              <a:rect l="l" t="t" r="r" b="b"/>
              <a:pathLst>
                <a:path w="662940" h="1801495">
                  <a:moveTo>
                    <a:pt x="352895" y="1800946"/>
                  </a:moveTo>
                  <a:lnTo>
                    <a:pt x="0" y="1800946"/>
                  </a:lnTo>
                  <a:lnTo>
                    <a:pt x="164218" y="900477"/>
                  </a:lnTo>
                  <a:lnTo>
                    <a:pt x="328815" y="3"/>
                  </a:lnTo>
                  <a:lnTo>
                    <a:pt x="662376" y="0"/>
                  </a:lnTo>
                  <a:lnTo>
                    <a:pt x="500925" y="940869"/>
                  </a:lnTo>
                  <a:lnTo>
                    <a:pt x="352895" y="1800946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85643" y="4148619"/>
              <a:ext cx="746125" cy="1962785"/>
            </a:xfrm>
            <a:custGeom>
              <a:avLst/>
              <a:gdLst/>
              <a:ahLst/>
              <a:cxnLst/>
              <a:rect l="l" t="t" r="r" b="b"/>
              <a:pathLst>
                <a:path w="746125" h="1962785">
                  <a:moveTo>
                    <a:pt x="17763" y="1962133"/>
                  </a:moveTo>
                  <a:lnTo>
                    <a:pt x="11842" y="1962133"/>
                  </a:lnTo>
                  <a:lnTo>
                    <a:pt x="11056" y="1961741"/>
                  </a:lnTo>
                  <a:lnTo>
                    <a:pt x="10254" y="1961741"/>
                  </a:lnTo>
                  <a:lnTo>
                    <a:pt x="3947" y="1960565"/>
                  </a:lnTo>
                  <a:lnTo>
                    <a:pt x="0" y="1954682"/>
                  </a:lnTo>
                  <a:lnTo>
                    <a:pt x="1187" y="1948407"/>
                  </a:lnTo>
                  <a:lnTo>
                    <a:pt x="31579" y="1789961"/>
                  </a:lnTo>
                  <a:lnTo>
                    <a:pt x="65918" y="1612690"/>
                  </a:lnTo>
                  <a:lnTo>
                    <a:pt x="104994" y="1409927"/>
                  </a:lnTo>
                  <a:lnTo>
                    <a:pt x="138161" y="1238931"/>
                  </a:lnTo>
                  <a:lnTo>
                    <a:pt x="244743" y="687509"/>
                  </a:lnTo>
                  <a:lnTo>
                    <a:pt x="280270" y="504355"/>
                  </a:lnTo>
                  <a:lnTo>
                    <a:pt x="350539" y="139625"/>
                  </a:lnTo>
                  <a:lnTo>
                    <a:pt x="375765" y="8240"/>
                  </a:lnTo>
                  <a:lnTo>
                    <a:pt x="376580" y="3920"/>
                  </a:lnTo>
                  <a:lnTo>
                    <a:pt x="382510" y="0"/>
                  </a:lnTo>
                  <a:lnTo>
                    <a:pt x="395134" y="2359"/>
                  </a:lnTo>
                  <a:lnTo>
                    <a:pt x="399072" y="8242"/>
                  </a:lnTo>
                  <a:lnTo>
                    <a:pt x="397888" y="14507"/>
                  </a:lnTo>
                  <a:lnTo>
                    <a:pt x="375396" y="130602"/>
                  </a:lnTo>
                  <a:lnTo>
                    <a:pt x="721531" y="130602"/>
                  </a:lnTo>
                  <a:lnTo>
                    <a:pt x="717046" y="153355"/>
                  </a:lnTo>
                  <a:lnTo>
                    <a:pt x="371448" y="153355"/>
                  </a:lnTo>
                  <a:lnTo>
                    <a:pt x="342644" y="301988"/>
                  </a:lnTo>
                  <a:lnTo>
                    <a:pt x="687879" y="301988"/>
                  </a:lnTo>
                  <a:lnTo>
                    <a:pt x="683421" y="324739"/>
                  </a:lnTo>
                  <a:lnTo>
                    <a:pt x="338294" y="324739"/>
                  </a:lnTo>
                  <a:lnTo>
                    <a:pt x="305143" y="495731"/>
                  </a:lnTo>
                  <a:lnTo>
                    <a:pt x="649976" y="495731"/>
                  </a:lnTo>
                  <a:lnTo>
                    <a:pt x="645522" y="518478"/>
                  </a:lnTo>
                  <a:lnTo>
                    <a:pt x="300793" y="518478"/>
                  </a:lnTo>
                  <a:lnTo>
                    <a:pt x="269998" y="678884"/>
                  </a:lnTo>
                  <a:lnTo>
                    <a:pt x="614062" y="678884"/>
                  </a:lnTo>
                  <a:lnTo>
                    <a:pt x="609674" y="701239"/>
                  </a:lnTo>
                  <a:lnTo>
                    <a:pt x="265265" y="701239"/>
                  </a:lnTo>
                  <a:lnTo>
                    <a:pt x="234874" y="859685"/>
                  </a:lnTo>
                  <a:lnTo>
                    <a:pt x="578539" y="859685"/>
                  </a:lnTo>
                  <a:lnTo>
                    <a:pt x="574065" y="882432"/>
                  </a:lnTo>
                  <a:lnTo>
                    <a:pt x="230524" y="882432"/>
                  </a:lnTo>
                  <a:lnTo>
                    <a:pt x="203294" y="1024014"/>
                  </a:lnTo>
                  <a:lnTo>
                    <a:pt x="546176" y="1024014"/>
                  </a:lnTo>
                  <a:lnTo>
                    <a:pt x="541789" y="1046368"/>
                  </a:lnTo>
                  <a:lnTo>
                    <a:pt x="198944" y="1046368"/>
                  </a:lnTo>
                  <a:lnTo>
                    <a:pt x="163417" y="1229914"/>
                  </a:lnTo>
                  <a:lnTo>
                    <a:pt x="505965" y="1229914"/>
                  </a:lnTo>
                  <a:lnTo>
                    <a:pt x="501516" y="1252662"/>
                  </a:lnTo>
                  <a:lnTo>
                    <a:pt x="159087" y="1252662"/>
                  </a:lnTo>
                  <a:lnTo>
                    <a:pt x="130266" y="1401302"/>
                  </a:lnTo>
                  <a:lnTo>
                    <a:pt x="472349" y="1401302"/>
                  </a:lnTo>
                  <a:lnTo>
                    <a:pt x="467881" y="1424050"/>
                  </a:lnTo>
                  <a:lnTo>
                    <a:pt x="125916" y="1424050"/>
                  </a:lnTo>
                  <a:lnTo>
                    <a:pt x="91178" y="1604066"/>
                  </a:lnTo>
                  <a:lnTo>
                    <a:pt x="432485" y="1604066"/>
                  </a:lnTo>
                  <a:lnTo>
                    <a:pt x="428081" y="1626429"/>
                  </a:lnTo>
                  <a:lnTo>
                    <a:pt x="86836" y="1626429"/>
                  </a:lnTo>
                  <a:lnTo>
                    <a:pt x="56827" y="1781345"/>
                  </a:lnTo>
                  <a:lnTo>
                    <a:pt x="397518" y="1781345"/>
                  </a:lnTo>
                  <a:lnTo>
                    <a:pt x="393033" y="1804080"/>
                  </a:lnTo>
                  <a:lnTo>
                    <a:pt x="52102" y="1804080"/>
                  </a:lnTo>
                  <a:lnTo>
                    <a:pt x="23283" y="1953113"/>
                  </a:lnTo>
                  <a:lnTo>
                    <a:pt x="22497" y="1958212"/>
                  </a:lnTo>
                  <a:lnTo>
                    <a:pt x="17763" y="1962133"/>
                  </a:lnTo>
                  <a:close/>
                </a:path>
                <a:path w="746125" h="1962785">
                  <a:moveTo>
                    <a:pt x="721531" y="130602"/>
                  </a:moveTo>
                  <a:lnTo>
                    <a:pt x="698290" y="130602"/>
                  </a:lnTo>
                  <a:lnTo>
                    <a:pt x="721976" y="10201"/>
                  </a:lnTo>
                  <a:lnTo>
                    <a:pt x="723162" y="3920"/>
                  </a:lnTo>
                  <a:lnTo>
                    <a:pt x="729081" y="0"/>
                  </a:lnTo>
                  <a:lnTo>
                    <a:pt x="741713" y="2359"/>
                  </a:lnTo>
                  <a:lnTo>
                    <a:pt x="745660" y="8242"/>
                  </a:lnTo>
                  <a:lnTo>
                    <a:pt x="744476" y="14507"/>
                  </a:lnTo>
                  <a:lnTo>
                    <a:pt x="721531" y="130602"/>
                  </a:lnTo>
                  <a:close/>
                </a:path>
                <a:path w="746125" h="1962785">
                  <a:moveTo>
                    <a:pt x="687879" y="301988"/>
                  </a:moveTo>
                  <a:lnTo>
                    <a:pt x="664737" y="301988"/>
                  </a:lnTo>
                  <a:lnTo>
                    <a:pt x="693948" y="153355"/>
                  </a:lnTo>
                  <a:lnTo>
                    <a:pt x="717046" y="153355"/>
                  </a:lnTo>
                  <a:lnTo>
                    <a:pt x="687879" y="301988"/>
                  </a:lnTo>
                  <a:close/>
                </a:path>
                <a:path w="746125" h="1962785">
                  <a:moveTo>
                    <a:pt x="649976" y="495731"/>
                  </a:moveTo>
                  <a:lnTo>
                    <a:pt x="626841" y="495731"/>
                  </a:lnTo>
                  <a:lnTo>
                    <a:pt x="660395" y="324739"/>
                  </a:lnTo>
                  <a:lnTo>
                    <a:pt x="683421" y="324739"/>
                  </a:lnTo>
                  <a:lnTo>
                    <a:pt x="649976" y="495731"/>
                  </a:lnTo>
                  <a:close/>
                </a:path>
                <a:path w="746125" h="1962785">
                  <a:moveTo>
                    <a:pt x="614062" y="678884"/>
                  </a:moveTo>
                  <a:lnTo>
                    <a:pt x="590919" y="678884"/>
                  </a:lnTo>
                  <a:lnTo>
                    <a:pt x="622499" y="518478"/>
                  </a:lnTo>
                  <a:lnTo>
                    <a:pt x="645522" y="518478"/>
                  </a:lnTo>
                  <a:lnTo>
                    <a:pt x="614062" y="678884"/>
                  </a:lnTo>
                  <a:close/>
                </a:path>
                <a:path w="746125" h="1962785">
                  <a:moveTo>
                    <a:pt x="578539" y="859685"/>
                  </a:moveTo>
                  <a:lnTo>
                    <a:pt x="554998" y="859685"/>
                  </a:lnTo>
                  <a:lnTo>
                    <a:pt x="586182" y="701239"/>
                  </a:lnTo>
                  <a:lnTo>
                    <a:pt x="609674" y="701239"/>
                  </a:lnTo>
                  <a:lnTo>
                    <a:pt x="578539" y="859685"/>
                  </a:lnTo>
                  <a:close/>
                </a:path>
                <a:path w="746125" h="1962785">
                  <a:moveTo>
                    <a:pt x="546176" y="1024014"/>
                  </a:moveTo>
                  <a:lnTo>
                    <a:pt x="523418" y="1024014"/>
                  </a:lnTo>
                  <a:lnTo>
                    <a:pt x="551050" y="882432"/>
                  </a:lnTo>
                  <a:lnTo>
                    <a:pt x="574065" y="882432"/>
                  </a:lnTo>
                  <a:lnTo>
                    <a:pt x="546176" y="1024014"/>
                  </a:lnTo>
                  <a:close/>
                </a:path>
                <a:path w="746125" h="1962785">
                  <a:moveTo>
                    <a:pt x="505965" y="1229914"/>
                  </a:moveTo>
                  <a:lnTo>
                    <a:pt x="482759" y="1229914"/>
                  </a:lnTo>
                  <a:lnTo>
                    <a:pt x="518681" y="1046368"/>
                  </a:lnTo>
                  <a:lnTo>
                    <a:pt x="541789" y="1046368"/>
                  </a:lnTo>
                  <a:lnTo>
                    <a:pt x="505965" y="1229914"/>
                  </a:lnTo>
                  <a:close/>
                </a:path>
                <a:path w="746125" h="1962785">
                  <a:moveTo>
                    <a:pt x="472349" y="1401302"/>
                  </a:moveTo>
                  <a:lnTo>
                    <a:pt x="449205" y="1401302"/>
                  </a:lnTo>
                  <a:lnTo>
                    <a:pt x="478417" y="1252662"/>
                  </a:lnTo>
                  <a:lnTo>
                    <a:pt x="501516" y="1252662"/>
                  </a:lnTo>
                  <a:lnTo>
                    <a:pt x="472349" y="1401302"/>
                  </a:lnTo>
                  <a:close/>
                </a:path>
                <a:path w="746125" h="1962785">
                  <a:moveTo>
                    <a:pt x="432485" y="1604066"/>
                  </a:moveTo>
                  <a:lnTo>
                    <a:pt x="409336" y="1604066"/>
                  </a:lnTo>
                  <a:lnTo>
                    <a:pt x="444468" y="1424050"/>
                  </a:lnTo>
                  <a:lnTo>
                    <a:pt x="467881" y="1424050"/>
                  </a:lnTo>
                  <a:lnTo>
                    <a:pt x="432485" y="1604066"/>
                  </a:lnTo>
                  <a:close/>
                </a:path>
                <a:path w="746125" h="1962785">
                  <a:moveTo>
                    <a:pt x="397518" y="1781345"/>
                  </a:moveTo>
                  <a:lnTo>
                    <a:pt x="374598" y="1781345"/>
                  </a:lnTo>
                  <a:lnTo>
                    <a:pt x="404986" y="1626429"/>
                  </a:lnTo>
                  <a:lnTo>
                    <a:pt x="428081" y="1626429"/>
                  </a:lnTo>
                  <a:lnTo>
                    <a:pt x="397518" y="1781345"/>
                  </a:lnTo>
                  <a:close/>
                </a:path>
                <a:path w="746125" h="1962785">
                  <a:moveTo>
                    <a:pt x="358031" y="1962526"/>
                  </a:moveTo>
                  <a:lnTo>
                    <a:pt x="351711" y="1962526"/>
                  </a:lnTo>
                  <a:lnTo>
                    <a:pt x="350921" y="1962133"/>
                  </a:lnTo>
                  <a:lnTo>
                    <a:pt x="350136" y="1962133"/>
                  </a:lnTo>
                  <a:lnTo>
                    <a:pt x="343816" y="1960957"/>
                  </a:lnTo>
                  <a:lnTo>
                    <a:pt x="339869" y="1955074"/>
                  </a:lnTo>
                  <a:lnTo>
                    <a:pt x="341130" y="1948407"/>
                  </a:lnTo>
                  <a:lnTo>
                    <a:pt x="369475" y="1804080"/>
                  </a:lnTo>
                  <a:lnTo>
                    <a:pt x="393033" y="1804080"/>
                  </a:lnTo>
                  <a:lnTo>
                    <a:pt x="363553" y="1953505"/>
                  </a:lnTo>
                  <a:lnTo>
                    <a:pt x="362764" y="1958604"/>
                  </a:lnTo>
                  <a:lnTo>
                    <a:pt x="358031" y="1962526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603193" y="3305398"/>
            <a:ext cx="1083310" cy="847725"/>
            <a:chOff x="8603193" y="3305398"/>
            <a:chExt cx="1083310" cy="847725"/>
          </a:xfrm>
        </p:grpSpPr>
        <p:sp>
          <p:nvSpPr>
            <p:cNvPr id="6" name="object 6"/>
            <p:cNvSpPr/>
            <p:nvPr/>
          </p:nvSpPr>
          <p:spPr>
            <a:xfrm>
              <a:off x="8657050" y="3378645"/>
              <a:ext cx="1029335" cy="774700"/>
            </a:xfrm>
            <a:custGeom>
              <a:avLst/>
              <a:gdLst/>
              <a:ahLst/>
              <a:cxnLst/>
              <a:rect l="l" t="t" r="r" b="b"/>
              <a:pathLst>
                <a:path w="1029334" h="774700">
                  <a:moveTo>
                    <a:pt x="925162" y="774483"/>
                  </a:moveTo>
                  <a:lnTo>
                    <a:pt x="104012" y="774483"/>
                  </a:lnTo>
                  <a:lnTo>
                    <a:pt x="63619" y="766217"/>
                  </a:lnTo>
                  <a:lnTo>
                    <a:pt x="30547" y="743710"/>
                  </a:lnTo>
                  <a:lnTo>
                    <a:pt x="8205" y="710395"/>
                  </a:lnTo>
                  <a:lnTo>
                    <a:pt x="0" y="669704"/>
                  </a:lnTo>
                  <a:lnTo>
                    <a:pt x="0" y="104780"/>
                  </a:lnTo>
                  <a:lnTo>
                    <a:pt x="8205" y="64089"/>
                  </a:lnTo>
                  <a:lnTo>
                    <a:pt x="30547" y="30773"/>
                  </a:lnTo>
                  <a:lnTo>
                    <a:pt x="63619" y="8265"/>
                  </a:lnTo>
                  <a:lnTo>
                    <a:pt x="104011" y="0"/>
                  </a:lnTo>
                  <a:lnTo>
                    <a:pt x="925162" y="0"/>
                  </a:lnTo>
                  <a:lnTo>
                    <a:pt x="965460" y="8265"/>
                  </a:lnTo>
                  <a:lnTo>
                    <a:pt x="998500" y="30773"/>
                  </a:lnTo>
                  <a:lnTo>
                    <a:pt x="1020874" y="64089"/>
                  </a:lnTo>
                  <a:lnTo>
                    <a:pt x="1029174" y="104780"/>
                  </a:lnTo>
                  <a:lnTo>
                    <a:pt x="1029174" y="669704"/>
                  </a:lnTo>
                  <a:lnTo>
                    <a:pt x="1020969" y="710395"/>
                  </a:lnTo>
                  <a:lnTo>
                    <a:pt x="998627" y="743710"/>
                  </a:lnTo>
                  <a:lnTo>
                    <a:pt x="965555" y="766217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03193" y="3305398"/>
              <a:ext cx="1046480" cy="791845"/>
            </a:xfrm>
            <a:custGeom>
              <a:avLst/>
              <a:gdLst/>
              <a:ahLst/>
              <a:cxnLst/>
              <a:rect l="l" t="t" r="r" b="b"/>
              <a:pathLst>
                <a:path w="1046479" h="791845">
                  <a:moveTo>
                    <a:pt x="933741" y="791775"/>
                  </a:moveTo>
                  <a:lnTo>
                    <a:pt x="112591" y="791775"/>
                  </a:lnTo>
                  <a:lnTo>
                    <a:pt x="68800" y="782850"/>
                  </a:lnTo>
                  <a:lnTo>
                    <a:pt x="33008" y="758523"/>
                  </a:lnTo>
                  <a:lnTo>
                    <a:pt x="8859" y="722465"/>
                  </a:lnTo>
                  <a:lnTo>
                    <a:pt x="35" y="678524"/>
                  </a:lnTo>
                  <a:lnTo>
                    <a:pt x="0" y="113425"/>
                  </a:lnTo>
                  <a:lnTo>
                    <a:pt x="8860" y="69309"/>
                  </a:lnTo>
                  <a:lnTo>
                    <a:pt x="33012" y="33251"/>
                  </a:lnTo>
                  <a:lnTo>
                    <a:pt x="68818" y="8924"/>
                  </a:lnTo>
                  <a:lnTo>
                    <a:pt x="112594" y="3"/>
                  </a:lnTo>
                  <a:lnTo>
                    <a:pt x="933744" y="3"/>
                  </a:lnTo>
                  <a:lnTo>
                    <a:pt x="977539" y="8928"/>
                  </a:lnTo>
                  <a:lnTo>
                    <a:pt x="990104" y="17468"/>
                  </a:lnTo>
                  <a:lnTo>
                    <a:pt x="112591" y="17469"/>
                  </a:lnTo>
                  <a:lnTo>
                    <a:pt x="97607" y="18674"/>
                  </a:lnTo>
                  <a:lnTo>
                    <a:pt x="83331" y="22151"/>
                  </a:lnTo>
                  <a:lnTo>
                    <a:pt x="69970" y="27695"/>
                  </a:lnTo>
                  <a:lnTo>
                    <a:pt x="57729" y="35099"/>
                  </a:lnTo>
                  <a:lnTo>
                    <a:pt x="58399" y="35436"/>
                  </a:lnTo>
                  <a:lnTo>
                    <a:pt x="59077" y="35609"/>
                  </a:lnTo>
                  <a:lnTo>
                    <a:pt x="59579" y="36118"/>
                  </a:lnTo>
                  <a:lnTo>
                    <a:pt x="69679" y="45107"/>
                  </a:lnTo>
                  <a:lnTo>
                    <a:pt x="45774" y="45107"/>
                  </a:lnTo>
                  <a:lnTo>
                    <a:pt x="33948" y="59403"/>
                  </a:lnTo>
                  <a:lnTo>
                    <a:pt x="24992" y="75832"/>
                  </a:lnTo>
                  <a:lnTo>
                    <a:pt x="19317" y="93979"/>
                  </a:lnTo>
                  <a:lnTo>
                    <a:pt x="17335" y="113425"/>
                  </a:lnTo>
                  <a:lnTo>
                    <a:pt x="17338" y="678524"/>
                  </a:lnTo>
                  <a:lnTo>
                    <a:pt x="18525" y="693568"/>
                  </a:lnTo>
                  <a:lnTo>
                    <a:pt x="21930" y="707834"/>
                  </a:lnTo>
                  <a:lnTo>
                    <a:pt x="27365" y="721177"/>
                  </a:lnTo>
                  <a:lnTo>
                    <a:pt x="34675" y="733456"/>
                  </a:lnTo>
                  <a:lnTo>
                    <a:pt x="59147" y="733456"/>
                  </a:lnTo>
                  <a:lnTo>
                    <a:pt x="47966" y="743798"/>
                  </a:lnTo>
                  <a:lnTo>
                    <a:pt x="46953" y="744816"/>
                  </a:lnTo>
                  <a:lnTo>
                    <a:pt x="45776" y="745324"/>
                  </a:lnTo>
                  <a:lnTo>
                    <a:pt x="44600" y="745663"/>
                  </a:lnTo>
                  <a:lnTo>
                    <a:pt x="58799" y="757677"/>
                  </a:lnTo>
                  <a:lnTo>
                    <a:pt x="75128" y="766751"/>
                  </a:lnTo>
                  <a:lnTo>
                    <a:pt x="93191" y="772486"/>
                  </a:lnTo>
                  <a:lnTo>
                    <a:pt x="112594" y="774486"/>
                  </a:lnTo>
                  <a:lnTo>
                    <a:pt x="989839" y="774486"/>
                  </a:lnTo>
                  <a:lnTo>
                    <a:pt x="977534" y="782850"/>
                  </a:lnTo>
                  <a:lnTo>
                    <a:pt x="933741" y="791775"/>
                  </a:lnTo>
                  <a:close/>
                </a:path>
                <a:path w="1046479" h="791845">
                  <a:moveTo>
                    <a:pt x="549190" y="448790"/>
                  </a:moveTo>
                  <a:lnTo>
                    <a:pt x="523253" y="448790"/>
                  </a:lnTo>
                  <a:lnTo>
                    <a:pt x="986760" y="36118"/>
                  </a:lnTo>
                  <a:lnTo>
                    <a:pt x="987265" y="35607"/>
                  </a:lnTo>
                  <a:lnTo>
                    <a:pt x="987938" y="35434"/>
                  </a:lnTo>
                  <a:lnTo>
                    <a:pt x="988611" y="35097"/>
                  </a:lnTo>
                  <a:lnTo>
                    <a:pt x="976370" y="27693"/>
                  </a:lnTo>
                  <a:lnTo>
                    <a:pt x="963008" y="22150"/>
                  </a:lnTo>
                  <a:lnTo>
                    <a:pt x="948731" y="18672"/>
                  </a:lnTo>
                  <a:lnTo>
                    <a:pt x="933744" y="17468"/>
                  </a:lnTo>
                  <a:lnTo>
                    <a:pt x="990106" y="17469"/>
                  </a:lnTo>
                  <a:lnTo>
                    <a:pt x="1013329" y="33254"/>
                  </a:lnTo>
                  <a:lnTo>
                    <a:pt x="1021267" y="45107"/>
                  </a:lnTo>
                  <a:lnTo>
                    <a:pt x="1000560" y="45107"/>
                  </a:lnTo>
                  <a:lnTo>
                    <a:pt x="1000224" y="46629"/>
                  </a:lnTo>
                  <a:lnTo>
                    <a:pt x="999382" y="47987"/>
                  </a:lnTo>
                  <a:lnTo>
                    <a:pt x="998204" y="49173"/>
                  </a:lnTo>
                  <a:lnTo>
                    <a:pt x="628779" y="378259"/>
                  </a:lnTo>
                  <a:lnTo>
                    <a:pt x="641236" y="389788"/>
                  </a:lnTo>
                  <a:lnTo>
                    <a:pt x="615483" y="389788"/>
                  </a:lnTo>
                  <a:lnTo>
                    <a:pt x="549190" y="448790"/>
                  </a:lnTo>
                  <a:close/>
                </a:path>
                <a:path w="1046479" h="791845">
                  <a:moveTo>
                    <a:pt x="59147" y="733456"/>
                  </a:moveTo>
                  <a:lnTo>
                    <a:pt x="34675" y="733456"/>
                  </a:lnTo>
                  <a:lnTo>
                    <a:pt x="35010" y="732608"/>
                  </a:lnTo>
                  <a:lnTo>
                    <a:pt x="35516" y="731761"/>
                  </a:lnTo>
                  <a:lnTo>
                    <a:pt x="36355" y="731083"/>
                  </a:lnTo>
                  <a:lnTo>
                    <a:pt x="417729" y="378090"/>
                  </a:lnTo>
                  <a:lnTo>
                    <a:pt x="48136" y="49173"/>
                  </a:lnTo>
                  <a:lnTo>
                    <a:pt x="46951" y="47987"/>
                  </a:lnTo>
                  <a:lnTo>
                    <a:pt x="46281" y="46629"/>
                  </a:lnTo>
                  <a:lnTo>
                    <a:pt x="45774" y="45107"/>
                  </a:lnTo>
                  <a:lnTo>
                    <a:pt x="69679" y="45107"/>
                  </a:lnTo>
                  <a:lnTo>
                    <a:pt x="456960" y="389788"/>
                  </a:lnTo>
                  <a:lnTo>
                    <a:pt x="430687" y="389788"/>
                  </a:lnTo>
                  <a:lnTo>
                    <a:pt x="59147" y="733456"/>
                  </a:lnTo>
                  <a:close/>
                </a:path>
                <a:path w="1046479" h="791845">
                  <a:moveTo>
                    <a:pt x="1030115" y="733456"/>
                  </a:moveTo>
                  <a:lnTo>
                    <a:pt x="1011668" y="733456"/>
                  </a:lnTo>
                  <a:lnTo>
                    <a:pt x="1019002" y="721154"/>
                  </a:lnTo>
                  <a:lnTo>
                    <a:pt x="1024454" y="707770"/>
                  </a:lnTo>
                  <a:lnTo>
                    <a:pt x="1027839" y="693497"/>
                  </a:lnTo>
                  <a:lnTo>
                    <a:pt x="1029004" y="678524"/>
                  </a:lnTo>
                  <a:lnTo>
                    <a:pt x="1029003" y="113425"/>
                  </a:lnTo>
                  <a:lnTo>
                    <a:pt x="1027021" y="93908"/>
                  </a:lnTo>
                  <a:lnTo>
                    <a:pt x="1021346" y="75770"/>
                  </a:lnTo>
                  <a:lnTo>
                    <a:pt x="1012389" y="59380"/>
                  </a:lnTo>
                  <a:lnTo>
                    <a:pt x="1000560" y="45107"/>
                  </a:lnTo>
                  <a:lnTo>
                    <a:pt x="1021267" y="45107"/>
                  </a:lnTo>
                  <a:lnTo>
                    <a:pt x="1037476" y="69311"/>
                  </a:lnTo>
                  <a:lnTo>
                    <a:pt x="1046335" y="113425"/>
                  </a:lnTo>
                  <a:lnTo>
                    <a:pt x="1046300" y="678524"/>
                  </a:lnTo>
                  <a:lnTo>
                    <a:pt x="1037476" y="722465"/>
                  </a:lnTo>
                  <a:lnTo>
                    <a:pt x="1030115" y="733456"/>
                  </a:lnTo>
                  <a:close/>
                </a:path>
                <a:path w="1046479" h="791845">
                  <a:moveTo>
                    <a:pt x="525105" y="469136"/>
                  </a:moveTo>
                  <a:lnTo>
                    <a:pt x="521065" y="469136"/>
                  </a:lnTo>
                  <a:lnTo>
                    <a:pt x="519046" y="468457"/>
                  </a:lnTo>
                  <a:lnTo>
                    <a:pt x="517363" y="466931"/>
                  </a:lnTo>
                  <a:lnTo>
                    <a:pt x="430687" y="389788"/>
                  </a:lnTo>
                  <a:lnTo>
                    <a:pt x="456960" y="389788"/>
                  </a:lnTo>
                  <a:lnTo>
                    <a:pt x="523253" y="448790"/>
                  </a:lnTo>
                  <a:lnTo>
                    <a:pt x="549190" y="448790"/>
                  </a:lnTo>
                  <a:lnTo>
                    <a:pt x="528807" y="466931"/>
                  </a:lnTo>
                  <a:lnTo>
                    <a:pt x="527124" y="468457"/>
                  </a:lnTo>
                  <a:lnTo>
                    <a:pt x="525105" y="469136"/>
                  </a:lnTo>
                  <a:close/>
                </a:path>
                <a:path w="1046479" h="791845">
                  <a:moveTo>
                    <a:pt x="989839" y="774486"/>
                  </a:moveTo>
                  <a:lnTo>
                    <a:pt x="933744" y="774486"/>
                  </a:lnTo>
                  <a:lnTo>
                    <a:pt x="953146" y="772486"/>
                  </a:lnTo>
                  <a:lnTo>
                    <a:pt x="971192" y="766751"/>
                  </a:lnTo>
                  <a:lnTo>
                    <a:pt x="987470" y="757677"/>
                  </a:lnTo>
                  <a:lnTo>
                    <a:pt x="1001570" y="745663"/>
                  </a:lnTo>
                  <a:lnTo>
                    <a:pt x="1000392" y="745324"/>
                  </a:lnTo>
                  <a:lnTo>
                    <a:pt x="999214" y="744646"/>
                  </a:lnTo>
                  <a:lnTo>
                    <a:pt x="998204" y="743798"/>
                  </a:lnTo>
                  <a:lnTo>
                    <a:pt x="615483" y="389788"/>
                  </a:lnTo>
                  <a:lnTo>
                    <a:pt x="641236" y="389788"/>
                  </a:lnTo>
                  <a:lnTo>
                    <a:pt x="1009985" y="731083"/>
                  </a:lnTo>
                  <a:lnTo>
                    <a:pt x="1010659" y="731761"/>
                  </a:lnTo>
                  <a:lnTo>
                    <a:pt x="1011668" y="733456"/>
                  </a:lnTo>
                  <a:lnTo>
                    <a:pt x="1030115" y="733456"/>
                  </a:lnTo>
                  <a:lnTo>
                    <a:pt x="1013327" y="758523"/>
                  </a:lnTo>
                  <a:lnTo>
                    <a:pt x="989839" y="774486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476402" y="1263468"/>
            <a:ext cx="1387475" cy="1369060"/>
            <a:chOff x="10476402" y="1263468"/>
            <a:chExt cx="1387475" cy="1369060"/>
          </a:xfrm>
        </p:grpSpPr>
        <p:sp>
          <p:nvSpPr>
            <p:cNvPr id="9" name="object 9"/>
            <p:cNvSpPr/>
            <p:nvPr/>
          </p:nvSpPr>
          <p:spPr>
            <a:xfrm>
              <a:off x="10476402" y="1263468"/>
              <a:ext cx="1363980" cy="1346200"/>
            </a:xfrm>
            <a:custGeom>
              <a:avLst/>
              <a:gdLst/>
              <a:ahLst/>
              <a:cxnLst/>
              <a:rect l="l" t="t" r="r" b="b"/>
              <a:pathLst>
                <a:path w="1363979" h="1346200">
                  <a:moveTo>
                    <a:pt x="759425" y="139699"/>
                  </a:moveTo>
                  <a:lnTo>
                    <a:pt x="604994" y="139699"/>
                  </a:lnTo>
                  <a:lnTo>
                    <a:pt x="604994" y="0"/>
                  </a:lnTo>
                  <a:lnTo>
                    <a:pt x="759425" y="0"/>
                  </a:lnTo>
                  <a:lnTo>
                    <a:pt x="759425" y="139699"/>
                  </a:lnTo>
                  <a:close/>
                </a:path>
                <a:path w="1363979" h="1346200">
                  <a:moveTo>
                    <a:pt x="541897" y="342899"/>
                  </a:moveTo>
                  <a:lnTo>
                    <a:pt x="261819" y="342899"/>
                  </a:lnTo>
                  <a:lnTo>
                    <a:pt x="280281" y="317499"/>
                  </a:lnTo>
                  <a:lnTo>
                    <a:pt x="299937" y="292099"/>
                  </a:lnTo>
                  <a:lnTo>
                    <a:pt x="320737" y="279399"/>
                  </a:lnTo>
                  <a:lnTo>
                    <a:pt x="342627" y="253999"/>
                  </a:lnTo>
                  <a:lnTo>
                    <a:pt x="275657" y="139699"/>
                  </a:lnTo>
                  <a:lnTo>
                    <a:pt x="419842" y="50799"/>
                  </a:lnTo>
                  <a:lnTo>
                    <a:pt x="482667" y="165099"/>
                  </a:lnTo>
                  <a:lnTo>
                    <a:pt x="483220" y="165099"/>
                  </a:lnTo>
                  <a:lnTo>
                    <a:pt x="484327" y="177799"/>
                  </a:lnTo>
                  <a:lnTo>
                    <a:pt x="1064044" y="177799"/>
                  </a:lnTo>
                  <a:lnTo>
                    <a:pt x="1014043" y="253999"/>
                  </a:lnTo>
                  <a:lnTo>
                    <a:pt x="1034947" y="279399"/>
                  </a:lnTo>
                  <a:lnTo>
                    <a:pt x="1054865" y="292099"/>
                  </a:lnTo>
                  <a:lnTo>
                    <a:pt x="1064305" y="304799"/>
                  </a:lnTo>
                  <a:lnTo>
                    <a:pt x="681379" y="304799"/>
                  </a:lnTo>
                  <a:lnTo>
                    <a:pt x="632758" y="317499"/>
                  </a:lnTo>
                  <a:lnTo>
                    <a:pt x="586122" y="317499"/>
                  </a:lnTo>
                  <a:lnTo>
                    <a:pt x="541897" y="342899"/>
                  </a:lnTo>
                  <a:close/>
                </a:path>
                <a:path w="1363979" h="1346200">
                  <a:moveTo>
                    <a:pt x="1064044" y="177799"/>
                  </a:moveTo>
                  <a:lnTo>
                    <a:pt x="877878" y="177799"/>
                  </a:lnTo>
                  <a:lnTo>
                    <a:pt x="877878" y="165099"/>
                  </a:lnTo>
                  <a:lnTo>
                    <a:pt x="944854" y="50799"/>
                  </a:lnTo>
                  <a:lnTo>
                    <a:pt x="1089045" y="139699"/>
                  </a:lnTo>
                  <a:lnTo>
                    <a:pt x="1064044" y="177799"/>
                  </a:lnTo>
                  <a:close/>
                </a:path>
                <a:path w="1363979" h="1346200">
                  <a:moveTo>
                    <a:pt x="771836" y="152399"/>
                  </a:moveTo>
                  <a:lnTo>
                    <a:pt x="572890" y="152399"/>
                  </a:lnTo>
                  <a:lnTo>
                    <a:pt x="601950" y="139699"/>
                  </a:lnTo>
                  <a:lnTo>
                    <a:pt x="758872" y="139699"/>
                  </a:lnTo>
                  <a:lnTo>
                    <a:pt x="771836" y="152399"/>
                  </a:lnTo>
                  <a:close/>
                </a:path>
                <a:path w="1363979" h="1346200">
                  <a:moveTo>
                    <a:pt x="872343" y="177799"/>
                  </a:moveTo>
                  <a:lnTo>
                    <a:pt x="488202" y="177799"/>
                  </a:lnTo>
                  <a:lnTo>
                    <a:pt x="544246" y="152399"/>
                  </a:lnTo>
                  <a:lnTo>
                    <a:pt x="813947" y="152399"/>
                  </a:lnTo>
                  <a:lnTo>
                    <a:pt x="829882" y="165099"/>
                  </a:lnTo>
                  <a:lnTo>
                    <a:pt x="859054" y="165099"/>
                  </a:lnTo>
                  <a:lnTo>
                    <a:pt x="872343" y="177799"/>
                  </a:lnTo>
                  <a:close/>
                </a:path>
                <a:path w="1363979" h="1346200">
                  <a:moveTo>
                    <a:pt x="142248" y="1079499"/>
                  </a:moveTo>
                  <a:lnTo>
                    <a:pt x="57017" y="952499"/>
                  </a:lnTo>
                  <a:lnTo>
                    <a:pt x="176843" y="863599"/>
                  </a:lnTo>
                  <a:lnTo>
                    <a:pt x="180726" y="863599"/>
                  </a:lnTo>
                  <a:lnTo>
                    <a:pt x="171649" y="838199"/>
                  </a:lnTo>
                  <a:lnTo>
                    <a:pt x="163945" y="812799"/>
                  </a:lnTo>
                  <a:lnTo>
                    <a:pt x="157642" y="787399"/>
                  </a:lnTo>
                  <a:lnTo>
                    <a:pt x="152768" y="761999"/>
                  </a:lnTo>
                  <a:lnTo>
                    <a:pt x="0" y="761999"/>
                  </a:lnTo>
                  <a:lnTo>
                    <a:pt x="0" y="584199"/>
                  </a:lnTo>
                  <a:lnTo>
                    <a:pt x="152768" y="584199"/>
                  </a:lnTo>
                  <a:lnTo>
                    <a:pt x="157898" y="558799"/>
                  </a:lnTo>
                  <a:lnTo>
                    <a:pt x="164532" y="533399"/>
                  </a:lnTo>
                  <a:lnTo>
                    <a:pt x="172618" y="507999"/>
                  </a:lnTo>
                  <a:lnTo>
                    <a:pt x="182110" y="482599"/>
                  </a:lnTo>
                  <a:lnTo>
                    <a:pt x="182660" y="469899"/>
                  </a:lnTo>
                  <a:lnTo>
                    <a:pt x="177676" y="469899"/>
                  </a:lnTo>
                  <a:lnTo>
                    <a:pt x="86345" y="419099"/>
                  </a:lnTo>
                  <a:lnTo>
                    <a:pt x="79427" y="419099"/>
                  </a:lnTo>
                  <a:lnTo>
                    <a:pt x="57568" y="406399"/>
                  </a:lnTo>
                  <a:lnTo>
                    <a:pt x="81926" y="368299"/>
                  </a:lnTo>
                  <a:lnTo>
                    <a:pt x="83860" y="368299"/>
                  </a:lnTo>
                  <a:lnTo>
                    <a:pt x="85512" y="355599"/>
                  </a:lnTo>
                  <a:lnTo>
                    <a:pt x="141980" y="253999"/>
                  </a:lnTo>
                  <a:lnTo>
                    <a:pt x="254900" y="342899"/>
                  </a:lnTo>
                  <a:lnTo>
                    <a:pt x="541897" y="342899"/>
                  </a:lnTo>
                  <a:lnTo>
                    <a:pt x="500513" y="355599"/>
                  </a:lnTo>
                  <a:lnTo>
                    <a:pt x="462395" y="380999"/>
                  </a:lnTo>
                  <a:lnTo>
                    <a:pt x="427972" y="419099"/>
                  </a:lnTo>
                  <a:lnTo>
                    <a:pt x="397672" y="444499"/>
                  </a:lnTo>
                  <a:lnTo>
                    <a:pt x="371922" y="482599"/>
                  </a:lnTo>
                  <a:lnTo>
                    <a:pt x="351150" y="533399"/>
                  </a:lnTo>
                  <a:lnTo>
                    <a:pt x="335783" y="571499"/>
                  </a:lnTo>
                  <a:lnTo>
                    <a:pt x="326250" y="622299"/>
                  </a:lnTo>
                  <a:lnTo>
                    <a:pt x="322977" y="673099"/>
                  </a:lnTo>
                  <a:lnTo>
                    <a:pt x="326250" y="711199"/>
                  </a:lnTo>
                  <a:lnTo>
                    <a:pt x="335783" y="761999"/>
                  </a:lnTo>
                  <a:lnTo>
                    <a:pt x="351150" y="812799"/>
                  </a:lnTo>
                  <a:lnTo>
                    <a:pt x="371922" y="850899"/>
                  </a:lnTo>
                  <a:lnTo>
                    <a:pt x="397672" y="888999"/>
                  </a:lnTo>
                  <a:lnTo>
                    <a:pt x="427972" y="927099"/>
                  </a:lnTo>
                  <a:lnTo>
                    <a:pt x="462395" y="952499"/>
                  </a:lnTo>
                  <a:lnTo>
                    <a:pt x="500513" y="977899"/>
                  </a:lnTo>
                  <a:lnTo>
                    <a:pt x="541897" y="1003299"/>
                  </a:lnTo>
                  <a:lnTo>
                    <a:pt x="586122" y="1015999"/>
                  </a:lnTo>
                  <a:lnTo>
                    <a:pt x="267072" y="1015999"/>
                  </a:lnTo>
                  <a:lnTo>
                    <a:pt x="142248" y="1079499"/>
                  </a:lnTo>
                  <a:close/>
                </a:path>
                <a:path w="1363979" h="1346200">
                  <a:moveTo>
                    <a:pt x="1271354" y="330199"/>
                  </a:moveTo>
                  <a:lnTo>
                    <a:pt x="1097071" y="330199"/>
                  </a:lnTo>
                  <a:lnTo>
                    <a:pt x="1227424" y="253999"/>
                  </a:lnTo>
                  <a:lnTo>
                    <a:pt x="1271354" y="330199"/>
                  </a:lnTo>
                  <a:close/>
                </a:path>
                <a:path w="1363979" h="1346200">
                  <a:moveTo>
                    <a:pt x="1076133" y="1028699"/>
                  </a:moveTo>
                  <a:lnTo>
                    <a:pt x="730000" y="1028699"/>
                  </a:lnTo>
                  <a:lnTo>
                    <a:pt x="776637" y="1015999"/>
                  </a:lnTo>
                  <a:lnTo>
                    <a:pt x="820862" y="1003299"/>
                  </a:lnTo>
                  <a:lnTo>
                    <a:pt x="862246" y="977899"/>
                  </a:lnTo>
                  <a:lnTo>
                    <a:pt x="900364" y="952499"/>
                  </a:lnTo>
                  <a:lnTo>
                    <a:pt x="934787" y="927099"/>
                  </a:lnTo>
                  <a:lnTo>
                    <a:pt x="965087" y="888999"/>
                  </a:lnTo>
                  <a:lnTo>
                    <a:pt x="990837" y="850899"/>
                  </a:lnTo>
                  <a:lnTo>
                    <a:pt x="1011609" y="812799"/>
                  </a:lnTo>
                  <a:lnTo>
                    <a:pt x="1026975" y="761999"/>
                  </a:lnTo>
                  <a:lnTo>
                    <a:pt x="1036509" y="711199"/>
                  </a:lnTo>
                  <a:lnTo>
                    <a:pt x="1039782" y="673099"/>
                  </a:lnTo>
                  <a:lnTo>
                    <a:pt x="1036509" y="622299"/>
                  </a:lnTo>
                  <a:lnTo>
                    <a:pt x="1026975" y="571499"/>
                  </a:lnTo>
                  <a:lnTo>
                    <a:pt x="1011609" y="533399"/>
                  </a:lnTo>
                  <a:lnTo>
                    <a:pt x="990837" y="482599"/>
                  </a:lnTo>
                  <a:lnTo>
                    <a:pt x="965087" y="444499"/>
                  </a:lnTo>
                  <a:lnTo>
                    <a:pt x="934787" y="419099"/>
                  </a:lnTo>
                  <a:lnTo>
                    <a:pt x="900364" y="380999"/>
                  </a:lnTo>
                  <a:lnTo>
                    <a:pt x="862246" y="355599"/>
                  </a:lnTo>
                  <a:lnTo>
                    <a:pt x="820862" y="342899"/>
                  </a:lnTo>
                  <a:lnTo>
                    <a:pt x="776637" y="317499"/>
                  </a:lnTo>
                  <a:lnTo>
                    <a:pt x="730000" y="317499"/>
                  </a:lnTo>
                  <a:lnTo>
                    <a:pt x="681379" y="304799"/>
                  </a:lnTo>
                  <a:lnTo>
                    <a:pt x="1064305" y="304799"/>
                  </a:lnTo>
                  <a:lnTo>
                    <a:pt x="1073745" y="317499"/>
                  </a:lnTo>
                  <a:lnTo>
                    <a:pt x="1091536" y="330199"/>
                  </a:lnTo>
                  <a:lnTo>
                    <a:pt x="1271354" y="330199"/>
                  </a:lnTo>
                  <a:lnTo>
                    <a:pt x="1307961" y="393699"/>
                  </a:lnTo>
                  <a:lnTo>
                    <a:pt x="1180652" y="482599"/>
                  </a:lnTo>
                  <a:lnTo>
                    <a:pt x="1179268" y="482599"/>
                  </a:lnTo>
                  <a:lnTo>
                    <a:pt x="1186858" y="507999"/>
                  </a:lnTo>
                  <a:lnTo>
                    <a:pt x="1193487" y="533399"/>
                  </a:lnTo>
                  <a:lnTo>
                    <a:pt x="1199234" y="558799"/>
                  </a:lnTo>
                  <a:lnTo>
                    <a:pt x="1204177" y="584199"/>
                  </a:lnTo>
                  <a:lnTo>
                    <a:pt x="1363590" y="584199"/>
                  </a:lnTo>
                  <a:lnTo>
                    <a:pt x="1363590" y="761999"/>
                  </a:lnTo>
                  <a:lnTo>
                    <a:pt x="1204730" y="761999"/>
                  </a:lnTo>
                  <a:lnTo>
                    <a:pt x="1201102" y="774699"/>
                  </a:lnTo>
                  <a:lnTo>
                    <a:pt x="1196877" y="800099"/>
                  </a:lnTo>
                  <a:lnTo>
                    <a:pt x="1192081" y="812799"/>
                  </a:lnTo>
                  <a:lnTo>
                    <a:pt x="1186741" y="838199"/>
                  </a:lnTo>
                  <a:lnTo>
                    <a:pt x="1184406" y="838199"/>
                  </a:lnTo>
                  <a:lnTo>
                    <a:pt x="1181967" y="850899"/>
                  </a:lnTo>
                  <a:lnTo>
                    <a:pt x="1179424" y="850899"/>
                  </a:lnTo>
                  <a:lnTo>
                    <a:pt x="1176778" y="863599"/>
                  </a:lnTo>
                  <a:lnTo>
                    <a:pt x="1179822" y="863599"/>
                  </a:lnTo>
                  <a:lnTo>
                    <a:pt x="1308238" y="939799"/>
                  </a:lnTo>
                  <a:lnTo>
                    <a:pt x="1265969" y="1003299"/>
                  </a:lnTo>
                  <a:lnTo>
                    <a:pt x="1092366" y="1003299"/>
                  </a:lnTo>
                  <a:lnTo>
                    <a:pt x="1076133" y="1028699"/>
                  </a:lnTo>
                  <a:close/>
                </a:path>
                <a:path w="1363979" h="1346200">
                  <a:moveTo>
                    <a:pt x="1215247" y="1079499"/>
                  </a:moveTo>
                  <a:lnTo>
                    <a:pt x="1098455" y="1003299"/>
                  </a:lnTo>
                  <a:lnTo>
                    <a:pt x="1265969" y="1003299"/>
                  </a:lnTo>
                  <a:lnTo>
                    <a:pt x="1215247" y="1079499"/>
                  </a:lnTo>
                  <a:close/>
                </a:path>
                <a:path w="1363979" h="1346200">
                  <a:moveTo>
                    <a:pt x="412370" y="1308099"/>
                  </a:moveTo>
                  <a:lnTo>
                    <a:pt x="275925" y="1219199"/>
                  </a:lnTo>
                  <a:lnTo>
                    <a:pt x="344841" y="1092199"/>
                  </a:lnTo>
                  <a:lnTo>
                    <a:pt x="345118" y="1092199"/>
                  </a:lnTo>
                  <a:lnTo>
                    <a:pt x="325974" y="1066799"/>
                  </a:lnTo>
                  <a:lnTo>
                    <a:pt x="307582" y="1054099"/>
                  </a:lnTo>
                  <a:lnTo>
                    <a:pt x="289968" y="1041399"/>
                  </a:lnTo>
                  <a:lnTo>
                    <a:pt x="273158" y="1015999"/>
                  </a:lnTo>
                  <a:lnTo>
                    <a:pt x="586122" y="1015999"/>
                  </a:lnTo>
                  <a:lnTo>
                    <a:pt x="632758" y="1028699"/>
                  </a:lnTo>
                  <a:lnTo>
                    <a:pt x="1076133" y="1028699"/>
                  </a:lnTo>
                  <a:lnTo>
                    <a:pt x="1059017" y="1041399"/>
                  </a:lnTo>
                  <a:lnTo>
                    <a:pt x="1041071" y="1066799"/>
                  </a:lnTo>
                  <a:lnTo>
                    <a:pt x="1022346" y="1079499"/>
                  </a:lnTo>
                  <a:lnTo>
                    <a:pt x="1065495" y="1168399"/>
                  </a:lnTo>
                  <a:lnTo>
                    <a:pt x="483774" y="1168399"/>
                  </a:lnTo>
                  <a:lnTo>
                    <a:pt x="412370" y="1308099"/>
                  </a:lnTo>
                  <a:close/>
                </a:path>
                <a:path w="1363979" h="1346200">
                  <a:moveTo>
                    <a:pt x="846085" y="1181099"/>
                  </a:moveTo>
                  <a:lnTo>
                    <a:pt x="516773" y="1181099"/>
                  </a:lnTo>
                  <a:lnTo>
                    <a:pt x="488755" y="1168399"/>
                  </a:lnTo>
                  <a:lnTo>
                    <a:pt x="872896" y="1168399"/>
                  </a:lnTo>
                  <a:lnTo>
                    <a:pt x="846085" y="1181099"/>
                  </a:lnTo>
                  <a:close/>
                </a:path>
                <a:path w="1363979" h="1346200">
                  <a:moveTo>
                    <a:pt x="948452" y="1308099"/>
                  </a:moveTo>
                  <a:lnTo>
                    <a:pt x="878432" y="1168399"/>
                  </a:lnTo>
                  <a:lnTo>
                    <a:pt x="1065495" y="1168399"/>
                  </a:lnTo>
                  <a:lnTo>
                    <a:pt x="1090152" y="1219199"/>
                  </a:lnTo>
                  <a:lnTo>
                    <a:pt x="948452" y="1308099"/>
                  </a:lnTo>
                  <a:close/>
                </a:path>
                <a:path w="1363979" h="1346200">
                  <a:moveTo>
                    <a:pt x="791322" y="1193799"/>
                  </a:moveTo>
                  <a:lnTo>
                    <a:pt x="573950" y="1193799"/>
                  </a:lnTo>
                  <a:lnTo>
                    <a:pt x="545180" y="1181099"/>
                  </a:lnTo>
                  <a:lnTo>
                    <a:pt x="818859" y="1181099"/>
                  </a:lnTo>
                  <a:lnTo>
                    <a:pt x="791322" y="1193799"/>
                  </a:lnTo>
                  <a:close/>
                </a:path>
                <a:path w="1363979" h="1346200">
                  <a:moveTo>
                    <a:pt x="760532" y="1346199"/>
                  </a:moveTo>
                  <a:lnTo>
                    <a:pt x="606101" y="1346199"/>
                  </a:lnTo>
                  <a:lnTo>
                    <a:pt x="606101" y="1206499"/>
                  </a:lnTo>
                  <a:lnTo>
                    <a:pt x="606655" y="1206499"/>
                  </a:lnTo>
                  <a:lnTo>
                    <a:pt x="606655" y="1193799"/>
                  </a:lnTo>
                  <a:lnTo>
                    <a:pt x="760532" y="1193799"/>
                  </a:lnTo>
                  <a:lnTo>
                    <a:pt x="760532" y="1346199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91624" y="1285847"/>
              <a:ext cx="1372235" cy="1346200"/>
            </a:xfrm>
            <a:custGeom>
              <a:avLst/>
              <a:gdLst/>
              <a:ahLst/>
              <a:cxnLst/>
              <a:rect l="l" t="t" r="r" b="b"/>
              <a:pathLst>
                <a:path w="1372234" h="1346200">
                  <a:moveTo>
                    <a:pt x="615511" y="152399"/>
                  </a:moveTo>
                  <a:lnTo>
                    <a:pt x="576419" y="152399"/>
                  </a:lnTo>
                  <a:lnTo>
                    <a:pt x="604717" y="139699"/>
                  </a:lnTo>
                  <a:lnTo>
                    <a:pt x="604717" y="0"/>
                  </a:lnTo>
                  <a:lnTo>
                    <a:pt x="615511" y="0"/>
                  </a:lnTo>
                  <a:lnTo>
                    <a:pt x="615511" y="152399"/>
                  </a:lnTo>
                  <a:close/>
                </a:path>
                <a:path w="1372234" h="1346200">
                  <a:moveTo>
                    <a:pt x="781696" y="152399"/>
                  </a:moveTo>
                  <a:lnTo>
                    <a:pt x="759149" y="152399"/>
                  </a:lnTo>
                  <a:lnTo>
                    <a:pt x="759702" y="139699"/>
                  </a:lnTo>
                  <a:lnTo>
                    <a:pt x="759702" y="0"/>
                  </a:lnTo>
                  <a:lnTo>
                    <a:pt x="769112" y="0"/>
                  </a:lnTo>
                  <a:lnTo>
                    <a:pt x="769112" y="139699"/>
                  </a:lnTo>
                  <a:lnTo>
                    <a:pt x="768835" y="139699"/>
                  </a:lnTo>
                  <a:lnTo>
                    <a:pt x="781696" y="152399"/>
                  </a:lnTo>
                  <a:close/>
                </a:path>
                <a:path w="1372234" h="1346200">
                  <a:moveTo>
                    <a:pt x="351760" y="253999"/>
                  </a:moveTo>
                  <a:lnTo>
                    <a:pt x="343180" y="253999"/>
                  </a:lnTo>
                  <a:lnTo>
                    <a:pt x="276481" y="139699"/>
                  </a:lnTo>
                  <a:lnTo>
                    <a:pt x="275928" y="139699"/>
                  </a:lnTo>
                  <a:lnTo>
                    <a:pt x="422333" y="50799"/>
                  </a:lnTo>
                  <a:lnTo>
                    <a:pt x="422887" y="50799"/>
                  </a:lnTo>
                  <a:lnTo>
                    <a:pt x="287275" y="139699"/>
                  </a:lnTo>
                  <a:lnTo>
                    <a:pt x="351760" y="253999"/>
                  </a:lnTo>
                  <a:close/>
                </a:path>
                <a:path w="1372234" h="1346200">
                  <a:moveTo>
                    <a:pt x="492353" y="177799"/>
                  </a:moveTo>
                  <a:lnTo>
                    <a:pt x="482943" y="177799"/>
                  </a:lnTo>
                  <a:lnTo>
                    <a:pt x="422887" y="50799"/>
                  </a:lnTo>
                  <a:lnTo>
                    <a:pt x="429252" y="50799"/>
                  </a:lnTo>
                  <a:lnTo>
                    <a:pt x="492077" y="165099"/>
                  </a:lnTo>
                  <a:lnTo>
                    <a:pt x="492353" y="177799"/>
                  </a:lnTo>
                  <a:close/>
                </a:path>
                <a:path w="1372234" h="1346200">
                  <a:moveTo>
                    <a:pt x="888118" y="177799"/>
                  </a:moveTo>
                  <a:lnTo>
                    <a:pt x="878155" y="177799"/>
                  </a:lnTo>
                  <a:lnTo>
                    <a:pt x="945131" y="50799"/>
                  </a:lnTo>
                  <a:lnTo>
                    <a:pt x="952049" y="50799"/>
                  </a:lnTo>
                  <a:lnTo>
                    <a:pt x="972569" y="63499"/>
                  </a:lnTo>
                  <a:lnTo>
                    <a:pt x="952049" y="63499"/>
                  </a:lnTo>
                  <a:lnTo>
                    <a:pt x="888118" y="177799"/>
                  </a:lnTo>
                  <a:close/>
                </a:path>
                <a:path w="1372234" h="1346200">
                  <a:moveTo>
                    <a:pt x="1105651" y="342899"/>
                  </a:moveTo>
                  <a:lnTo>
                    <a:pt x="1093196" y="342899"/>
                  </a:lnTo>
                  <a:lnTo>
                    <a:pt x="1075618" y="317499"/>
                  </a:lnTo>
                  <a:lnTo>
                    <a:pt x="1056976" y="304799"/>
                  </a:lnTo>
                  <a:lnTo>
                    <a:pt x="1037347" y="279399"/>
                  </a:lnTo>
                  <a:lnTo>
                    <a:pt x="1016811" y="266699"/>
                  </a:lnTo>
                  <a:lnTo>
                    <a:pt x="1013213" y="266699"/>
                  </a:lnTo>
                  <a:lnTo>
                    <a:pt x="1012660" y="253999"/>
                  </a:lnTo>
                  <a:lnTo>
                    <a:pt x="1015981" y="253999"/>
                  </a:lnTo>
                  <a:lnTo>
                    <a:pt x="1087661" y="139699"/>
                  </a:lnTo>
                  <a:lnTo>
                    <a:pt x="952049" y="63499"/>
                  </a:lnTo>
                  <a:lnTo>
                    <a:pt x="972569" y="63499"/>
                  </a:lnTo>
                  <a:lnTo>
                    <a:pt x="1095687" y="139699"/>
                  </a:lnTo>
                  <a:lnTo>
                    <a:pt x="1097348" y="139699"/>
                  </a:lnTo>
                  <a:lnTo>
                    <a:pt x="1022346" y="253999"/>
                  </a:lnTo>
                  <a:lnTo>
                    <a:pt x="1042883" y="279399"/>
                  </a:lnTo>
                  <a:lnTo>
                    <a:pt x="1062511" y="292099"/>
                  </a:lnTo>
                  <a:lnTo>
                    <a:pt x="1081153" y="317499"/>
                  </a:lnTo>
                  <a:lnTo>
                    <a:pt x="1098732" y="330199"/>
                  </a:lnTo>
                  <a:lnTo>
                    <a:pt x="1126592" y="330199"/>
                  </a:lnTo>
                  <a:lnTo>
                    <a:pt x="1105651" y="342899"/>
                  </a:lnTo>
                  <a:close/>
                </a:path>
                <a:path w="1372234" h="1346200">
                  <a:moveTo>
                    <a:pt x="523078" y="177799"/>
                  </a:moveTo>
                  <a:lnTo>
                    <a:pt x="492353" y="177799"/>
                  </a:lnTo>
                  <a:lnTo>
                    <a:pt x="548120" y="152399"/>
                  </a:lnTo>
                  <a:lnTo>
                    <a:pt x="579614" y="152399"/>
                  </a:lnTo>
                  <a:lnTo>
                    <a:pt x="523078" y="177799"/>
                  </a:lnTo>
                  <a:close/>
                </a:path>
                <a:path w="1372234" h="1346200">
                  <a:moveTo>
                    <a:pt x="834440" y="165099"/>
                  </a:moveTo>
                  <a:lnTo>
                    <a:pt x="790665" y="165099"/>
                  </a:lnTo>
                  <a:lnTo>
                    <a:pt x="776995" y="152399"/>
                  </a:lnTo>
                  <a:lnTo>
                    <a:pt x="819759" y="152399"/>
                  </a:lnTo>
                  <a:lnTo>
                    <a:pt x="834440" y="165099"/>
                  </a:lnTo>
                  <a:close/>
                </a:path>
                <a:path w="1372234" h="1346200">
                  <a:moveTo>
                    <a:pt x="877601" y="177799"/>
                  </a:moveTo>
                  <a:lnTo>
                    <a:pt x="847054" y="177799"/>
                  </a:lnTo>
                  <a:lnTo>
                    <a:pt x="832503" y="165099"/>
                  </a:lnTo>
                  <a:lnTo>
                    <a:pt x="863387" y="165099"/>
                  </a:lnTo>
                  <a:lnTo>
                    <a:pt x="877601" y="177799"/>
                  </a:lnTo>
                  <a:close/>
                </a:path>
                <a:path w="1372234" h="1346200">
                  <a:moveTo>
                    <a:pt x="880646" y="190499"/>
                  </a:moveTo>
                  <a:lnTo>
                    <a:pt x="875664" y="190499"/>
                  </a:lnTo>
                  <a:lnTo>
                    <a:pt x="861450" y="177799"/>
                  </a:lnTo>
                  <a:lnTo>
                    <a:pt x="884797" y="177799"/>
                  </a:lnTo>
                  <a:lnTo>
                    <a:pt x="880646" y="190499"/>
                  </a:lnTo>
                  <a:close/>
                </a:path>
                <a:path w="1372234" h="1346200">
                  <a:moveTo>
                    <a:pt x="262644" y="342899"/>
                  </a:moveTo>
                  <a:lnTo>
                    <a:pt x="256001" y="342899"/>
                  </a:lnTo>
                  <a:lnTo>
                    <a:pt x="148347" y="266699"/>
                  </a:lnTo>
                  <a:lnTo>
                    <a:pt x="143363" y="266699"/>
                  </a:lnTo>
                  <a:lnTo>
                    <a:pt x="144465" y="253999"/>
                  </a:lnTo>
                  <a:lnTo>
                    <a:pt x="148616" y="253999"/>
                  </a:lnTo>
                  <a:lnTo>
                    <a:pt x="149732" y="266699"/>
                  </a:lnTo>
                  <a:lnTo>
                    <a:pt x="262644" y="342899"/>
                  </a:lnTo>
                  <a:close/>
                </a:path>
                <a:path w="1372234" h="1346200">
                  <a:moveTo>
                    <a:pt x="270670" y="342899"/>
                  </a:moveTo>
                  <a:lnTo>
                    <a:pt x="263751" y="342899"/>
                  </a:lnTo>
                  <a:lnTo>
                    <a:pt x="282475" y="317499"/>
                  </a:lnTo>
                  <a:lnTo>
                    <a:pt x="302082" y="292099"/>
                  </a:lnTo>
                  <a:lnTo>
                    <a:pt x="322519" y="279399"/>
                  </a:lnTo>
                  <a:lnTo>
                    <a:pt x="343734" y="253999"/>
                  </a:lnTo>
                  <a:lnTo>
                    <a:pt x="354251" y="253999"/>
                  </a:lnTo>
                  <a:lnTo>
                    <a:pt x="353697" y="266699"/>
                  </a:lnTo>
                  <a:lnTo>
                    <a:pt x="350653" y="266699"/>
                  </a:lnTo>
                  <a:lnTo>
                    <a:pt x="329438" y="279399"/>
                  </a:lnTo>
                  <a:lnTo>
                    <a:pt x="309001" y="304799"/>
                  </a:lnTo>
                  <a:lnTo>
                    <a:pt x="289394" y="317499"/>
                  </a:lnTo>
                  <a:lnTo>
                    <a:pt x="270670" y="342899"/>
                  </a:lnTo>
                  <a:close/>
                </a:path>
                <a:path w="1372234" h="1346200">
                  <a:moveTo>
                    <a:pt x="1126592" y="330199"/>
                  </a:moveTo>
                  <a:lnTo>
                    <a:pt x="1098732" y="330199"/>
                  </a:lnTo>
                  <a:lnTo>
                    <a:pt x="1229085" y="253999"/>
                  </a:lnTo>
                  <a:lnTo>
                    <a:pt x="1234620" y="253999"/>
                  </a:lnTo>
                  <a:lnTo>
                    <a:pt x="1236004" y="266699"/>
                  </a:lnTo>
                  <a:lnTo>
                    <a:pt x="1231299" y="266699"/>
                  </a:lnTo>
                  <a:lnTo>
                    <a:pt x="1126592" y="330199"/>
                  </a:lnTo>
                  <a:close/>
                </a:path>
                <a:path w="1372234" h="1346200">
                  <a:moveTo>
                    <a:pt x="96314" y="355599"/>
                  </a:moveTo>
                  <a:lnTo>
                    <a:pt x="86077" y="355599"/>
                  </a:lnTo>
                  <a:lnTo>
                    <a:pt x="142530" y="266699"/>
                  </a:lnTo>
                  <a:lnTo>
                    <a:pt x="148347" y="266699"/>
                  </a:lnTo>
                  <a:lnTo>
                    <a:pt x="96314" y="355599"/>
                  </a:lnTo>
                  <a:close/>
                </a:path>
                <a:path w="1372234" h="1346200">
                  <a:moveTo>
                    <a:pt x="1213033" y="584199"/>
                  </a:moveTo>
                  <a:lnTo>
                    <a:pt x="1205007" y="584199"/>
                  </a:lnTo>
                  <a:lnTo>
                    <a:pt x="1199753" y="558799"/>
                  </a:lnTo>
                  <a:lnTo>
                    <a:pt x="1193902" y="533399"/>
                  </a:lnTo>
                  <a:lnTo>
                    <a:pt x="1187377" y="520699"/>
                  </a:lnTo>
                  <a:lnTo>
                    <a:pt x="1180099" y="495299"/>
                  </a:lnTo>
                  <a:lnTo>
                    <a:pt x="1178715" y="495299"/>
                  </a:lnTo>
                  <a:lnTo>
                    <a:pt x="1180099" y="482599"/>
                  </a:lnTo>
                  <a:lnTo>
                    <a:pt x="1183420" y="482599"/>
                  </a:lnTo>
                  <a:lnTo>
                    <a:pt x="1306854" y="393699"/>
                  </a:lnTo>
                  <a:lnTo>
                    <a:pt x="1231299" y="266699"/>
                  </a:lnTo>
                  <a:lnTo>
                    <a:pt x="1236004" y="266699"/>
                  </a:lnTo>
                  <a:lnTo>
                    <a:pt x="1316541" y="393699"/>
                  </a:lnTo>
                  <a:lnTo>
                    <a:pt x="1317924" y="406399"/>
                  </a:lnTo>
                  <a:lnTo>
                    <a:pt x="1315157" y="406399"/>
                  </a:lnTo>
                  <a:lnTo>
                    <a:pt x="1188401" y="495299"/>
                  </a:lnTo>
                  <a:lnTo>
                    <a:pt x="1195558" y="507999"/>
                  </a:lnTo>
                  <a:lnTo>
                    <a:pt x="1202066" y="533399"/>
                  </a:lnTo>
                  <a:lnTo>
                    <a:pt x="1207900" y="558799"/>
                  </a:lnTo>
                  <a:lnTo>
                    <a:pt x="1213033" y="584199"/>
                  </a:lnTo>
                  <a:close/>
                </a:path>
                <a:path w="1372234" h="1346200">
                  <a:moveTo>
                    <a:pt x="735050" y="317499"/>
                  </a:moveTo>
                  <a:lnTo>
                    <a:pt x="636565" y="317499"/>
                  </a:lnTo>
                  <a:lnTo>
                    <a:pt x="685808" y="304799"/>
                  </a:lnTo>
                  <a:lnTo>
                    <a:pt x="735050" y="317499"/>
                  </a:lnTo>
                  <a:close/>
                </a:path>
                <a:path w="1372234" h="1346200">
                  <a:moveTo>
                    <a:pt x="637924" y="1028699"/>
                  </a:moveTo>
                  <a:lnTo>
                    <a:pt x="589316" y="1028699"/>
                  </a:lnTo>
                  <a:lnTo>
                    <a:pt x="544496" y="1003299"/>
                  </a:lnTo>
                  <a:lnTo>
                    <a:pt x="502542" y="990599"/>
                  </a:lnTo>
                  <a:lnTo>
                    <a:pt x="463890" y="965199"/>
                  </a:lnTo>
                  <a:lnTo>
                    <a:pt x="428976" y="927099"/>
                  </a:lnTo>
                  <a:lnTo>
                    <a:pt x="398236" y="888999"/>
                  </a:lnTo>
                  <a:lnTo>
                    <a:pt x="372107" y="850899"/>
                  </a:lnTo>
                  <a:lnTo>
                    <a:pt x="351025" y="812799"/>
                  </a:lnTo>
                  <a:lnTo>
                    <a:pt x="335426" y="774699"/>
                  </a:lnTo>
                  <a:lnTo>
                    <a:pt x="325747" y="723899"/>
                  </a:lnTo>
                  <a:lnTo>
                    <a:pt x="322423" y="673099"/>
                  </a:lnTo>
                  <a:lnTo>
                    <a:pt x="325747" y="622299"/>
                  </a:lnTo>
                  <a:lnTo>
                    <a:pt x="335426" y="571499"/>
                  </a:lnTo>
                  <a:lnTo>
                    <a:pt x="351025" y="533399"/>
                  </a:lnTo>
                  <a:lnTo>
                    <a:pt x="372107" y="495299"/>
                  </a:lnTo>
                  <a:lnTo>
                    <a:pt x="398236" y="457199"/>
                  </a:lnTo>
                  <a:lnTo>
                    <a:pt x="428976" y="419099"/>
                  </a:lnTo>
                  <a:lnTo>
                    <a:pt x="463890" y="380999"/>
                  </a:lnTo>
                  <a:lnTo>
                    <a:pt x="502542" y="355599"/>
                  </a:lnTo>
                  <a:lnTo>
                    <a:pt x="544496" y="342899"/>
                  </a:lnTo>
                  <a:lnTo>
                    <a:pt x="589316" y="317499"/>
                  </a:lnTo>
                  <a:lnTo>
                    <a:pt x="637924" y="317499"/>
                  </a:lnTo>
                  <a:lnTo>
                    <a:pt x="591976" y="330199"/>
                  </a:lnTo>
                  <a:lnTo>
                    <a:pt x="548388" y="342899"/>
                  </a:lnTo>
                  <a:lnTo>
                    <a:pt x="507585" y="368299"/>
                  </a:lnTo>
                  <a:lnTo>
                    <a:pt x="469992" y="393699"/>
                  </a:lnTo>
                  <a:lnTo>
                    <a:pt x="436033" y="419099"/>
                  </a:lnTo>
                  <a:lnTo>
                    <a:pt x="406133" y="457199"/>
                  </a:lnTo>
                  <a:lnTo>
                    <a:pt x="380717" y="495299"/>
                  </a:lnTo>
                  <a:lnTo>
                    <a:pt x="360210" y="533399"/>
                  </a:lnTo>
                  <a:lnTo>
                    <a:pt x="345036" y="584199"/>
                  </a:lnTo>
                  <a:lnTo>
                    <a:pt x="335620" y="622299"/>
                  </a:lnTo>
                  <a:lnTo>
                    <a:pt x="332387" y="673099"/>
                  </a:lnTo>
                  <a:lnTo>
                    <a:pt x="335620" y="723899"/>
                  </a:lnTo>
                  <a:lnTo>
                    <a:pt x="345036" y="761999"/>
                  </a:lnTo>
                  <a:lnTo>
                    <a:pt x="360210" y="812799"/>
                  </a:lnTo>
                  <a:lnTo>
                    <a:pt x="380717" y="850899"/>
                  </a:lnTo>
                  <a:lnTo>
                    <a:pt x="406133" y="888999"/>
                  </a:lnTo>
                  <a:lnTo>
                    <a:pt x="436033" y="927099"/>
                  </a:lnTo>
                  <a:lnTo>
                    <a:pt x="469992" y="952499"/>
                  </a:lnTo>
                  <a:lnTo>
                    <a:pt x="507585" y="977899"/>
                  </a:lnTo>
                  <a:lnTo>
                    <a:pt x="548388" y="1003299"/>
                  </a:lnTo>
                  <a:lnTo>
                    <a:pt x="591976" y="1015999"/>
                  </a:lnTo>
                  <a:lnTo>
                    <a:pt x="637924" y="1028699"/>
                  </a:lnTo>
                  <a:close/>
                </a:path>
                <a:path w="1372234" h="1346200">
                  <a:moveTo>
                    <a:pt x="782299" y="1028699"/>
                  </a:moveTo>
                  <a:lnTo>
                    <a:pt x="733691" y="1028699"/>
                  </a:lnTo>
                  <a:lnTo>
                    <a:pt x="779639" y="1015999"/>
                  </a:lnTo>
                  <a:lnTo>
                    <a:pt x="823227" y="1003299"/>
                  </a:lnTo>
                  <a:lnTo>
                    <a:pt x="864030" y="977899"/>
                  </a:lnTo>
                  <a:lnTo>
                    <a:pt x="901623" y="952499"/>
                  </a:lnTo>
                  <a:lnTo>
                    <a:pt x="935582" y="927099"/>
                  </a:lnTo>
                  <a:lnTo>
                    <a:pt x="965482" y="888999"/>
                  </a:lnTo>
                  <a:lnTo>
                    <a:pt x="990898" y="850899"/>
                  </a:lnTo>
                  <a:lnTo>
                    <a:pt x="1011406" y="812799"/>
                  </a:lnTo>
                  <a:lnTo>
                    <a:pt x="1026580" y="761999"/>
                  </a:lnTo>
                  <a:lnTo>
                    <a:pt x="1035995" y="723899"/>
                  </a:lnTo>
                  <a:lnTo>
                    <a:pt x="1039228" y="673099"/>
                  </a:lnTo>
                  <a:lnTo>
                    <a:pt x="1035995" y="622299"/>
                  </a:lnTo>
                  <a:lnTo>
                    <a:pt x="1026580" y="584199"/>
                  </a:lnTo>
                  <a:lnTo>
                    <a:pt x="1011406" y="533399"/>
                  </a:lnTo>
                  <a:lnTo>
                    <a:pt x="990898" y="495299"/>
                  </a:lnTo>
                  <a:lnTo>
                    <a:pt x="965482" y="457199"/>
                  </a:lnTo>
                  <a:lnTo>
                    <a:pt x="935582" y="419099"/>
                  </a:lnTo>
                  <a:lnTo>
                    <a:pt x="901623" y="393699"/>
                  </a:lnTo>
                  <a:lnTo>
                    <a:pt x="864030" y="368299"/>
                  </a:lnTo>
                  <a:lnTo>
                    <a:pt x="823227" y="342899"/>
                  </a:lnTo>
                  <a:lnTo>
                    <a:pt x="779639" y="330199"/>
                  </a:lnTo>
                  <a:lnTo>
                    <a:pt x="733691" y="317499"/>
                  </a:lnTo>
                  <a:lnTo>
                    <a:pt x="782299" y="317499"/>
                  </a:lnTo>
                  <a:lnTo>
                    <a:pt x="827119" y="342899"/>
                  </a:lnTo>
                  <a:lnTo>
                    <a:pt x="869073" y="355599"/>
                  </a:lnTo>
                  <a:lnTo>
                    <a:pt x="907725" y="380999"/>
                  </a:lnTo>
                  <a:lnTo>
                    <a:pt x="942640" y="419099"/>
                  </a:lnTo>
                  <a:lnTo>
                    <a:pt x="973379" y="457199"/>
                  </a:lnTo>
                  <a:lnTo>
                    <a:pt x="999508" y="495299"/>
                  </a:lnTo>
                  <a:lnTo>
                    <a:pt x="1020591" y="533399"/>
                  </a:lnTo>
                  <a:lnTo>
                    <a:pt x="1036189" y="571499"/>
                  </a:lnTo>
                  <a:lnTo>
                    <a:pt x="1045868" y="622299"/>
                  </a:lnTo>
                  <a:lnTo>
                    <a:pt x="1049192" y="673099"/>
                  </a:lnTo>
                  <a:lnTo>
                    <a:pt x="1045868" y="723899"/>
                  </a:lnTo>
                  <a:lnTo>
                    <a:pt x="1036189" y="774699"/>
                  </a:lnTo>
                  <a:lnTo>
                    <a:pt x="1020591" y="812799"/>
                  </a:lnTo>
                  <a:lnTo>
                    <a:pt x="999508" y="850899"/>
                  </a:lnTo>
                  <a:lnTo>
                    <a:pt x="973379" y="888999"/>
                  </a:lnTo>
                  <a:lnTo>
                    <a:pt x="942640" y="927099"/>
                  </a:lnTo>
                  <a:lnTo>
                    <a:pt x="907725" y="965199"/>
                  </a:lnTo>
                  <a:lnTo>
                    <a:pt x="869073" y="990599"/>
                  </a:lnTo>
                  <a:lnTo>
                    <a:pt x="827119" y="1003299"/>
                  </a:lnTo>
                  <a:lnTo>
                    <a:pt x="782299" y="1028699"/>
                  </a:lnTo>
                  <a:close/>
                </a:path>
                <a:path w="1372234" h="1346200">
                  <a:moveTo>
                    <a:pt x="263197" y="355599"/>
                  </a:moveTo>
                  <a:lnTo>
                    <a:pt x="259602" y="342899"/>
                  </a:lnTo>
                  <a:lnTo>
                    <a:pt x="267902" y="342899"/>
                  </a:lnTo>
                  <a:lnTo>
                    <a:pt x="263197" y="355599"/>
                  </a:lnTo>
                  <a:close/>
                </a:path>
                <a:path w="1372234" h="1346200">
                  <a:moveTo>
                    <a:pt x="96865" y="368299"/>
                  </a:moveTo>
                  <a:lnTo>
                    <a:pt x="85795" y="368299"/>
                  </a:lnTo>
                  <a:lnTo>
                    <a:pt x="85244" y="355599"/>
                  </a:lnTo>
                  <a:lnTo>
                    <a:pt x="96865" y="355599"/>
                  </a:lnTo>
                  <a:lnTo>
                    <a:pt x="96865" y="368299"/>
                  </a:lnTo>
                  <a:close/>
                </a:path>
                <a:path w="1372234" h="1346200">
                  <a:moveTo>
                    <a:pt x="83578" y="419099"/>
                  </a:moveTo>
                  <a:lnTo>
                    <a:pt x="58670" y="419099"/>
                  </a:lnTo>
                  <a:lnTo>
                    <a:pt x="57837" y="406399"/>
                  </a:lnTo>
                  <a:lnTo>
                    <a:pt x="58119" y="406399"/>
                  </a:lnTo>
                  <a:lnTo>
                    <a:pt x="82476" y="368299"/>
                  </a:lnTo>
                  <a:lnTo>
                    <a:pt x="89395" y="368299"/>
                  </a:lnTo>
                  <a:lnTo>
                    <a:pt x="69471" y="406399"/>
                  </a:lnTo>
                  <a:lnTo>
                    <a:pt x="83578" y="419099"/>
                  </a:lnTo>
                  <a:close/>
                </a:path>
                <a:path w="1372234" h="1346200">
                  <a:moveTo>
                    <a:pt x="192897" y="482599"/>
                  </a:moveTo>
                  <a:lnTo>
                    <a:pt x="180443" y="482599"/>
                  </a:lnTo>
                  <a:lnTo>
                    <a:pt x="89113" y="431799"/>
                  </a:lnTo>
                  <a:lnTo>
                    <a:pt x="81926" y="431799"/>
                  </a:lnTo>
                  <a:lnTo>
                    <a:pt x="60053" y="419099"/>
                  </a:lnTo>
                  <a:lnTo>
                    <a:pt x="96865" y="419099"/>
                  </a:lnTo>
                  <a:lnTo>
                    <a:pt x="183761" y="469899"/>
                  </a:lnTo>
                  <a:lnTo>
                    <a:pt x="191245" y="469899"/>
                  </a:lnTo>
                  <a:lnTo>
                    <a:pt x="192897" y="482599"/>
                  </a:lnTo>
                  <a:close/>
                </a:path>
                <a:path w="1372234" h="1346200">
                  <a:moveTo>
                    <a:pt x="9686" y="761999"/>
                  </a:moveTo>
                  <a:lnTo>
                    <a:pt x="0" y="761999"/>
                  </a:lnTo>
                  <a:lnTo>
                    <a:pt x="0" y="584199"/>
                  </a:lnTo>
                  <a:lnTo>
                    <a:pt x="153050" y="584199"/>
                  </a:lnTo>
                  <a:lnTo>
                    <a:pt x="158289" y="558799"/>
                  </a:lnTo>
                  <a:lnTo>
                    <a:pt x="164879" y="533399"/>
                  </a:lnTo>
                  <a:lnTo>
                    <a:pt x="172819" y="507999"/>
                  </a:lnTo>
                  <a:lnTo>
                    <a:pt x="182110" y="482599"/>
                  </a:lnTo>
                  <a:lnTo>
                    <a:pt x="191514" y="482599"/>
                  </a:lnTo>
                  <a:lnTo>
                    <a:pt x="182185" y="507999"/>
                  </a:lnTo>
                  <a:lnTo>
                    <a:pt x="174183" y="533399"/>
                  </a:lnTo>
                  <a:lnTo>
                    <a:pt x="167580" y="558799"/>
                  </a:lnTo>
                  <a:lnTo>
                    <a:pt x="162454" y="584199"/>
                  </a:lnTo>
                  <a:lnTo>
                    <a:pt x="161352" y="596899"/>
                  </a:lnTo>
                  <a:lnTo>
                    <a:pt x="9686" y="596899"/>
                  </a:lnTo>
                  <a:lnTo>
                    <a:pt x="9686" y="761999"/>
                  </a:lnTo>
                  <a:close/>
                </a:path>
                <a:path w="1372234" h="1346200">
                  <a:moveTo>
                    <a:pt x="523904" y="596899"/>
                  </a:moveTo>
                  <a:lnTo>
                    <a:pt x="514771" y="596899"/>
                  </a:lnTo>
                  <a:lnTo>
                    <a:pt x="539532" y="558799"/>
                  </a:lnTo>
                  <a:lnTo>
                    <a:pt x="574205" y="520699"/>
                  </a:lnTo>
                  <a:lnTo>
                    <a:pt x="616661" y="495299"/>
                  </a:lnTo>
                  <a:lnTo>
                    <a:pt x="664774" y="482599"/>
                  </a:lnTo>
                  <a:lnTo>
                    <a:pt x="670032" y="482599"/>
                  </a:lnTo>
                  <a:lnTo>
                    <a:pt x="670586" y="495299"/>
                  </a:lnTo>
                  <a:lnTo>
                    <a:pt x="665881" y="495299"/>
                  </a:lnTo>
                  <a:lnTo>
                    <a:pt x="620229" y="507999"/>
                  </a:lnTo>
                  <a:lnTo>
                    <a:pt x="580051" y="520699"/>
                  </a:lnTo>
                  <a:lnTo>
                    <a:pt x="547294" y="558799"/>
                  </a:lnTo>
                  <a:lnTo>
                    <a:pt x="523904" y="596899"/>
                  </a:lnTo>
                  <a:close/>
                </a:path>
                <a:path w="1372234" h="1346200">
                  <a:moveTo>
                    <a:pt x="844667" y="761999"/>
                  </a:moveTo>
                  <a:lnTo>
                    <a:pt x="834981" y="761999"/>
                  </a:lnTo>
                  <a:lnTo>
                    <a:pt x="836364" y="749299"/>
                  </a:lnTo>
                  <a:lnTo>
                    <a:pt x="847145" y="736599"/>
                  </a:lnTo>
                  <a:lnTo>
                    <a:pt x="854942" y="711199"/>
                  </a:lnTo>
                  <a:lnTo>
                    <a:pt x="859677" y="685799"/>
                  </a:lnTo>
                  <a:lnTo>
                    <a:pt x="861273" y="660399"/>
                  </a:lnTo>
                  <a:lnTo>
                    <a:pt x="853727" y="609599"/>
                  </a:lnTo>
                  <a:lnTo>
                    <a:pt x="832248" y="571499"/>
                  </a:lnTo>
                  <a:lnTo>
                    <a:pt x="798574" y="533399"/>
                  </a:lnTo>
                  <a:lnTo>
                    <a:pt x="754444" y="507999"/>
                  </a:lnTo>
                  <a:lnTo>
                    <a:pt x="751953" y="507999"/>
                  </a:lnTo>
                  <a:lnTo>
                    <a:pt x="750846" y="495299"/>
                  </a:lnTo>
                  <a:lnTo>
                    <a:pt x="758318" y="495299"/>
                  </a:lnTo>
                  <a:lnTo>
                    <a:pt x="796283" y="520699"/>
                  </a:lnTo>
                  <a:lnTo>
                    <a:pt x="827499" y="546099"/>
                  </a:lnTo>
                  <a:lnTo>
                    <a:pt x="850997" y="584199"/>
                  </a:lnTo>
                  <a:lnTo>
                    <a:pt x="865807" y="622299"/>
                  </a:lnTo>
                  <a:lnTo>
                    <a:pt x="870959" y="660399"/>
                  </a:lnTo>
                  <a:lnTo>
                    <a:pt x="869264" y="685799"/>
                  </a:lnTo>
                  <a:lnTo>
                    <a:pt x="864248" y="711199"/>
                  </a:lnTo>
                  <a:lnTo>
                    <a:pt x="856014" y="736599"/>
                  </a:lnTo>
                  <a:lnTo>
                    <a:pt x="844667" y="761999"/>
                  </a:lnTo>
                  <a:close/>
                </a:path>
                <a:path w="1372234" h="1346200">
                  <a:moveTo>
                    <a:pt x="1372169" y="761999"/>
                  </a:moveTo>
                  <a:lnTo>
                    <a:pt x="1363590" y="761999"/>
                  </a:lnTo>
                  <a:lnTo>
                    <a:pt x="1363590" y="596899"/>
                  </a:lnTo>
                  <a:lnTo>
                    <a:pt x="1209435" y="596899"/>
                  </a:lnTo>
                  <a:lnTo>
                    <a:pt x="1206114" y="584199"/>
                  </a:lnTo>
                  <a:lnTo>
                    <a:pt x="1372169" y="584199"/>
                  </a:lnTo>
                  <a:lnTo>
                    <a:pt x="1372169" y="761999"/>
                  </a:lnTo>
                  <a:close/>
                </a:path>
                <a:path w="1372234" h="1346200">
                  <a:moveTo>
                    <a:pt x="521136" y="609599"/>
                  </a:moveTo>
                  <a:lnTo>
                    <a:pt x="517815" y="609599"/>
                  </a:lnTo>
                  <a:lnTo>
                    <a:pt x="515047" y="596899"/>
                  </a:lnTo>
                  <a:lnTo>
                    <a:pt x="523073" y="596899"/>
                  </a:lnTo>
                  <a:lnTo>
                    <a:pt x="521136" y="609599"/>
                  </a:lnTo>
                  <a:close/>
                </a:path>
                <a:path w="1372234" h="1346200">
                  <a:moveTo>
                    <a:pt x="717055" y="850899"/>
                  </a:moveTo>
                  <a:lnTo>
                    <a:pt x="686361" y="850899"/>
                  </a:lnTo>
                  <a:lnTo>
                    <a:pt x="638739" y="838199"/>
                  </a:lnTo>
                  <a:lnTo>
                    <a:pt x="595181" y="825499"/>
                  </a:lnTo>
                  <a:lnTo>
                    <a:pt x="557695" y="800099"/>
                  </a:lnTo>
                  <a:lnTo>
                    <a:pt x="528285" y="761999"/>
                  </a:lnTo>
                  <a:lnTo>
                    <a:pt x="508959" y="711199"/>
                  </a:lnTo>
                  <a:lnTo>
                    <a:pt x="518369" y="711199"/>
                  </a:lnTo>
                  <a:lnTo>
                    <a:pt x="536690" y="761999"/>
                  </a:lnTo>
                  <a:lnTo>
                    <a:pt x="564510" y="787399"/>
                  </a:lnTo>
                  <a:lnTo>
                    <a:pt x="599968" y="812799"/>
                  </a:lnTo>
                  <a:lnTo>
                    <a:pt x="641205" y="838199"/>
                  </a:lnTo>
                  <a:lnTo>
                    <a:pt x="746556" y="838199"/>
                  </a:lnTo>
                  <a:lnTo>
                    <a:pt x="717055" y="850899"/>
                  </a:lnTo>
                  <a:close/>
                </a:path>
                <a:path w="1372234" h="1346200">
                  <a:moveTo>
                    <a:pt x="190130" y="863599"/>
                  </a:moveTo>
                  <a:lnTo>
                    <a:pt x="180725" y="863599"/>
                  </a:lnTo>
                  <a:lnTo>
                    <a:pt x="171806" y="838199"/>
                  </a:lnTo>
                  <a:lnTo>
                    <a:pt x="164187" y="825499"/>
                  </a:lnTo>
                  <a:lnTo>
                    <a:pt x="157918" y="800099"/>
                  </a:lnTo>
                  <a:lnTo>
                    <a:pt x="153049" y="761999"/>
                  </a:lnTo>
                  <a:lnTo>
                    <a:pt x="162454" y="761999"/>
                  </a:lnTo>
                  <a:lnTo>
                    <a:pt x="167171" y="787399"/>
                  </a:lnTo>
                  <a:lnTo>
                    <a:pt x="173390" y="812799"/>
                  </a:lnTo>
                  <a:lnTo>
                    <a:pt x="181060" y="838199"/>
                  </a:lnTo>
                  <a:lnTo>
                    <a:pt x="190130" y="863599"/>
                  </a:lnTo>
                  <a:close/>
                </a:path>
                <a:path w="1372234" h="1346200">
                  <a:moveTo>
                    <a:pt x="1192713" y="850899"/>
                  </a:moveTo>
                  <a:lnTo>
                    <a:pt x="1183260" y="850899"/>
                  </a:lnTo>
                  <a:lnTo>
                    <a:pt x="1185634" y="838199"/>
                  </a:lnTo>
                  <a:lnTo>
                    <a:pt x="1190814" y="825499"/>
                  </a:lnTo>
                  <a:lnTo>
                    <a:pt x="1195528" y="800099"/>
                  </a:lnTo>
                  <a:lnTo>
                    <a:pt x="1199723" y="787399"/>
                  </a:lnTo>
                  <a:lnTo>
                    <a:pt x="1203346" y="761999"/>
                  </a:lnTo>
                  <a:lnTo>
                    <a:pt x="1213033" y="761999"/>
                  </a:lnTo>
                  <a:lnTo>
                    <a:pt x="1209405" y="787399"/>
                  </a:lnTo>
                  <a:lnTo>
                    <a:pt x="1205180" y="800099"/>
                  </a:lnTo>
                  <a:lnTo>
                    <a:pt x="1200384" y="825499"/>
                  </a:lnTo>
                  <a:lnTo>
                    <a:pt x="1195044" y="838199"/>
                  </a:lnTo>
                  <a:lnTo>
                    <a:pt x="1192713" y="850899"/>
                  </a:lnTo>
                  <a:close/>
                </a:path>
                <a:path w="1372234" h="1346200">
                  <a:moveTo>
                    <a:pt x="746556" y="838199"/>
                  </a:moveTo>
                  <a:lnTo>
                    <a:pt x="715403" y="838199"/>
                  </a:lnTo>
                  <a:lnTo>
                    <a:pt x="743304" y="825499"/>
                  </a:lnTo>
                  <a:lnTo>
                    <a:pt x="769648" y="812799"/>
                  </a:lnTo>
                  <a:lnTo>
                    <a:pt x="794020" y="800099"/>
                  </a:lnTo>
                  <a:lnTo>
                    <a:pt x="802600" y="800099"/>
                  </a:lnTo>
                  <a:lnTo>
                    <a:pt x="802323" y="812799"/>
                  </a:lnTo>
                  <a:lnTo>
                    <a:pt x="800109" y="812799"/>
                  </a:lnTo>
                  <a:lnTo>
                    <a:pt x="774396" y="825499"/>
                  </a:lnTo>
                  <a:lnTo>
                    <a:pt x="746556" y="838199"/>
                  </a:lnTo>
                  <a:close/>
                </a:path>
                <a:path w="1372234" h="1346200">
                  <a:moveTo>
                    <a:pt x="1187844" y="863599"/>
                  </a:moveTo>
                  <a:lnTo>
                    <a:pt x="1175671" y="863599"/>
                  </a:lnTo>
                  <a:lnTo>
                    <a:pt x="1180756" y="850899"/>
                  </a:lnTo>
                  <a:lnTo>
                    <a:pt x="1190304" y="850899"/>
                  </a:lnTo>
                  <a:lnTo>
                    <a:pt x="1187844" y="863599"/>
                  </a:lnTo>
                  <a:close/>
                </a:path>
                <a:path w="1372234" h="1346200">
                  <a:moveTo>
                    <a:pt x="149166" y="1092199"/>
                  </a:moveTo>
                  <a:lnTo>
                    <a:pt x="142530" y="1092199"/>
                  </a:lnTo>
                  <a:lnTo>
                    <a:pt x="57017" y="952499"/>
                  </a:lnTo>
                  <a:lnTo>
                    <a:pt x="58669" y="952499"/>
                  </a:lnTo>
                  <a:lnTo>
                    <a:pt x="179059" y="863599"/>
                  </a:lnTo>
                  <a:lnTo>
                    <a:pt x="190412" y="863599"/>
                  </a:lnTo>
                  <a:lnTo>
                    <a:pt x="191514" y="876299"/>
                  </a:lnTo>
                  <a:lnTo>
                    <a:pt x="183211" y="876299"/>
                  </a:lnTo>
                  <a:lnTo>
                    <a:pt x="68356" y="952499"/>
                  </a:lnTo>
                  <a:lnTo>
                    <a:pt x="148616" y="1079499"/>
                  </a:lnTo>
                  <a:lnTo>
                    <a:pt x="174131" y="1079499"/>
                  </a:lnTo>
                  <a:lnTo>
                    <a:pt x="149166" y="1092199"/>
                  </a:lnTo>
                  <a:close/>
                </a:path>
                <a:path w="1372234" h="1346200">
                  <a:moveTo>
                    <a:pt x="1230896" y="1079499"/>
                  </a:moveTo>
                  <a:lnTo>
                    <a:pt x="1217738" y="1079499"/>
                  </a:lnTo>
                  <a:lnTo>
                    <a:pt x="1304917" y="952499"/>
                  </a:lnTo>
                  <a:lnTo>
                    <a:pt x="1180929" y="876299"/>
                  </a:lnTo>
                  <a:lnTo>
                    <a:pt x="1174563" y="876299"/>
                  </a:lnTo>
                  <a:lnTo>
                    <a:pt x="1175394" y="863599"/>
                  </a:lnTo>
                  <a:lnTo>
                    <a:pt x="1186187" y="863599"/>
                  </a:lnTo>
                  <a:lnTo>
                    <a:pt x="1314050" y="939799"/>
                  </a:lnTo>
                  <a:lnTo>
                    <a:pt x="1315157" y="939799"/>
                  </a:lnTo>
                  <a:lnTo>
                    <a:pt x="1315987" y="952499"/>
                  </a:lnTo>
                  <a:lnTo>
                    <a:pt x="1315434" y="952499"/>
                  </a:lnTo>
                  <a:lnTo>
                    <a:pt x="1230896" y="1079499"/>
                  </a:lnTo>
                  <a:close/>
                </a:path>
                <a:path w="1372234" h="1346200">
                  <a:moveTo>
                    <a:pt x="1030095" y="1079499"/>
                  </a:moveTo>
                  <a:lnTo>
                    <a:pt x="1022900" y="1079499"/>
                  </a:lnTo>
                  <a:lnTo>
                    <a:pt x="1041265" y="1066799"/>
                  </a:lnTo>
                  <a:lnTo>
                    <a:pt x="1058982" y="1041399"/>
                  </a:lnTo>
                  <a:lnTo>
                    <a:pt x="1076024" y="1028699"/>
                  </a:lnTo>
                  <a:lnTo>
                    <a:pt x="1092366" y="1003299"/>
                  </a:lnTo>
                  <a:lnTo>
                    <a:pt x="1105927" y="1003299"/>
                  </a:lnTo>
                  <a:lnTo>
                    <a:pt x="1124562" y="1015999"/>
                  </a:lnTo>
                  <a:lnTo>
                    <a:pt x="1098455" y="1015999"/>
                  </a:lnTo>
                  <a:lnTo>
                    <a:pt x="1082442" y="1028699"/>
                  </a:lnTo>
                  <a:lnTo>
                    <a:pt x="1065624" y="1054099"/>
                  </a:lnTo>
                  <a:lnTo>
                    <a:pt x="1048132" y="1066799"/>
                  </a:lnTo>
                  <a:lnTo>
                    <a:pt x="1030095" y="1079499"/>
                  </a:lnTo>
                  <a:close/>
                </a:path>
                <a:path w="1372234" h="1346200">
                  <a:moveTo>
                    <a:pt x="174131" y="1079499"/>
                  </a:moveTo>
                  <a:lnTo>
                    <a:pt x="148616" y="1079499"/>
                  </a:lnTo>
                  <a:lnTo>
                    <a:pt x="268455" y="1015999"/>
                  </a:lnTo>
                  <a:lnTo>
                    <a:pt x="281186" y="1015999"/>
                  </a:lnTo>
                  <a:lnTo>
                    <a:pt x="289798" y="1028699"/>
                  </a:lnTo>
                  <a:lnTo>
                    <a:pt x="273991" y="1028699"/>
                  </a:lnTo>
                  <a:lnTo>
                    <a:pt x="174131" y="1079499"/>
                  </a:lnTo>
                  <a:close/>
                </a:path>
                <a:path w="1372234" h="1346200">
                  <a:moveTo>
                    <a:pt x="1222443" y="1092199"/>
                  </a:moveTo>
                  <a:lnTo>
                    <a:pt x="1215524" y="1092199"/>
                  </a:lnTo>
                  <a:lnTo>
                    <a:pt x="1098732" y="1015999"/>
                  </a:lnTo>
                  <a:lnTo>
                    <a:pt x="1124562" y="1015999"/>
                  </a:lnTo>
                  <a:lnTo>
                    <a:pt x="1217738" y="1079499"/>
                  </a:lnTo>
                  <a:lnTo>
                    <a:pt x="1230896" y="1079499"/>
                  </a:lnTo>
                  <a:lnTo>
                    <a:pt x="1222443" y="1092199"/>
                  </a:lnTo>
                  <a:close/>
                </a:path>
                <a:path w="1372234" h="1346200">
                  <a:moveTo>
                    <a:pt x="352313" y="1092199"/>
                  </a:moveTo>
                  <a:lnTo>
                    <a:pt x="345118" y="1092199"/>
                  </a:lnTo>
                  <a:lnTo>
                    <a:pt x="327012" y="1079499"/>
                  </a:lnTo>
                  <a:lnTo>
                    <a:pt x="309243" y="1066799"/>
                  </a:lnTo>
                  <a:lnTo>
                    <a:pt x="291837" y="1041399"/>
                  </a:lnTo>
                  <a:lnTo>
                    <a:pt x="274821" y="1028699"/>
                  </a:lnTo>
                  <a:lnTo>
                    <a:pt x="289798" y="1028699"/>
                  </a:lnTo>
                  <a:lnTo>
                    <a:pt x="298410" y="1041399"/>
                  </a:lnTo>
                  <a:lnTo>
                    <a:pt x="316023" y="1054099"/>
                  </a:lnTo>
                  <a:lnTo>
                    <a:pt x="334000" y="1066799"/>
                  </a:lnTo>
                  <a:lnTo>
                    <a:pt x="352313" y="1092199"/>
                  </a:lnTo>
                  <a:close/>
                </a:path>
                <a:path w="1372234" h="1346200">
                  <a:moveTo>
                    <a:pt x="685808" y="1041399"/>
                  </a:moveTo>
                  <a:lnTo>
                    <a:pt x="636565" y="1028699"/>
                  </a:lnTo>
                  <a:lnTo>
                    <a:pt x="735050" y="1028699"/>
                  </a:lnTo>
                  <a:lnTo>
                    <a:pt x="685808" y="1041399"/>
                  </a:lnTo>
                  <a:close/>
                </a:path>
                <a:path w="1372234" h="1346200">
                  <a:moveTo>
                    <a:pt x="954540" y="1308099"/>
                  </a:moveTo>
                  <a:lnTo>
                    <a:pt x="954264" y="1308099"/>
                  </a:lnTo>
                  <a:lnTo>
                    <a:pt x="1087661" y="1219199"/>
                  </a:lnTo>
                  <a:lnTo>
                    <a:pt x="1022346" y="1092199"/>
                  </a:lnTo>
                  <a:lnTo>
                    <a:pt x="1019579" y="1092199"/>
                  </a:lnTo>
                  <a:lnTo>
                    <a:pt x="1020132" y="1079499"/>
                  </a:lnTo>
                  <a:lnTo>
                    <a:pt x="1030372" y="1079499"/>
                  </a:lnTo>
                  <a:lnTo>
                    <a:pt x="1098178" y="1219199"/>
                  </a:lnTo>
                  <a:lnTo>
                    <a:pt x="1099285" y="1231899"/>
                  </a:lnTo>
                  <a:lnTo>
                    <a:pt x="1096241" y="1231899"/>
                  </a:lnTo>
                  <a:lnTo>
                    <a:pt x="954540" y="1308099"/>
                  </a:lnTo>
                  <a:close/>
                </a:path>
                <a:path w="1372234" h="1346200">
                  <a:moveTo>
                    <a:pt x="416245" y="1320799"/>
                  </a:moveTo>
                  <a:lnTo>
                    <a:pt x="414861" y="1320799"/>
                  </a:lnTo>
                  <a:lnTo>
                    <a:pt x="413754" y="1308099"/>
                  </a:lnTo>
                  <a:lnTo>
                    <a:pt x="275098" y="1231899"/>
                  </a:lnTo>
                  <a:lnTo>
                    <a:pt x="274267" y="1219199"/>
                  </a:lnTo>
                  <a:lnTo>
                    <a:pt x="275651" y="1219199"/>
                  </a:lnTo>
                  <a:lnTo>
                    <a:pt x="344564" y="1092199"/>
                  </a:lnTo>
                  <a:lnTo>
                    <a:pt x="356188" y="1092199"/>
                  </a:lnTo>
                  <a:lnTo>
                    <a:pt x="354804" y="1104899"/>
                  </a:lnTo>
                  <a:lnTo>
                    <a:pt x="352867" y="1104899"/>
                  </a:lnTo>
                  <a:lnTo>
                    <a:pt x="286722" y="1219199"/>
                  </a:lnTo>
                  <a:lnTo>
                    <a:pt x="414584" y="1308099"/>
                  </a:lnTo>
                  <a:lnTo>
                    <a:pt x="419012" y="1308099"/>
                  </a:lnTo>
                  <a:lnTo>
                    <a:pt x="416245" y="1320799"/>
                  </a:lnTo>
                  <a:close/>
                </a:path>
                <a:path w="1372234" h="1346200">
                  <a:moveTo>
                    <a:pt x="420673" y="1308099"/>
                  </a:moveTo>
                  <a:lnTo>
                    <a:pt x="414584" y="1308099"/>
                  </a:lnTo>
                  <a:lnTo>
                    <a:pt x="483497" y="1168399"/>
                  </a:lnTo>
                  <a:lnTo>
                    <a:pt x="495121" y="1168399"/>
                  </a:lnTo>
                  <a:lnTo>
                    <a:pt x="522762" y="1181099"/>
                  </a:lnTo>
                  <a:lnTo>
                    <a:pt x="491800" y="1181099"/>
                  </a:lnTo>
                  <a:lnTo>
                    <a:pt x="420673" y="1308099"/>
                  </a:lnTo>
                  <a:close/>
                </a:path>
                <a:path w="1372234" h="1346200">
                  <a:moveTo>
                    <a:pt x="954264" y="1308099"/>
                  </a:moveTo>
                  <a:lnTo>
                    <a:pt x="947621" y="1308099"/>
                  </a:lnTo>
                  <a:lnTo>
                    <a:pt x="877601" y="1181099"/>
                  </a:lnTo>
                  <a:lnTo>
                    <a:pt x="848537" y="1181099"/>
                  </a:lnTo>
                  <a:lnTo>
                    <a:pt x="874834" y="1168399"/>
                  </a:lnTo>
                  <a:lnTo>
                    <a:pt x="887288" y="1168399"/>
                  </a:lnTo>
                  <a:lnTo>
                    <a:pt x="887288" y="1181099"/>
                  </a:lnTo>
                  <a:lnTo>
                    <a:pt x="954264" y="1308099"/>
                  </a:lnTo>
                  <a:close/>
                </a:path>
                <a:path w="1372234" h="1346200">
                  <a:moveTo>
                    <a:pt x="579186" y="1193799"/>
                  </a:moveTo>
                  <a:lnTo>
                    <a:pt x="519878" y="1193799"/>
                  </a:lnTo>
                  <a:lnTo>
                    <a:pt x="492077" y="1181099"/>
                  </a:lnTo>
                  <a:lnTo>
                    <a:pt x="550819" y="1181099"/>
                  </a:lnTo>
                  <a:lnTo>
                    <a:pt x="579186" y="1193799"/>
                  </a:lnTo>
                  <a:close/>
                </a:path>
                <a:path w="1372234" h="1346200">
                  <a:moveTo>
                    <a:pt x="796913" y="1206499"/>
                  </a:moveTo>
                  <a:lnTo>
                    <a:pt x="759702" y="1206499"/>
                  </a:lnTo>
                  <a:lnTo>
                    <a:pt x="761086" y="1193799"/>
                  </a:lnTo>
                  <a:lnTo>
                    <a:pt x="794076" y="1193799"/>
                  </a:lnTo>
                  <a:lnTo>
                    <a:pt x="821592" y="1181099"/>
                  </a:lnTo>
                  <a:lnTo>
                    <a:pt x="850959" y="1181099"/>
                  </a:lnTo>
                  <a:lnTo>
                    <a:pt x="796913" y="1206499"/>
                  </a:lnTo>
                  <a:close/>
                </a:path>
                <a:path w="1372234" h="1346200">
                  <a:moveTo>
                    <a:pt x="615788" y="1206499"/>
                  </a:moveTo>
                  <a:lnTo>
                    <a:pt x="576414" y="1206499"/>
                  </a:lnTo>
                  <a:lnTo>
                    <a:pt x="548016" y="1193799"/>
                  </a:lnTo>
                  <a:lnTo>
                    <a:pt x="612190" y="1193799"/>
                  </a:lnTo>
                  <a:lnTo>
                    <a:pt x="615788" y="1206499"/>
                  </a:lnTo>
                  <a:close/>
                </a:path>
                <a:path w="1372234" h="1346200">
                  <a:moveTo>
                    <a:pt x="615234" y="1346199"/>
                  </a:moveTo>
                  <a:lnTo>
                    <a:pt x="604717" y="1346199"/>
                  </a:lnTo>
                  <a:lnTo>
                    <a:pt x="604717" y="1206499"/>
                  </a:lnTo>
                  <a:lnTo>
                    <a:pt x="615234" y="1206499"/>
                  </a:lnTo>
                  <a:lnTo>
                    <a:pt x="615234" y="1346199"/>
                  </a:lnTo>
                  <a:close/>
                </a:path>
                <a:path w="1372234" h="1346200">
                  <a:moveTo>
                    <a:pt x="769112" y="1346199"/>
                  </a:moveTo>
                  <a:lnTo>
                    <a:pt x="759425" y="1346199"/>
                  </a:lnTo>
                  <a:lnTo>
                    <a:pt x="759425" y="1206499"/>
                  </a:lnTo>
                  <a:lnTo>
                    <a:pt x="769112" y="1206499"/>
                  </a:lnTo>
                  <a:lnTo>
                    <a:pt x="769112" y="1346199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7209735" y="1263730"/>
            <a:ext cx="1085854" cy="1180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4536613" y="4888750"/>
            <a:ext cx="1127125" cy="1247140"/>
            <a:chOff x="14536613" y="4888750"/>
            <a:chExt cx="1127125" cy="1247140"/>
          </a:xfrm>
        </p:grpSpPr>
        <p:sp>
          <p:nvSpPr>
            <p:cNvPr id="13" name="object 13"/>
            <p:cNvSpPr/>
            <p:nvPr/>
          </p:nvSpPr>
          <p:spPr>
            <a:xfrm>
              <a:off x="14587251" y="4888750"/>
              <a:ext cx="1076325" cy="1224280"/>
            </a:xfrm>
            <a:custGeom>
              <a:avLst/>
              <a:gdLst/>
              <a:ahLst/>
              <a:cxnLst/>
              <a:rect l="l" t="t" r="r" b="b"/>
              <a:pathLst>
                <a:path w="1076325" h="1224279">
                  <a:moveTo>
                    <a:pt x="484435" y="1223882"/>
                  </a:moveTo>
                  <a:lnTo>
                    <a:pt x="233315" y="1223882"/>
                  </a:lnTo>
                  <a:lnTo>
                    <a:pt x="212255" y="1219632"/>
                  </a:lnTo>
                  <a:lnTo>
                    <a:pt x="195071" y="1208035"/>
                  </a:lnTo>
                  <a:lnTo>
                    <a:pt x="183492" y="1190824"/>
                  </a:lnTo>
                  <a:lnTo>
                    <a:pt x="179248" y="1169729"/>
                  </a:lnTo>
                  <a:lnTo>
                    <a:pt x="179248" y="921172"/>
                  </a:lnTo>
                  <a:lnTo>
                    <a:pt x="538495" y="928658"/>
                  </a:lnTo>
                  <a:lnTo>
                    <a:pt x="538495" y="1169729"/>
                  </a:lnTo>
                  <a:lnTo>
                    <a:pt x="534252" y="1190824"/>
                  </a:lnTo>
                  <a:lnTo>
                    <a:pt x="522675" y="1208035"/>
                  </a:lnTo>
                  <a:lnTo>
                    <a:pt x="505494" y="1219632"/>
                  </a:lnTo>
                  <a:lnTo>
                    <a:pt x="484435" y="1223882"/>
                  </a:lnTo>
                  <a:close/>
                </a:path>
                <a:path w="1076325" h="1224279">
                  <a:moveTo>
                    <a:pt x="1037581" y="498176"/>
                  </a:moveTo>
                  <a:lnTo>
                    <a:pt x="250979" y="498176"/>
                  </a:lnTo>
                  <a:lnTo>
                    <a:pt x="210367" y="460838"/>
                  </a:lnTo>
                  <a:lnTo>
                    <a:pt x="176852" y="419672"/>
                  </a:lnTo>
                  <a:lnTo>
                    <a:pt x="150640" y="375668"/>
                  </a:lnTo>
                  <a:lnTo>
                    <a:pt x="131939" y="329820"/>
                  </a:lnTo>
                  <a:lnTo>
                    <a:pt x="120956" y="283118"/>
                  </a:lnTo>
                  <a:lnTo>
                    <a:pt x="117899" y="236553"/>
                  </a:lnTo>
                  <a:lnTo>
                    <a:pt x="122975" y="191117"/>
                  </a:lnTo>
                  <a:lnTo>
                    <a:pt x="136390" y="147801"/>
                  </a:lnTo>
                  <a:lnTo>
                    <a:pt x="170522" y="91283"/>
                  </a:lnTo>
                  <a:lnTo>
                    <a:pt x="211917" y="50723"/>
                  </a:lnTo>
                  <a:lnTo>
                    <a:pt x="251489" y="24200"/>
                  </a:lnTo>
                  <a:lnTo>
                    <a:pt x="353165" y="0"/>
                  </a:lnTo>
                  <a:lnTo>
                    <a:pt x="414089" y="894"/>
                  </a:lnTo>
                  <a:lnTo>
                    <a:pt x="463415" y="9234"/>
                  </a:lnTo>
                  <a:lnTo>
                    <a:pt x="501634" y="21775"/>
                  </a:lnTo>
                  <a:lnTo>
                    <a:pt x="546716" y="46487"/>
                  </a:lnTo>
                  <a:lnTo>
                    <a:pt x="583328" y="78870"/>
                  </a:lnTo>
                  <a:lnTo>
                    <a:pt x="612038" y="117219"/>
                  </a:lnTo>
                  <a:lnTo>
                    <a:pt x="633630" y="160364"/>
                  </a:lnTo>
                  <a:lnTo>
                    <a:pt x="648889" y="207136"/>
                  </a:lnTo>
                  <a:lnTo>
                    <a:pt x="658602" y="256364"/>
                  </a:lnTo>
                  <a:lnTo>
                    <a:pt x="663555" y="306991"/>
                  </a:lnTo>
                  <a:lnTo>
                    <a:pt x="664527" y="357513"/>
                  </a:lnTo>
                  <a:lnTo>
                    <a:pt x="662311" y="407094"/>
                  </a:lnTo>
                  <a:lnTo>
                    <a:pt x="1075935" y="407094"/>
                  </a:lnTo>
                  <a:lnTo>
                    <a:pt x="1076248" y="413593"/>
                  </a:lnTo>
                  <a:lnTo>
                    <a:pt x="1066838" y="448734"/>
                  </a:lnTo>
                  <a:lnTo>
                    <a:pt x="1047763" y="484663"/>
                  </a:lnTo>
                  <a:lnTo>
                    <a:pt x="1037581" y="498176"/>
                  </a:lnTo>
                  <a:close/>
                </a:path>
                <a:path w="1076325" h="1224279">
                  <a:moveTo>
                    <a:pt x="1075935" y="407094"/>
                  </a:moveTo>
                  <a:lnTo>
                    <a:pt x="662311" y="407094"/>
                  </a:lnTo>
                  <a:lnTo>
                    <a:pt x="695728" y="363738"/>
                  </a:lnTo>
                  <a:lnTo>
                    <a:pt x="732803" y="327420"/>
                  </a:lnTo>
                  <a:lnTo>
                    <a:pt x="772613" y="298545"/>
                  </a:lnTo>
                  <a:lnTo>
                    <a:pt x="814241" y="277519"/>
                  </a:lnTo>
                  <a:lnTo>
                    <a:pt x="856767" y="264748"/>
                  </a:lnTo>
                  <a:lnTo>
                    <a:pt x="899271" y="260638"/>
                  </a:lnTo>
                  <a:lnTo>
                    <a:pt x="940834" y="265596"/>
                  </a:lnTo>
                  <a:lnTo>
                    <a:pt x="984214" y="281415"/>
                  </a:lnTo>
                  <a:lnTo>
                    <a:pt x="1024521" y="306991"/>
                  </a:lnTo>
                  <a:lnTo>
                    <a:pt x="1056430" y="340380"/>
                  </a:lnTo>
                  <a:lnTo>
                    <a:pt x="1074614" y="379642"/>
                  </a:lnTo>
                  <a:lnTo>
                    <a:pt x="1075935" y="407094"/>
                  </a:lnTo>
                  <a:close/>
                </a:path>
                <a:path w="1076325" h="1224279">
                  <a:moveTo>
                    <a:pt x="546726" y="841065"/>
                  </a:moveTo>
                  <a:lnTo>
                    <a:pt x="265204" y="841065"/>
                  </a:lnTo>
                  <a:lnTo>
                    <a:pt x="246095" y="833562"/>
                  </a:lnTo>
                  <a:lnTo>
                    <a:pt x="178272" y="800145"/>
                  </a:lnTo>
                  <a:lnTo>
                    <a:pt x="136891" y="773622"/>
                  </a:lnTo>
                  <a:lnTo>
                    <a:pt x="95417" y="740151"/>
                  </a:lnTo>
                  <a:lnTo>
                    <a:pt x="57518" y="699427"/>
                  </a:lnTo>
                  <a:lnTo>
                    <a:pt x="26860" y="651146"/>
                  </a:lnTo>
                  <a:lnTo>
                    <a:pt x="7109" y="595003"/>
                  </a:lnTo>
                  <a:lnTo>
                    <a:pt x="0" y="540912"/>
                  </a:lnTo>
                  <a:lnTo>
                    <a:pt x="4158" y="508533"/>
                  </a:lnTo>
                  <a:lnTo>
                    <a:pt x="19807" y="479709"/>
                  </a:lnTo>
                  <a:lnTo>
                    <a:pt x="52386" y="459325"/>
                  </a:lnTo>
                  <a:lnTo>
                    <a:pt x="96122" y="453077"/>
                  </a:lnTo>
                  <a:lnTo>
                    <a:pt x="146686" y="458866"/>
                  </a:lnTo>
                  <a:lnTo>
                    <a:pt x="199748" y="474598"/>
                  </a:lnTo>
                  <a:lnTo>
                    <a:pt x="250979" y="498176"/>
                  </a:lnTo>
                  <a:lnTo>
                    <a:pt x="1037581" y="498176"/>
                  </a:lnTo>
                  <a:lnTo>
                    <a:pt x="986123" y="557284"/>
                  </a:lnTo>
                  <a:lnTo>
                    <a:pt x="946311" y="593174"/>
                  </a:lnTo>
                  <a:lnTo>
                    <a:pt x="902342" y="628249"/>
                  </a:lnTo>
                  <a:lnTo>
                    <a:pt x="855592" y="662108"/>
                  </a:lnTo>
                  <a:lnTo>
                    <a:pt x="807438" y="694349"/>
                  </a:lnTo>
                  <a:lnTo>
                    <a:pt x="759257" y="724572"/>
                  </a:lnTo>
                  <a:lnTo>
                    <a:pt x="712426" y="752376"/>
                  </a:lnTo>
                  <a:lnTo>
                    <a:pt x="668322" y="777359"/>
                  </a:lnTo>
                  <a:lnTo>
                    <a:pt x="628322" y="799121"/>
                  </a:lnTo>
                  <a:lnTo>
                    <a:pt x="593803" y="817261"/>
                  </a:lnTo>
                  <a:lnTo>
                    <a:pt x="566142" y="831378"/>
                  </a:lnTo>
                  <a:lnTo>
                    <a:pt x="546726" y="841065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536613" y="4908487"/>
              <a:ext cx="1084580" cy="1227455"/>
            </a:xfrm>
            <a:custGeom>
              <a:avLst/>
              <a:gdLst/>
              <a:ahLst/>
              <a:cxnLst/>
              <a:rect l="l" t="t" r="r" b="b"/>
              <a:pathLst>
                <a:path w="1084580" h="1227454">
                  <a:moveTo>
                    <a:pt x="449124" y="1227353"/>
                  </a:moveTo>
                  <a:lnTo>
                    <a:pt x="266266" y="1227353"/>
                  </a:lnTo>
                  <a:lnTo>
                    <a:pt x="264522" y="1225606"/>
                  </a:lnTo>
                  <a:lnTo>
                    <a:pt x="264522" y="1221613"/>
                  </a:lnTo>
                  <a:lnTo>
                    <a:pt x="266266" y="1219866"/>
                  </a:lnTo>
                  <a:lnTo>
                    <a:pt x="449124" y="1219866"/>
                  </a:lnTo>
                  <a:lnTo>
                    <a:pt x="450868" y="1221613"/>
                  </a:lnTo>
                  <a:lnTo>
                    <a:pt x="450868" y="1225606"/>
                  </a:lnTo>
                  <a:lnTo>
                    <a:pt x="449124" y="1227353"/>
                  </a:lnTo>
                  <a:close/>
                </a:path>
                <a:path w="1084580" h="1227454">
                  <a:moveTo>
                    <a:pt x="533827" y="1227353"/>
                  </a:moveTo>
                  <a:lnTo>
                    <a:pt x="477027" y="1227353"/>
                  </a:lnTo>
                  <a:lnTo>
                    <a:pt x="475283" y="1225606"/>
                  </a:lnTo>
                  <a:lnTo>
                    <a:pt x="475283" y="1221613"/>
                  </a:lnTo>
                  <a:lnTo>
                    <a:pt x="477027" y="1219866"/>
                  </a:lnTo>
                  <a:lnTo>
                    <a:pt x="533827" y="1219866"/>
                  </a:lnTo>
                  <a:lnTo>
                    <a:pt x="553356" y="1215885"/>
                  </a:lnTo>
                  <a:lnTo>
                    <a:pt x="569359" y="1205049"/>
                  </a:lnTo>
                  <a:lnTo>
                    <a:pt x="580176" y="1189019"/>
                  </a:lnTo>
                  <a:lnTo>
                    <a:pt x="584151" y="1169456"/>
                  </a:lnTo>
                  <a:lnTo>
                    <a:pt x="584151" y="918653"/>
                  </a:lnTo>
                  <a:lnTo>
                    <a:pt x="585895" y="916906"/>
                  </a:lnTo>
                  <a:lnTo>
                    <a:pt x="589881" y="916906"/>
                  </a:lnTo>
                  <a:lnTo>
                    <a:pt x="591625" y="918653"/>
                  </a:lnTo>
                  <a:lnTo>
                    <a:pt x="591625" y="1169456"/>
                  </a:lnTo>
                  <a:lnTo>
                    <a:pt x="587074" y="1191978"/>
                  </a:lnTo>
                  <a:lnTo>
                    <a:pt x="574675" y="1210383"/>
                  </a:lnTo>
                  <a:lnTo>
                    <a:pt x="556300" y="1222798"/>
                  </a:lnTo>
                  <a:lnTo>
                    <a:pt x="533827" y="1227353"/>
                  </a:lnTo>
                  <a:close/>
                </a:path>
                <a:path w="1084580" h="1227454">
                  <a:moveTo>
                    <a:pt x="243384" y="485139"/>
                  </a:moveTo>
                  <a:lnTo>
                    <a:pt x="230384" y="485139"/>
                  </a:lnTo>
                  <a:lnTo>
                    <a:pt x="195674" y="448309"/>
                  </a:lnTo>
                  <a:lnTo>
                    <a:pt x="167019" y="408939"/>
                  </a:lnTo>
                  <a:lnTo>
                    <a:pt x="144682" y="367029"/>
                  </a:lnTo>
                  <a:lnTo>
                    <a:pt x="128926" y="322579"/>
                  </a:lnTo>
                  <a:lnTo>
                    <a:pt x="120013" y="278129"/>
                  </a:lnTo>
                  <a:lnTo>
                    <a:pt x="118206" y="234949"/>
                  </a:lnTo>
                  <a:lnTo>
                    <a:pt x="123768" y="190499"/>
                  </a:lnTo>
                  <a:lnTo>
                    <a:pt x="136962" y="149859"/>
                  </a:lnTo>
                  <a:lnTo>
                    <a:pt x="168666" y="95249"/>
                  </a:lnTo>
                  <a:lnTo>
                    <a:pt x="207868" y="55879"/>
                  </a:lnTo>
                  <a:lnTo>
                    <a:pt x="248053" y="26669"/>
                  </a:lnTo>
                  <a:lnTo>
                    <a:pt x="282708" y="8889"/>
                  </a:lnTo>
                  <a:lnTo>
                    <a:pt x="283455" y="8889"/>
                  </a:lnTo>
                  <a:lnTo>
                    <a:pt x="351647" y="0"/>
                  </a:lnTo>
                  <a:lnTo>
                    <a:pt x="410019" y="0"/>
                  </a:lnTo>
                  <a:lnTo>
                    <a:pt x="458956" y="6349"/>
                  </a:lnTo>
                  <a:lnTo>
                    <a:pt x="368742" y="6349"/>
                  </a:lnTo>
                  <a:lnTo>
                    <a:pt x="291926" y="15239"/>
                  </a:lnTo>
                  <a:lnTo>
                    <a:pt x="293178" y="16509"/>
                  </a:lnTo>
                  <a:lnTo>
                    <a:pt x="283455" y="16509"/>
                  </a:lnTo>
                  <a:lnTo>
                    <a:pt x="249737" y="34289"/>
                  </a:lnTo>
                  <a:lnTo>
                    <a:pt x="211260" y="62229"/>
                  </a:lnTo>
                  <a:lnTo>
                    <a:pt x="174001" y="100329"/>
                  </a:lnTo>
                  <a:lnTo>
                    <a:pt x="143937" y="152399"/>
                  </a:lnTo>
                  <a:lnTo>
                    <a:pt x="130539" y="195579"/>
                  </a:lnTo>
                  <a:lnTo>
                    <a:pt x="125638" y="241299"/>
                  </a:lnTo>
                  <a:lnTo>
                    <a:pt x="128930" y="287019"/>
                  </a:lnTo>
                  <a:lnTo>
                    <a:pt x="140108" y="332739"/>
                  </a:lnTo>
                  <a:lnTo>
                    <a:pt x="158865" y="378459"/>
                  </a:lnTo>
                  <a:lnTo>
                    <a:pt x="184895" y="421639"/>
                  </a:lnTo>
                  <a:lnTo>
                    <a:pt x="217891" y="462279"/>
                  </a:lnTo>
                  <a:lnTo>
                    <a:pt x="243384" y="485139"/>
                  </a:lnTo>
                  <a:close/>
                </a:path>
                <a:path w="1084580" h="1227454">
                  <a:moveTo>
                    <a:pt x="528845" y="843279"/>
                  </a:moveTo>
                  <a:lnTo>
                    <a:pt x="520624" y="843279"/>
                  </a:lnTo>
                  <a:lnTo>
                    <a:pt x="520624" y="842009"/>
                  </a:lnTo>
                  <a:lnTo>
                    <a:pt x="521122" y="842009"/>
                  </a:lnTo>
                  <a:lnTo>
                    <a:pt x="546881" y="801369"/>
                  </a:lnTo>
                  <a:lnTo>
                    <a:pt x="570019" y="759459"/>
                  </a:lnTo>
                  <a:lnTo>
                    <a:pt x="590492" y="716279"/>
                  </a:lnTo>
                  <a:lnTo>
                    <a:pt x="608255" y="671829"/>
                  </a:lnTo>
                  <a:lnTo>
                    <a:pt x="623264" y="627379"/>
                  </a:lnTo>
                  <a:lnTo>
                    <a:pt x="638413" y="567689"/>
                  </a:lnTo>
                  <a:lnTo>
                    <a:pt x="653564" y="487679"/>
                  </a:lnTo>
                  <a:lnTo>
                    <a:pt x="659759" y="439419"/>
                  </a:lnTo>
                  <a:lnTo>
                    <a:pt x="663747" y="387349"/>
                  </a:lnTo>
                  <a:lnTo>
                    <a:pt x="664387" y="345439"/>
                  </a:lnTo>
                  <a:lnTo>
                    <a:pt x="664485" y="332739"/>
                  </a:lnTo>
                  <a:lnTo>
                    <a:pt x="661239" y="279399"/>
                  </a:lnTo>
                  <a:lnTo>
                    <a:pt x="652814" y="226059"/>
                  </a:lnTo>
                  <a:lnTo>
                    <a:pt x="638320" y="175259"/>
                  </a:lnTo>
                  <a:lnTo>
                    <a:pt x="616792" y="128269"/>
                  </a:lnTo>
                  <a:lnTo>
                    <a:pt x="587266" y="87629"/>
                  </a:lnTo>
                  <a:lnTo>
                    <a:pt x="548775" y="52069"/>
                  </a:lnTo>
                  <a:lnTo>
                    <a:pt x="482938" y="20319"/>
                  </a:lnTo>
                  <a:lnTo>
                    <a:pt x="432202" y="8889"/>
                  </a:lnTo>
                  <a:lnTo>
                    <a:pt x="368742" y="6349"/>
                  </a:lnTo>
                  <a:lnTo>
                    <a:pt x="458956" y="6349"/>
                  </a:lnTo>
                  <a:lnTo>
                    <a:pt x="498843" y="17779"/>
                  </a:lnTo>
                  <a:lnTo>
                    <a:pt x="553010" y="45719"/>
                  </a:lnTo>
                  <a:lnTo>
                    <a:pt x="588911" y="77469"/>
                  </a:lnTo>
                  <a:lnTo>
                    <a:pt x="617312" y="114299"/>
                  </a:lnTo>
                  <a:lnTo>
                    <a:pt x="638934" y="156209"/>
                  </a:lnTo>
                  <a:lnTo>
                    <a:pt x="654498" y="201929"/>
                  </a:lnTo>
                  <a:lnTo>
                    <a:pt x="664725" y="250189"/>
                  </a:lnTo>
                  <a:lnTo>
                    <a:pt x="670337" y="298449"/>
                  </a:lnTo>
                  <a:lnTo>
                    <a:pt x="671966" y="345439"/>
                  </a:lnTo>
                  <a:lnTo>
                    <a:pt x="672016" y="349249"/>
                  </a:lnTo>
                  <a:lnTo>
                    <a:pt x="670598" y="397509"/>
                  </a:lnTo>
                  <a:lnTo>
                    <a:pt x="681216" y="397509"/>
                  </a:lnTo>
                  <a:lnTo>
                    <a:pt x="669601" y="412749"/>
                  </a:lnTo>
                  <a:lnTo>
                    <a:pt x="660263" y="492759"/>
                  </a:lnTo>
                  <a:lnTo>
                    <a:pt x="647790" y="561339"/>
                  </a:lnTo>
                  <a:lnTo>
                    <a:pt x="636438" y="608329"/>
                  </a:lnTo>
                  <a:lnTo>
                    <a:pt x="630463" y="629919"/>
                  </a:lnTo>
                  <a:lnTo>
                    <a:pt x="627173" y="640079"/>
                  </a:lnTo>
                  <a:lnTo>
                    <a:pt x="623665" y="651509"/>
                  </a:lnTo>
                  <a:lnTo>
                    <a:pt x="620013" y="661669"/>
                  </a:lnTo>
                  <a:lnTo>
                    <a:pt x="616288" y="671829"/>
                  </a:lnTo>
                  <a:lnTo>
                    <a:pt x="625322" y="671829"/>
                  </a:lnTo>
                  <a:lnTo>
                    <a:pt x="621996" y="676909"/>
                  </a:lnTo>
                  <a:lnTo>
                    <a:pt x="594863" y="725169"/>
                  </a:lnTo>
                  <a:lnTo>
                    <a:pt x="594614" y="725169"/>
                  </a:lnTo>
                  <a:lnTo>
                    <a:pt x="580134" y="755649"/>
                  </a:lnTo>
                  <a:lnTo>
                    <a:pt x="564345" y="786129"/>
                  </a:lnTo>
                  <a:lnTo>
                    <a:pt x="547249" y="815339"/>
                  </a:lnTo>
                  <a:lnTo>
                    <a:pt x="528845" y="843279"/>
                  </a:lnTo>
                  <a:close/>
                </a:path>
                <a:path w="1084580" h="1227454">
                  <a:moveTo>
                    <a:pt x="471795" y="843279"/>
                  </a:moveTo>
                  <a:lnTo>
                    <a:pt x="464072" y="843279"/>
                  </a:lnTo>
                  <a:lnTo>
                    <a:pt x="464321" y="842009"/>
                  </a:lnTo>
                  <a:lnTo>
                    <a:pt x="474424" y="814069"/>
                  </a:lnTo>
                  <a:lnTo>
                    <a:pt x="484698" y="781049"/>
                  </a:lnTo>
                  <a:lnTo>
                    <a:pt x="494460" y="742949"/>
                  </a:lnTo>
                  <a:lnTo>
                    <a:pt x="503029" y="701039"/>
                  </a:lnTo>
                  <a:lnTo>
                    <a:pt x="509724" y="654049"/>
                  </a:lnTo>
                  <a:lnTo>
                    <a:pt x="513863" y="604519"/>
                  </a:lnTo>
                  <a:lnTo>
                    <a:pt x="514593" y="561339"/>
                  </a:lnTo>
                  <a:lnTo>
                    <a:pt x="514696" y="549909"/>
                  </a:lnTo>
                  <a:lnTo>
                    <a:pt x="511747" y="495299"/>
                  </a:lnTo>
                  <a:lnTo>
                    <a:pt x="504128" y="436879"/>
                  </a:lnTo>
                  <a:lnTo>
                    <a:pt x="491227" y="375919"/>
                  </a:lnTo>
                  <a:lnTo>
                    <a:pt x="472615" y="314959"/>
                  </a:lnTo>
                  <a:lnTo>
                    <a:pt x="450239" y="257809"/>
                  </a:lnTo>
                  <a:lnTo>
                    <a:pt x="424928" y="205739"/>
                  </a:lnTo>
                  <a:lnTo>
                    <a:pt x="397515" y="158749"/>
                  </a:lnTo>
                  <a:lnTo>
                    <a:pt x="368830" y="115569"/>
                  </a:lnTo>
                  <a:lnTo>
                    <a:pt x="339704" y="78739"/>
                  </a:lnTo>
                  <a:lnTo>
                    <a:pt x="310969" y="45719"/>
                  </a:lnTo>
                  <a:lnTo>
                    <a:pt x="283455" y="16509"/>
                  </a:lnTo>
                  <a:lnTo>
                    <a:pt x="293178" y="16509"/>
                  </a:lnTo>
                  <a:lnTo>
                    <a:pt x="348119" y="77469"/>
                  </a:lnTo>
                  <a:lnTo>
                    <a:pt x="377080" y="114299"/>
                  </a:lnTo>
                  <a:lnTo>
                    <a:pt x="405546" y="157479"/>
                  </a:lnTo>
                  <a:lnTo>
                    <a:pt x="432716" y="204469"/>
                  </a:lnTo>
                  <a:lnTo>
                    <a:pt x="457788" y="256539"/>
                  </a:lnTo>
                  <a:lnTo>
                    <a:pt x="479959" y="312419"/>
                  </a:lnTo>
                  <a:lnTo>
                    <a:pt x="498426" y="374649"/>
                  </a:lnTo>
                  <a:lnTo>
                    <a:pt x="511469" y="435609"/>
                  </a:lnTo>
                  <a:lnTo>
                    <a:pt x="519197" y="494029"/>
                  </a:lnTo>
                  <a:lnTo>
                    <a:pt x="522226" y="548639"/>
                  </a:lnTo>
                  <a:lnTo>
                    <a:pt x="522277" y="551179"/>
                  </a:lnTo>
                  <a:lnTo>
                    <a:pt x="521450" y="603249"/>
                  </a:lnTo>
                  <a:lnTo>
                    <a:pt x="517341" y="654049"/>
                  </a:lnTo>
                  <a:lnTo>
                    <a:pt x="510654" y="699769"/>
                  </a:lnTo>
                  <a:lnTo>
                    <a:pt x="502072" y="742949"/>
                  </a:lnTo>
                  <a:lnTo>
                    <a:pt x="492279" y="781049"/>
                  </a:lnTo>
                  <a:lnTo>
                    <a:pt x="481959" y="815339"/>
                  </a:lnTo>
                  <a:lnTo>
                    <a:pt x="471795" y="843279"/>
                  </a:lnTo>
                  <a:close/>
                </a:path>
                <a:path w="1084580" h="1227454">
                  <a:moveTo>
                    <a:pt x="681216" y="397509"/>
                  </a:moveTo>
                  <a:lnTo>
                    <a:pt x="670598" y="397509"/>
                  </a:lnTo>
                  <a:lnTo>
                    <a:pt x="704005" y="355599"/>
                  </a:lnTo>
                  <a:lnTo>
                    <a:pt x="740704" y="321309"/>
                  </a:lnTo>
                  <a:lnTo>
                    <a:pt x="779905" y="294639"/>
                  </a:lnTo>
                  <a:lnTo>
                    <a:pt x="820815" y="274319"/>
                  </a:lnTo>
                  <a:lnTo>
                    <a:pt x="862643" y="262889"/>
                  </a:lnTo>
                  <a:lnTo>
                    <a:pt x="904595" y="259079"/>
                  </a:lnTo>
                  <a:lnTo>
                    <a:pt x="945882" y="264159"/>
                  </a:lnTo>
                  <a:lnTo>
                    <a:pt x="953721" y="266699"/>
                  </a:lnTo>
                  <a:lnTo>
                    <a:pt x="902901" y="266699"/>
                  </a:lnTo>
                  <a:lnTo>
                    <a:pt x="860905" y="270509"/>
                  </a:lnTo>
                  <a:lnTo>
                    <a:pt x="819010" y="283209"/>
                  </a:lnTo>
                  <a:lnTo>
                    <a:pt x="778073" y="304799"/>
                  </a:lnTo>
                  <a:lnTo>
                    <a:pt x="738954" y="332739"/>
                  </a:lnTo>
                  <a:lnTo>
                    <a:pt x="702510" y="369569"/>
                  </a:lnTo>
                  <a:lnTo>
                    <a:pt x="681216" y="397509"/>
                  </a:lnTo>
                  <a:close/>
                </a:path>
                <a:path w="1084580" h="1227454">
                  <a:moveTo>
                    <a:pt x="625322" y="671829"/>
                  </a:moveTo>
                  <a:lnTo>
                    <a:pt x="616288" y="671829"/>
                  </a:lnTo>
                  <a:lnTo>
                    <a:pt x="646374" y="626109"/>
                  </a:lnTo>
                  <a:lnTo>
                    <a:pt x="679096" y="581659"/>
                  </a:lnTo>
                  <a:lnTo>
                    <a:pt x="714476" y="539749"/>
                  </a:lnTo>
                  <a:lnTo>
                    <a:pt x="752535" y="499109"/>
                  </a:lnTo>
                  <a:lnTo>
                    <a:pt x="787503" y="467359"/>
                  </a:lnTo>
                  <a:lnTo>
                    <a:pt x="824047" y="436879"/>
                  </a:lnTo>
                  <a:lnTo>
                    <a:pt x="862122" y="407669"/>
                  </a:lnTo>
                  <a:lnTo>
                    <a:pt x="901683" y="380999"/>
                  </a:lnTo>
                  <a:lnTo>
                    <a:pt x="942686" y="356869"/>
                  </a:lnTo>
                  <a:lnTo>
                    <a:pt x="985087" y="335279"/>
                  </a:lnTo>
                  <a:lnTo>
                    <a:pt x="1028841" y="314959"/>
                  </a:lnTo>
                  <a:lnTo>
                    <a:pt x="1008985" y="300989"/>
                  </a:lnTo>
                  <a:lnTo>
                    <a:pt x="987704" y="288289"/>
                  </a:lnTo>
                  <a:lnTo>
                    <a:pt x="965816" y="279399"/>
                  </a:lnTo>
                  <a:lnTo>
                    <a:pt x="944138" y="271779"/>
                  </a:lnTo>
                  <a:lnTo>
                    <a:pt x="902901" y="266699"/>
                  </a:lnTo>
                  <a:lnTo>
                    <a:pt x="953721" y="266699"/>
                  </a:lnTo>
                  <a:lnTo>
                    <a:pt x="969399" y="271779"/>
                  </a:lnTo>
                  <a:lnTo>
                    <a:pt x="993041" y="281939"/>
                  </a:lnTo>
                  <a:lnTo>
                    <a:pt x="1015900" y="295909"/>
                  </a:lnTo>
                  <a:lnTo>
                    <a:pt x="1037062" y="312419"/>
                  </a:lnTo>
                  <a:lnTo>
                    <a:pt x="1038308" y="312419"/>
                  </a:lnTo>
                  <a:lnTo>
                    <a:pt x="1039553" y="313689"/>
                  </a:lnTo>
                  <a:lnTo>
                    <a:pt x="1040052" y="314959"/>
                  </a:lnTo>
                  <a:lnTo>
                    <a:pt x="1044897" y="320039"/>
                  </a:lnTo>
                  <a:lnTo>
                    <a:pt x="1035069" y="320039"/>
                  </a:lnTo>
                  <a:lnTo>
                    <a:pt x="991118" y="340359"/>
                  </a:lnTo>
                  <a:lnTo>
                    <a:pt x="948547" y="361949"/>
                  </a:lnTo>
                  <a:lnTo>
                    <a:pt x="907398" y="386079"/>
                  </a:lnTo>
                  <a:lnTo>
                    <a:pt x="867709" y="412749"/>
                  </a:lnTo>
                  <a:lnTo>
                    <a:pt x="829518" y="441959"/>
                  </a:lnTo>
                  <a:lnTo>
                    <a:pt x="792866" y="472439"/>
                  </a:lnTo>
                  <a:lnTo>
                    <a:pt x="757792" y="504189"/>
                  </a:lnTo>
                  <a:lnTo>
                    <a:pt x="719897" y="544829"/>
                  </a:lnTo>
                  <a:lnTo>
                    <a:pt x="684584" y="586739"/>
                  </a:lnTo>
                  <a:lnTo>
                    <a:pt x="651927" y="631189"/>
                  </a:lnTo>
                  <a:lnTo>
                    <a:pt x="625322" y="671829"/>
                  </a:lnTo>
                  <a:close/>
                </a:path>
                <a:path w="1084580" h="1227454">
                  <a:moveTo>
                    <a:pt x="562181" y="843279"/>
                  </a:moveTo>
                  <a:lnTo>
                    <a:pt x="547280" y="843279"/>
                  </a:lnTo>
                  <a:lnTo>
                    <a:pt x="547280" y="842009"/>
                  </a:lnTo>
                  <a:lnTo>
                    <a:pt x="548027" y="840739"/>
                  </a:lnTo>
                  <a:lnTo>
                    <a:pt x="549273" y="840739"/>
                  </a:lnTo>
                  <a:lnTo>
                    <a:pt x="577518" y="826769"/>
                  </a:lnTo>
                  <a:lnTo>
                    <a:pt x="611618" y="808989"/>
                  </a:lnTo>
                  <a:lnTo>
                    <a:pt x="650450" y="787399"/>
                  </a:lnTo>
                  <a:lnTo>
                    <a:pt x="692890" y="764539"/>
                  </a:lnTo>
                  <a:lnTo>
                    <a:pt x="737817" y="739139"/>
                  </a:lnTo>
                  <a:lnTo>
                    <a:pt x="830636" y="680719"/>
                  </a:lnTo>
                  <a:lnTo>
                    <a:pt x="876282" y="648969"/>
                  </a:lnTo>
                  <a:lnTo>
                    <a:pt x="919923" y="617219"/>
                  </a:lnTo>
                  <a:lnTo>
                    <a:pt x="960436" y="582929"/>
                  </a:lnTo>
                  <a:lnTo>
                    <a:pt x="996697" y="549909"/>
                  </a:lnTo>
                  <a:lnTo>
                    <a:pt x="1027584" y="515619"/>
                  </a:lnTo>
                  <a:lnTo>
                    <a:pt x="1051973" y="481329"/>
                  </a:lnTo>
                  <a:lnTo>
                    <a:pt x="1076769" y="415289"/>
                  </a:lnTo>
                  <a:lnTo>
                    <a:pt x="1074929" y="383539"/>
                  </a:lnTo>
                  <a:lnTo>
                    <a:pt x="1069227" y="365759"/>
                  </a:lnTo>
                  <a:lnTo>
                    <a:pt x="1060324" y="349249"/>
                  </a:lnTo>
                  <a:lnTo>
                    <a:pt x="1048759" y="334009"/>
                  </a:lnTo>
                  <a:lnTo>
                    <a:pt x="1035069" y="320039"/>
                  </a:lnTo>
                  <a:lnTo>
                    <a:pt x="1044897" y="320039"/>
                  </a:lnTo>
                  <a:lnTo>
                    <a:pt x="1054587" y="330199"/>
                  </a:lnTo>
                  <a:lnTo>
                    <a:pt x="1066833" y="345439"/>
                  </a:lnTo>
                  <a:lnTo>
                    <a:pt x="1076276" y="363219"/>
                  </a:lnTo>
                  <a:lnTo>
                    <a:pt x="1082403" y="382269"/>
                  </a:lnTo>
                  <a:lnTo>
                    <a:pt x="1084429" y="414019"/>
                  </a:lnTo>
                  <a:lnTo>
                    <a:pt x="1060592" y="480059"/>
                  </a:lnTo>
                  <a:lnTo>
                    <a:pt x="1036871" y="514349"/>
                  </a:lnTo>
                  <a:lnTo>
                    <a:pt x="1006721" y="548639"/>
                  </a:lnTo>
                  <a:lnTo>
                    <a:pt x="971222" y="582929"/>
                  </a:lnTo>
                  <a:lnTo>
                    <a:pt x="931455" y="617219"/>
                  </a:lnTo>
                  <a:lnTo>
                    <a:pt x="888501" y="648969"/>
                  </a:lnTo>
                  <a:lnTo>
                    <a:pt x="843438" y="680719"/>
                  </a:lnTo>
                  <a:lnTo>
                    <a:pt x="797348" y="711199"/>
                  </a:lnTo>
                  <a:lnTo>
                    <a:pt x="751310" y="739139"/>
                  </a:lnTo>
                  <a:lnTo>
                    <a:pt x="706405" y="765809"/>
                  </a:lnTo>
                  <a:lnTo>
                    <a:pt x="663713" y="789939"/>
                  </a:lnTo>
                  <a:lnTo>
                    <a:pt x="624314" y="810259"/>
                  </a:lnTo>
                  <a:lnTo>
                    <a:pt x="589289" y="829309"/>
                  </a:lnTo>
                  <a:lnTo>
                    <a:pt x="562181" y="843279"/>
                  </a:lnTo>
                  <a:close/>
                </a:path>
                <a:path w="1084580" h="1227454">
                  <a:moveTo>
                    <a:pt x="559716" y="844549"/>
                  </a:moveTo>
                  <a:lnTo>
                    <a:pt x="258530" y="844549"/>
                  </a:lnTo>
                  <a:lnTo>
                    <a:pt x="231443" y="833119"/>
                  </a:lnTo>
                  <a:lnTo>
                    <a:pt x="160474" y="795019"/>
                  </a:lnTo>
                  <a:lnTo>
                    <a:pt x="121824" y="767079"/>
                  </a:lnTo>
                  <a:lnTo>
                    <a:pt x="84553" y="734059"/>
                  </a:lnTo>
                  <a:lnTo>
                    <a:pt x="51274" y="695959"/>
                  </a:lnTo>
                  <a:lnTo>
                    <a:pt x="24606" y="650239"/>
                  </a:lnTo>
                  <a:lnTo>
                    <a:pt x="7162" y="599439"/>
                  </a:lnTo>
                  <a:lnTo>
                    <a:pt x="0" y="543559"/>
                  </a:lnTo>
                  <a:lnTo>
                    <a:pt x="4499" y="510539"/>
                  </a:lnTo>
                  <a:lnTo>
                    <a:pt x="20864" y="480059"/>
                  </a:lnTo>
                  <a:lnTo>
                    <a:pt x="50930" y="459739"/>
                  </a:lnTo>
                  <a:lnTo>
                    <a:pt x="90202" y="452119"/>
                  </a:lnTo>
                  <a:lnTo>
                    <a:pt x="135394" y="455929"/>
                  </a:lnTo>
                  <a:lnTo>
                    <a:pt x="151335" y="459739"/>
                  </a:lnTo>
                  <a:lnTo>
                    <a:pt x="103782" y="459739"/>
                  </a:lnTo>
                  <a:lnTo>
                    <a:pt x="61902" y="464819"/>
                  </a:lnTo>
                  <a:lnTo>
                    <a:pt x="30079" y="481329"/>
                  </a:lnTo>
                  <a:lnTo>
                    <a:pt x="41451" y="487679"/>
                  </a:lnTo>
                  <a:lnTo>
                    <a:pt x="24854" y="487679"/>
                  </a:lnTo>
                  <a:lnTo>
                    <a:pt x="11352" y="514349"/>
                  </a:lnTo>
                  <a:lnTo>
                    <a:pt x="8009" y="546099"/>
                  </a:lnTo>
                  <a:lnTo>
                    <a:pt x="10599" y="574039"/>
                  </a:lnTo>
                  <a:lnTo>
                    <a:pt x="33214" y="650239"/>
                  </a:lnTo>
                  <a:lnTo>
                    <a:pt x="61491" y="695959"/>
                  </a:lnTo>
                  <a:lnTo>
                    <a:pt x="96698" y="735329"/>
                  </a:lnTo>
                  <a:lnTo>
                    <a:pt x="135811" y="768349"/>
                  </a:lnTo>
                  <a:lnTo>
                    <a:pt x="175799" y="795019"/>
                  </a:lnTo>
                  <a:lnTo>
                    <a:pt x="213637" y="815339"/>
                  </a:lnTo>
                  <a:lnTo>
                    <a:pt x="270750" y="840739"/>
                  </a:lnTo>
                  <a:lnTo>
                    <a:pt x="272245" y="840739"/>
                  </a:lnTo>
                  <a:lnTo>
                    <a:pt x="273241" y="842009"/>
                  </a:lnTo>
                  <a:lnTo>
                    <a:pt x="273241" y="843279"/>
                  </a:lnTo>
                  <a:lnTo>
                    <a:pt x="562181" y="843279"/>
                  </a:lnTo>
                  <a:lnTo>
                    <a:pt x="559716" y="844549"/>
                  </a:lnTo>
                  <a:close/>
                </a:path>
                <a:path w="1084580" h="1227454">
                  <a:moveTo>
                    <a:pt x="438910" y="843279"/>
                  </a:moveTo>
                  <a:lnTo>
                    <a:pt x="431436" y="843279"/>
                  </a:lnTo>
                  <a:lnTo>
                    <a:pt x="430514" y="815339"/>
                  </a:lnTo>
                  <a:lnTo>
                    <a:pt x="426497" y="775969"/>
                  </a:lnTo>
                  <a:lnTo>
                    <a:pt x="417513" y="728979"/>
                  </a:lnTo>
                  <a:lnTo>
                    <a:pt x="401687" y="678179"/>
                  </a:lnTo>
                  <a:lnTo>
                    <a:pt x="377144" y="624839"/>
                  </a:lnTo>
                  <a:lnTo>
                    <a:pt x="342012" y="575309"/>
                  </a:lnTo>
                  <a:lnTo>
                    <a:pt x="294417" y="529589"/>
                  </a:lnTo>
                  <a:lnTo>
                    <a:pt x="254059" y="504189"/>
                  </a:lnTo>
                  <a:lnTo>
                    <a:pt x="252813" y="504189"/>
                  </a:lnTo>
                  <a:lnTo>
                    <a:pt x="202932" y="481329"/>
                  </a:lnTo>
                  <a:lnTo>
                    <a:pt x="152023" y="466089"/>
                  </a:lnTo>
                  <a:lnTo>
                    <a:pt x="103782" y="459739"/>
                  </a:lnTo>
                  <a:lnTo>
                    <a:pt x="151335" y="459739"/>
                  </a:lnTo>
                  <a:lnTo>
                    <a:pt x="183217" y="467359"/>
                  </a:lnTo>
                  <a:lnTo>
                    <a:pt x="230384" y="485139"/>
                  </a:lnTo>
                  <a:lnTo>
                    <a:pt x="243384" y="485139"/>
                  </a:lnTo>
                  <a:lnTo>
                    <a:pt x="257546" y="497839"/>
                  </a:lnTo>
                  <a:lnTo>
                    <a:pt x="258020" y="497839"/>
                  </a:lnTo>
                  <a:lnTo>
                    <a:pt x="268993" y="504189"/>
                  </a:lnTo>
                  <a:lnTo>
                    <a:pt x="342175" y="563879"/>
                  </a:lnTo>
                  <a:lnTo>
                    <a:pt x="375524" y="608329"/>
                  </a:lnTo>
                  <a:lnTo>
                    <a:pt x="400229" y="654049"/>
                  </a:lnTo>
                  <a:lnTo>
                    <a:pt x="417569" y="701039"/>
                  </a:lnTo>
                  <a:lnTo>
                    <a:pt x="428827" y="745489"/>
                  </a:lnTo>
                  <a:lnTo>
                    <a:pt x="435283" y="786129"/>
                  </a:lnTo>
                  <a:lnTo>
                    <a:pt x="438217" y="819149"/>
                  </a:lnTo>
                  <a:lnTo>
                    <a:pt x="438910" y="843279"/>
                  </a:lnTo>
                  <a:close/>
                </a:path>
                <a:path w="1084580" h="1227454">
                  <a:moveTo>
                    <a:pt x="388338" y="843279"/>
                  </a:moveTo>
                  <a:lnTo>
                    <a:pt x="380366" y="843279"/>
                  </a:lnTo>
                  <a:lnTo>
                    <a:pt x="355792" y="800099"/>
                  </a:lnTo>
                  <a:lnTo>
                    <a:pt x="328775" y="758189"/>
                  </a:lnTo>
                  <a:lnTo>
                    <a:pt x="299371" y="717549"/>
                  </a:lnTo>
                  <a:lnTo>
                    <a:pt x="267634" y="679449"/>
                  </a:lnTo>
                  <a:lnTo>
                    <a:pt x="233622" y="642619"/>
                  </a:lnTo>
                  <a:lnTo>
                    <a:pt x="195790" y="605789"/>
                  </a:lnTo>
                  <a:lnTo>
                    <a:pt x="155901" y="572769"/>
                  </a:lnTo>
                  <a:lnTo>
                    <a:pt x="114052" y="541019"/>
                  </a:lnTo>
                  <a:lnTo>
                    <a:pt x="70338" y="513079"/>
                  </a:lnTo>
                  <a:lnTo>
                    <a:pt x="24854" y="487679"/>
                  </a:lnTo>
                  <a:lnTo>
                    <a:pt x="41451" y="487679"/>
                  </a:lnTo>
                  <a:lnTo>
                    <a:pt x="75564" y="506729"/>
                  </a:lnTo>
                  <a:lnTo>
                    <a:pt x="119281" y="535939"/>
                  </a:lnTo>
                  <a:lnTo>
                    <a:pt x="161131" y="566419"/>
                  </a:lnTo>
                  <a:lnTo>
                    <a:pt x="201020" y="600709"/>
                  </a:lnTo>
                  <a:lnTo>
                    <a:pt x="238849" y="636269"/>
                  </a:lnTo>
                  <a:lnTo>
                    <a:pt x="273554" y="674369"/>
                  </a:lnTo>
                  <a:lnTo>
                    <a:pt x="305864" y="713739"/>
                  </a:lnTo>
                  <a:lnTo>
                    <a:pt x="335721" y="754379"/>
                  </a:lnTo>
                  <a:lnTo>
                    <a:pt x="363066" y="797559"/>
                  </a:lnTo>
                  <a:lnTo>
                    <a:pt x="387839" y="842009"/>
                  </a:lnTo>
                  <a:lnTo>
                    <a:pt x="388338" y="842009"/>
                  </a:lnTo>
                  <a:lnTo>
                    <a:pt x="388338" y="843279"/>
                  </a:lnTo>
                  <a:close/>
                </a:path>
                <a:path w="1084580" h="1227454">
                  <a:moveTo>
                    <a:pt x="608022" y="900429"/>
                  </a:moveTo>
                  <a:lnTo>
                    <a:pt x="210937" y="900429"/>
                  </a:lnTo>
                  <a:lnTo>
                    <a:pt x="199878" y="899159"/>
                  </a:lnTo>
                  <a:lnTo>
                    <a:pt x="190852" y="892809"/>
                  </a:lnTo>
                  <a:lnTo>
                    <a:pt x="184769" y="883919"/>
                  </a:lnTo>
                  <a:lnTo>
                    <a:pt x="182539" y="872489"/>
                  </a:lnTo>
                  <a:lnTo>
                    <a:pt x="184769" y="861059"/>
                  </a:lnTo>
                  <a:lnTo>
                    <a:pt x="190852" y="852169"/>
                  </a:lnTo>
                  <a:lnTo>
                    <a:pt x="199878" y="845819"/>
                  </a:lnTo>
                  <a:lnTo>
                    <a:pt x="210937" y="844549"/>
                  </a:lnTo>
                  <a:lnTo>
                    <a:pt x="608022" y="844549"/>
                  </a:lnTo>
                  <a:lnTo>
                    <a:pt x="619095" y="845819"/>
                  </a:lnTo>
                  <a:lnTo>
                    <a:pt x="628130" y="852169"/>
                  </a:lnTo>
                  <a:lnTo>
                    <a:pt x="634216" y="861059"/>
                  </a:lnTo>
                  <a:lnTo>
                    <a:pt x="636447" y="872489"/>
                  </a:lnTo>
                  <a:lnTo>
                    <a:pt x="634216" y="883919"/>
                  </a:lnTo>
                  <a:lnTo>
                    <a:pt x="628130" y="892809"/>
                  </a:lnTo>
                  <a:lnTo>
                    <a:pt x="619095" y="899159"/>
                  </a:lnTo>
                  <a:lnTo>
                    <a:pt x="608022" y="900429"/>
                  </a:lnTo>
                  <a:close/>
                </a:path>
                <a:path w="1084580" h="1227454">
                  <a:moveTo>
                    <a:pt x="589113" y="908049"/>
                  </a:moveTo>
                  <a:lnTo>
                    <a:pt x="229873" y="900429"/>
                  </a:lnTo>
                  <a:lnTo>
                    <a:pt x="589113" y="900429"/>
                  </a:lnTo>
                  <a:lnTo>
                    <a:pt x="589113" y="908049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6112520" y="7652398"/>
            <a:ext cx="765810" cy="1240155"/>
            <a:chOff x="16112520" y="7652398"/>
            <a:chExt cx="765810" cy="1240155"/>
          </a:xfrm>
        </p:grpSpPr>
        <p:sp>
          <p:nvSpPr>
            <p:cNvPr id="16" name="object 16"/>
            <p:cNvSpPr/>
            <p:nvPr/>
          </p:nvSpPr>
          <p:spPr>
            <a:xfrm>
              <a:off x="16172497" y="7688107"/>
              <a:ext cx="706120" cy="1203960"/>
            </a:xfrm>
            <a:custGeom>
              <a:avLst/>
              <a:gdLst/>
              <a:ahLst/>
              <a:cxnLst/>
              <a:rect l="l" t="t" r="r" b="b"/>
              <a:pathLst>
                <a:path w="706119" h="1203959">
                  <a:moveTo>
                    <a:pt x="358095" y="1203880"/>
                  </a:moveTo>
                  <a:lnTo>
                    <a:pt x="51231" y="579368"/>
                  </a:lnTo>
                  <a:lnTo>
                    <a:pt x="29840" y="533218"/>
                  </a:lnTo>
                  <a:lnTo>
                    <a:pt x="14170" y="485743"/>
                  </a:lnTo>
                  <a:lnTo>
                    <a:pt x="4222" y="437493"/>
                  </a:lnTo>
                  <a:lnTo>
                    <a:pt x="0" y="389016"/>
                  </a:lnTo>
                  <a:lnTo>
                    <a:pt x="1504" y="340861"/>
                  </a:lnTo>
                  <a:lnTo>
                    <a:pt x="8739" y="293578"/>
                  </a:lnTo>
                  <a:lnTo>
                    <a:pt x="21705" y="247716"/>
                  </a:lnTo>
                  <a:lnTo>
                    <a:pt x="40405" y="203824"/>
                  </a:lnTo>
                  <a:lnTo>
                    <a:pt x="64842" y="162451"/>
                  </a:lnTo>
                  <a:lnTo>
                    <a:pt x="89682" y="131349"/>
                  </a:lnTo>
                  <a:lnTo>
                    <a:pt x="150899" y="74158"/>
                  </a:lnTo>
                  <a:lnTo>
                    <a:pt x="194135" y="45036"/>
                  </a:lnTo>
                  <a:lnTo>
                    <a:pt x="245247" y="20500"/>
                  </a:lnTo>
                  <a:lnTo>
                    <a:pt x="303831" y="4254"/>
                  </a:lnTo>
                  <a:lnTo>
                    <a:pt x="369479" y="0"/>
                  </a:lnTo>
                  <a:lnTo>
                    <a:pt x="431093" y="8910"/>
                  </a:lnTo>
                  <a:lnTo>
                    <a:pt x="485084" y="27300"/>
                  </a:lnTo>
                  <a:lnTo>
                    <a:pt x="530799" y="51216"/>
                  </a:lnTo>
                  <a:lnTo>
                    <a:pt x="567584" y="76702"/>
                  </a:lnTo>
                  <a:lnTo>
                    <a:pt x="611753" y="116568"/>
                  </a:lnTo>
                  <a:lnTo>
                    <a:pt x="636623" y="145652"/>
                  </a:lnTo>
                  <a:lnTo>
                    <a:pt x="665949" y="190730"/>
                  </a:lnTo>
                  <a:lnTo>
                    <a:pt x="689602" y="246921"/>
                  </a:lnTo>
                  <a:lnTo>
                    <a:pt x="702099" y="303587"/>
                  </a:lnTo>
                  <a:lnTo>
                    <a:pt x="705669" y="358876"/>
                  </a:lnTo>
                  <a:lnTo>
                    <a:pt x="702543" y="410936"/>
                  </a:lnTo>
                  <a:lnTo>
                    <a:pt x="694952" y="457916"/>
                  </a:lnTo>
                  <a:lnTo>
                    <a:pt x="685124" y="497964"/>
                  </a:lnTo>
                  <a:lnTo>
                    <a:pt x="667681" y="549859"/>
                  </a:lnTo>
                  <a:lnTo>
                    <a:pt x="358095" y="1203880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12515" y="7652410"/>
              <a:ext cx="715010" cy="1212850"/>
            </a:xfrm>
            <a:custGeom>
              <a:avLst/>
              <a:gdLst/>
              <a:ahLst/>
              <a:cxnLst/>
              <a:rect l="l" t="t" r="r" b="b"/>
              <a:pathLst>
                <a:path w="715009" h="1212850">
                  <a:moveTo>
                    <a:pt x="461378" y="350939"/>
                  </a:moveTo>
                  <a:lnTo>
                    <a:pt x="451383" y="301409"/>
                  </a:lnTo>
                  <a:lnTo>
                    <a:pt x="424129" y="260870"/>
                  </a:lnTo>
                  <a:lnTo>
                    <a:pt x="383705" y="233502"/>
                  </a:lnTo>
                  <a:lnTo>
                    <a:pt x="334175" y="223443"/>
                  </a:lnTo>
                  <a:lnTo>
                    <a:pt x="284657" y="233464"/>
                  </a:lnTo>
                  <a:lnTo>
                    <a:pt x="244221" y="260781"/>
                  </a:lnTo>
                  <a:lnTo>
                    <a:pt x="216966" y="301294"/>
                  </a:lnTo>
                  <a:lnTo>
                    <a:pt x="206971" y="350939"/>
                  </a:lnTo>
                  <a:lnTo>
                    <a:pt x="216966" y="400570"/>
                  </a:lnTo>
                  <a:lnTo>
                    <a:pt x="244221" y="441083"/>
                  </a:lnTo>
                  <a:lnTo>
                    <a:pt x="284657" y="468401"/>
                  </a:lnTo>
                  <a:lnTo>
                    <a:pt x="334175" y="478409"/>
                  </a:lnTo>
                  <a:lnTo>
                    <a:pt x="383705" y="468401"/>
                  </a:lnTo>
                  <a:lnTo>
                    <a:pt x="424129" y="441083"/>
                  </a:lnTo>
                  <a:lnTo>
                    <a:pt x="451383" y="400570"/>
                  </a:lnTo>
                  <a:lnTo>
                    <a:pt x="461378" y="350939"/>
                  </a:lnTo>
                  <a:close/>
                </a:path>
                <a:path w="715009" h="1212850">
                  <a:moveTo>
                    <a:pt x="714946" y="352552"/>
                  </a:moveTo>
                  <a:lnTo>
                    <a:pt x="710298" y="299669"/>
                  </a:lnTo>
                  <a:lnTo>
                    <a:pt x="706374" y="283273"/>
                  </a:lnTo>
                  <a:lnTo>
                    <a:pt x="706374" y="353034"/>
                  </a:lnTo>
                  <a:lnTo>
                    <a:pt x="704583" y="402615"/>
                  </a:lnTo>
                  <a:lnTo>
                    <a:pt x="698220" y="448691"/>
                  </a:lnTo>
                  <a:lnTo>
                    <a:pt x="688987" y="489889"/>
                  </a:lnTo>
                  <a:lnTo>
                    <a:pt x="668756" y="552081"/>
                  </a:lnTo>
                  <a:lnTo>
                    <a:pt x="363131" y="1197660"/>
                  </a:lnTo>
                  <a:lnTo>
                    <a:pt x="60477" y="581583"/>
                  </a:lnTo>
                  <a:lnTo>
                    <a:pt x="39116" y="535546"/>
                  </a:lnTo>
                  <a:lnTo>
                    <a:pt x="23495" y="488391"/>
                  </a:lnTo>
                  <a:lnTo>
                    <a:pt x="13627" y="440613"/>
                  </a:lnTo>
                  <a:lnTo>
                    <a:pt x="9474" y="392772"/>
                  </a:lnTo>
                  <a:lnTo>
                    <a:pt x="11010" y="345262"/>
                  </a:lnTo>
                  <a:lnTo>
                    <a:pt x="18237" y="298704"/>
                  </a:lnTo>
                  <a:lnTo>
                    <a:pt x="31140" y="253568"/>
                  </a:lnTo>
                  <a:lnTo>
                    <a:pt x="49669" y="210375"/>
                  </a:lnTo>
                  <a:lnTo>
                    <a:pt x="73837" y="169633"/>
                  </a:lnTo>
                  <a:lnTo>
                    <a:pt x="102108" y="134683"/>
                  </a:lnTo>
                  <a:lnTo>
                    <a:pt x="133667" y="103365"/>
                  </a:lnTo>
                  <a:lnTo>
                    <a:pt x="176009" y="69837"/>
                  </a:lnTo>
                  <a:lnTo>
                    <a:pt x="228523" y="39370"/>
                  </a:lnTo>
                  <a:lnTo>
                    <a:pt x="290614" y="17221"/>
                  </a:lnTo>
                  <a:lnTo>
                    <a:pt x="361645" y="8674"/>
                  </a:lnTo>
                  <a:lnTo>
                    <a:pt x="370065" y="8674"/>
                  </a:lnTo>
                  <a:lnTo>
                    <a:pt x="432752" y="16979"/>
                  </a:lnTo>
                  <a:lnTo>
                    <a:pt x="484149" y="33794"/>
                  </a:lnTo>
                  <a:lnTo>
                    <a:pt x="528447" y="56134"/>
                  </a:lnTo>
                  <a:lnTo>
                    <a:pt x="565150" y="80772"/>
                  </a:lnTo>
                  <a:lnTo>
                    <a:pt x="613816" y="124002"/>
                  </a:lnTo>
                  <a:lnTo>
                    <a:pt x="639432" y="154355"/>
                  </a:lnTo>
                  <a:lnTo>
                    <a:pt x="667270" y="197167"/>
                  </a:lnTo>
                  <a:lnTo>
                    <a:pt x="689419" y="248920"/>
                  </a:lnTo>
                  <a:lnTo>
                    <a:pt x="701890" y="301345"/>
                  </a:lnTo>
                  <a:lnTo>
                    <a:pt x="706374" y="353034"/>
                  </a:lnTo>
                  <a:lnTo>
                    <a:pt x="706374" y="283273"/>
                  </a:lnTo>
                  <a:lnTo>
                    <a:pt x="697458" y="245999"/>
                  </a:lnTo>
                  <a:lnTo>
                    <a:pt x="674700" y="192951"/>
                  </a:lnTo>
                  <a:lnTo>
                    <a:pt x="646201" y="148869"/>
                  </a:lnTo>
                  <a:lnTo>
                    <a:pt x="619760" y="117805"/>
                  </a:lnTo>
                  <a:lnTo>
                    <a:pt x="569925" y="73482"/>
                  </a:lnTo>
                  <a:lnTo>
                    <a:pt x="532307" y="48298"/>
                  </a:lnTo>
                  <a:lnTo>
                    <a:pt x="486879" y="25463"/>
                  </a:lnTo>
                  <a:lnTo>
                    <a:pt x="435343" y="8674"/>
                  </a:lnTo>
                  <a:lnTo>
                    <a:pt x="434111" y="8267"/>
                  </a:lnTo>
                  <a:lnTo>
                    <a:pt x="374510" y="0"/>
                  </a:lnTo>
                  <a:lnTo>
                    <a:pt x="307454" y="4419"/>
                  </a:lnTo>
                  <a:lnTo>
                    <a:pt x="247650" y="21259"/>
                  </a:lnTo>
                  <a:lnTo>
                    <a:pt x="195529" y="46596"/>
                  </a:lnTo>
                  <a:lnTo>
                    <a:pt x="151536" y="76542"/>
                  </a:lnTo>
                  <a:lnTo>
                    <a:pt x="116141" y="107188"/>
                  </a:lnTo>
                  <a:lnTo>
                    <a:pt x="72885" y="155028"/>
                  </a:lnTo>
                  <a:lnTo>
                    <a:pt x="41160" y="206184"/>
                  </a:lnTo>
                  <a:lnTo>
                    <a:pt x="22186" y="250418"/>
                  </a:lnTo>
                  <a:lnTo>
                    <a:pt x="8978" y="296595"/>
                  </a:lnTo>
                  <a:lnTo>
                    <a:pt x="1587" y="344233"/>
                  </a:lnTo>
                  <a:lnTo>
                    <a:pt x="0" y="392734"/>
                  </a:lnTo>
                  <a:lnTo>
                    <a:pt x="4241" y="441731"/>
                  </a:lnTo>
                  <a:lnTo>
                    <a:pt x="14325" y="490562"/>
                  </a:lnTo>
                  <a:lnTo>
                    <a:pt x="30251" y="538759"/>
                  </a:lnTo>
                  <a:lnTo>
                    <a:pt x="52057" y="585812"/>
                  </a:lnTo>
                  <a:lnTo>
                    <a:pt x="358927" y="1210310"/>
                  </a:lnTo>
                  <a:lnTo>
                    <a:pt x="361403" y="1212799"/>
                  </a:lnTo>
                  <a:lnTo>
                    <a:pt x="363131" y="1212799"/>
                  </a:lnTo>
                  <a:lnTo>
                    <a:pt x="364858" y="1212557"/>
                  </a:lnTo>
                  <a:lnTo>
                    <a:pt x="366598" y="1211554"/>
                  </a:lnTo>
                  <a:lnTo>
                    <a:pt x="367220" y="1210310"/>
                  </a:lnTo>
                  <a:lnTo>
                    <a:pt x="373202" y="1197660"/>
                  </a:lnTo>
                  <a:lnTo>
                    <a:pt x="676681" y="556056"/>
                  </a:lnTo>
                  <a:lnTo>
                    <a:pt x="686727" y="528154"/>
                  </a:lnTo>
                  <a:lnTo>
                    <a:pt x="697318" y="492442"/>
                  </a:lnTo>
                  <a:lnTo>
                    <a:pt x="706716" y="450342"/>
                  </a:lnTo>
                  <a:lnTo>
                    <a:pt x="713181" y="403237"/>
                  </a:lnTo>
                  <a:lnTo>
                    <a:pt x="714946" y="352552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791257" y="6088743"/>
            <a:ext cx="751840" cy="1457960"/>
            <a:chOff x="10791257" y="6088743"/>
            <a:chExt cx="751840" cy="1457960"/>
          </a:xfrm>
        </p:grpSpPr>
        <p:sp>
          <p:nvSpPr>
            <p:cNvPr id="19" name="object 19"/>
            <p:cNvSpPr/>
            <p:nvPr/>
          </p:nvSpPr>
          <p:spPr>
            <a:xfrm>
              <a:off x="10813419" y="6310009"/>
              <a:ext cx="659765" cy="1044575"/>
            </a:xfrm>
            <a:custGeom>
              <a:avLst/>
              <a:gdLst/>
              <a:ahLst/>
              <a:cxnLst/>
              <a:rect l="l" t="t" r="r" b="b"/>
              <a:pathLst>
                <a:path w="659765" h="1044575">
                  <a:moveTo>
                    <a:pt x="383589" y="1044342"/>
                  </a:moveTo>
                  <a:lnTo>
                    <a:pt x="126213" y="420898"/>
                  </a:lnTo>
                  <a:lnTo>
                    <a:pt x="0" y="115637"/>
                  </a:lnTo>
                  <a:lnTo>
                    <a:pt x="276031" y="0"/>
                  </a:lnTo>
                  <a:lnTo>
                    <a:pt x="407782" y="319349"/>
                  </a:lnTo>
                  <a:lnTo>
                    <a:pt x="659626" y="928696"/>
                  </a:lnTo>
                  <a:lnTo>
                    <a:pt x="383589" y="1044342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91257" y="6088743"/>
              <a:ext cx="751840" cy="1457960"/>
            </a:xfrm>
            <a:custGeom>
              <a:avLst/>
              <a:gdLst/>
              <a:ahLst/>
              <a:cxnLst/>
              <a:rect l="l" t="t" r="r" b="b"/>
              <a:pathLst>
                <a:path w="751840" h="1457959">
                  <a:moveTo>
                    <a:pt x="250258" y="6406"/>
                  </a:moveTo>
                  <a:lnTo>
                    <a:pt x="187422" y="6406"/>
                  </a:lnTo>
                  <a:lnTo>
                    <a:pt x="219263" y="0"/>
                  </a:lnTo>
                  <a:lnTo>
                    <a:pt x="249982" y="6223"/>
                  </a:lnTo>
                  <a:lnTo>
                    <a:pt x="250258" y="6406"/>
                  </a:lnTo>
                  <a:close/>
                </a:path>
                <a:path w="751840" h="1457959">
                  <a:moveTo>
                    <a:pt x="703349" y="1457568"/>
                  </a:moveTo>
                  <a:lnTo>
                    <a:pt x="700726" y="1457274"/>
                  </a:lnTo>
                  <a:lnTo>
                    <a:pt x="698685" y="1455807"/>
                  </a:lnTo>
                  <a:lnTo>
                    <a:pt x="464039" y="1279988"/>
                  </a:lnTo>
                  <a:lnTo>
                    <a:pt x="463748" y="1279988"/>
                  </a:lnTo>
                  <a:lnTo>
                    <a:pt x="463748" y="1279695"/>
                  </a:lnTo>
                  <a:lnTo>
                    <a:pt x="463456" y="1279695"/>
                  </a:lnTo>
                  <a:lnTo>
                    <a:pt x="461708" y="1277934"/>
                  </a:lnTo>
                  <a:lnTo>
                    <a:pt x="461416" y="1277053"/>
                  </a:lnTo>
                  <a:lnTo>
                    <a:pt x="6407" y="174887"/>
                  </a:lnTo>
                  <a:lnTo>
                    <a:pt x="0" y="141471"/>
                  </a:lnTo>
                  <a:lnTo>
                    <a:pt x="6487" y="109247"/>
                  </a:lnTo>
                  <a:lnTo>
                    <a:pt x="24449" y="81809"/>
                  </a:lnTo>
                  <a:lnTo>
                    <a:pt x="52464" y="62765"/>
                  </a:lnTo>
                  <a:lnTo>
                    <a:pt x="187425" y="6401"/>
                  </a:lnTo>
                  <a:lnTo>
                    <a:pt x="250258" y="6406"/>
                  </a:lnTo>
                  <a:lnTo>
                    <a:pt x="261864" y="14117"/>
                  </a:lnTo>
                  <a:lnTo>
                    <a:pt x="219143" y="14117"/>
                  </a:lnTo>
                  <a:lnTo>
                    <a:pt x="192675" y="19321"/>
                  </a:lnTo>
                  <a:lnTo>
                    <a:pt x="58009" y="75974"/>
                  </a:lnTo>
                  <a:lnTo>
                    <a:pt x="34655" y="91750"/>
                  </a:lnTo>
                  <a:lnTo>
                    <a:pt x="19638" y="114601"/>
                  </a:lnTo>
                  <a:lnTo>
                    <a:pt x="14185" y="141474"/>
                  </a:lnTo>
                  <a:lnTo>
                    <a:pt x="19524" y="169304"/>
                  </a:lnTo>
                  <a:lnTo>
                    <a:pt x="63838" y="276439"/>
                  </a:lnTo>
                  <a:lnTo>
                    <a:pt x="100924" y="276439"/>
                  </a:lnTo>
                  <a:lnTo>
                    <a:pt x="69374" y="289647"/>
                  </a:lnTo>
                  <a:lnTo>
                    <a:pt x="88615" y="336610"/>
                  </a:lnTo>
                  <a:lnTo>
                    <a:pt x="125700" y="336610"/>
                  </a:lnTo>
                  <a:lnTo>
                    <a:pt x="94150" y="349819"/>
                  </a:lnTo>
                  <a:lnTo>
                    <a:pt x="471912" y="1265013"/>
                  </a:lnTo>
                  <a:lnTo>
                    <a:pt x="509357" y="1265013"/>
                  </a:lnTo>
                  <a:lnTo>
                    <a:pt x="482703" y="1276175"/>
                  </a:lnTo>
                  <a:lnTo>
                    <a:pt x="580059" y="1349262"/>
                  </a:lnTo>
                  <a:lnTo>
                    <a:pt x="616317" y="1349262"/>
                  </a:lnTo>
                  <a:lnTo>
                    <a:pt x="593176" y="1358948"/>
                  </a:lnTo>
                  <a:lnTo>
                    <a:pt x="611248" y="1372743"/>
                  </a:lnTo>
                  <a:lnTo>
                    <a:pt x="721182" y="1372743"/>
                  </a:lnTo>
                  <a:lnTo>
                    <a:pt x="710053" y="1451110"/>
                  </a:lnTo>
                  <a:lnTo>
                    <a:pt x="709470" y="1453752"/>
                  </a:lnTo>
                  <a:lnTo>
                    <a:pt x="708013" y="1455807"/>
                  </a:lnTo>
                  <a:lnTo>
                    <a:pt x="703349" y="1457568"/>
                  </a:lnTo>
                  <a:close/>
                </a:path>
                <a:path w="751840" h="1457959">
                  <a:moveTo>
                    <a:pt x="100924" y="276439"/>
                  </a:moveTo>
                  <a:lnTo>
                    <a:pt x="63838" y="276439"/>
                  </a:lnTo>
                  <a:lnTo>
                    <a:pt x="326753" y="166665"/>
                  </a:lnTo>
                  <a:lnTo>
                    <a:pt x="281281" y="56299"/>
                  </a:lnTo>
                  <a:lnTo>
                    <a:pt x="266290" y="33764"/>
                  </a:lnTo>
                  <a:lnTo>
                    <a:pt x="244629" y="19317"/>
                  </a:lnTo>
                  <a:lnTo>
                    <a:pt x="219143" y="14117"/>
                  </a:lnTo>
                  <a:lnTo>
                    <a:pt x="261864" y="14117"/>
                  </a:lnTo>
                  <a:lnTo>
                    <a:pt x="276164" y="23619"/>
                  </a:lnTo>
                  <a:lnTo>
                    <a:pt x="294395" y="50728"/>
                  </a:lnTo>
                  <a:lnTo>
                    <a:pt x="347602" y="179577"/>
                  </a:lnTo>
                  <a:lnTo>
                    <a:pt x="332291" y="179577"/>
                  </a:lnTo>
                  <a:lnTo>
                    <a:pt x="100924" y="276439"/>
                  </a:lnTo>
                  <a:close/>
                </a:path>
                <a:path w="751840" h="1457959">
                  <a:moveTo>
                    <a:pt x="157702" y="88586"/>
                  </a:moveTo>
                  <a:lnTo>
                    <a:pt x="153625" y="86831"/>
                  </a:lnTo>
                  <a:lnTo>
                    <a:pt x="150710" y="79781"/>
                  </a:lnTo>
                  <a:lnTo>
                    <a:pt x="152453" y="75378"/>
                  </a:lnTo>
                  <a:lnTo>
                    <a:pt x="186287" y="61294"/>
                  </a:lnTo>
                  <a:lnTo>
                    <a:pt x="207681" y="57059"/>
                  </a:lnTo>
                  <a:lnTo>
                    <a:pt x="228391" y="61298"/>
                  </a:lnTo>
                  <a:lnTo>
                    <a:pt x="243258" y="71173"/>
                  </a:lnTo>
                  <a:lnTo>
                    <a:pt x="207350" y="71173"/>
                  </a:lnTo>
                  <a:lnTo>
                    <a:pt x="191518" y="74207"/>
                  </a:lnTo>
                  <a:lnTo>
                    <a:pt x="161197" y="86831"/>
                  </a:lnTo>
                  <a:lnTo>
                    <a:pt x="157702" y="88586"/>
                  </a:lnTo>
                  <a:close/>
                </a:path>
                <a:path w="751840" h="1457959">
                  <a:moveTo>
                    <a:pt x="260883" y="125872"/>
                  </a:moveTo>
                  <a:lnTo>
                    <a:pt x="256510" y="123808"/>
                  </a:lnTo>
                  <a:lnTo>
                    <a:pt x="254767" y="120286"/>
                  </a:lnTo>
                  <a:lnTo>
                    <a:pt x="244851" y="96520"/>
                  </a:lnTo>
                  <a:lnTo>
                    <a:pt x="235738" y="83043"/>
                  </a:lnTo>
                  <a:lnTo>
                    <a:pt x="222664" y="74356"/>
                  </a:lnTo>
                  <a:lnTo>
                    <a:pt x="207350" y="71173"/>
                  </a:lnTo>
                  <a:lnTo>
                    <a:pt x="243258" y="71173"/>
                  </a:lnTo>
                  <a:lnTo>
                    <a:pt x="246031" y="73015"/>
                  </a:lnTo>
                  <a:lnTo>
                    <a:pt x="258265" y="91234"/>
                  </a:lnTo>
                  <a:lnTo>
                    <a:pt x="269627" y="118534"/>
                  </a:lnTo>
                  <a:lnTo>
                    <a:pt x="267884" y="122937"/>
                  </a:lnTo>
                  <a:lnTo>
                    <a:pt x="260883" y="125872"/>
                  </a:lnTo>
                  <a:close/>
                </a:path>
                <a:path w="751840" h="1457959">
                  <a:moveTo>
                    <a:pt x="125700" y="336610"/>
                  </a:moveTo>
                  <a:lnTo>
                    <a:pt x="88615" y="336610"/>
                  </a:lnTo>
                  <a:lnTo>
                    <a:pt x="351529" y="226540"/>
                  </a:lnTo>
                  <a:lnTo>
                    <a:pt x="332291" y="179577"/>
                  </a:lnTo>
                  <a:lnTo>
                    <a:pt x="347602" y="179577"/>
                  </a:lnTo>
                  <a:lnTo>
                    <a:pt x="372450" y="239749"/>
                  </a:lnTo>
                  <a:lnTo>
                    <a:pt x="357067" y="239749"/>
                  </a:lnTo>
                  <a:lnTo>
                    <a:pt x="125700" y="336610"/>
                  </a:lnTo>
                  <a:close/>
                </a:path>
                <a:path w="751840" h="1457959">
                  <a:moveTo>
                    <a:pt x="509357" y="1265013"/>
                  </a:moveTo>
                  <a:lnTo>
                    <a:pt x="471912" y="1265013"/>
                  </a:lnTo>
                  <a:lnTo>
                    <a:pt x="735124" y="1155237"/>
                  </a:lnTo>
                  <a:lnTo>
                    <a:pt x="357067" y="239749"/>
                  </a:lnTo>
                  <a:lnTo>
                    <a:pt x="372450" y="239749"/>
                  </a:lnTo>
                  <a:lnTo>
                    <a:pt x="750861" y="1156123"/>
                  </a:lnTo>
                  <a:lnTo>
                    <a:pt x="751153" y="1156710"/>
                  </a:lnTo>
                  <a:lnTo>
                    <a:pt x="751444" y="1157591"/>
                  </a:lnTo>
                  <a:lnTo>
                    <a:pt x="751444" y="1159645"/>
                  </a:lnTo>
                  <a:lnTo>
                    <a:pt x="749943" y="1170215"/>
                  </a:lnTo>
                  <a:lnTo>
                    <a:pt x="735713" y="1170215"/>
                  </a:lnTo>
                  <a:lnTo>
                    <a:pt x="509357" y="1265013"/>
                  </a:lnTo>
                  <a:close/>
                </a:path>
                <a:path w="751840" h="1457959">
                  <a:moveTo>
                    <a:pt x="284499" y="612821"/>
                  </a:moveTo>
                  <a:lnTo>
                    <a:pt x="280126" y="611060"/>
                  </a:lnTo>
                  <a:lnTo>
                    <a:pt x="234069" y="499816"/>
                  </a:lnTo>
                  <a:lnTo>
                    <a:pt x="235821" y="495413"/>
                  </a:lnTo>
                  <a:lnTo>
                    <a:pt x="239318" y="493946"/>
                  </a:lnTo>
                  <a:lnTo>
                    <a:pt x="243108" y="492184"/>
                  </a:lnTo>
                  <a:lnTo>
                    <a:pt x="247186" y="493946"/>
                  </a:lnTo>
                  <a:lnTo>
                    <a:pt x="248643" y="497761"/>
                  </a:lnTo>
                  <a:lnTo>
                    <a:pt x="293238" y="605483"/>
                  </a:lnTo>
                  <a:lnTo>
                    <a:pt x="291489" y="609886"/>
                  </a:lnTo>
                  <a:lnTo>
                    <a:pt x="284499" y="612821"/>
                  </a:lnTo>
                  <a:close/>
                </a:path>
                <a:path w="751840" h="1457959">
                  <a:moveTo>
                    <a:pt x="474833" y="1073940"/>
                  </a:moveTo>
                  <a:lnTo>
                    <a:pt x="470461" y="1072179"/>
                  </a:lnTo>
                  <a:lnTo>
                    <a:pt x="318305" y="704106"/>
                  </a:lnTo>
                  <a:lnTo>
                    <a:pt x="320054" y="699703"/>
                  </a:lnTo>
                  <a:lnTo>
                    <a:pt x="323552" y="698235"/>
                  </a:lnTo>
                  <a:lnTo>
                    <a:pt x="327341" y="696474"/>
                  </a:lnTo>
                  <a:lnTo>
                    <a:pt x="331422" y="698235"/>
                  </a:lnTo>
                  <a:lnTo>
                    <a:pt x="332880" y="702051"/>
                  </a:lnTo>
                  <a:lnTo>
                    <a:pt x="483578" y="1066602"/>
                  </a:lnTo>
                  <a:lnTo>
                    <a:pt x="481829" y="1071005"/>
                  </a:lnTo>
                  <a:lnTo>
                    <a:pt x="474833" y="1073940"/>
                  </a:lnTo>
                  <a:close/>
                </a:path>
                <a:path w="751840" h="1457959">
                  <a:moveTo>
                    <a:pt x="616317" y="1349262"/>
                  </a:moveTo>
                  <a:lnTo>
                    <a:pt x="580059" y="1349262"/>
                  </a:lnTo>
                  <a:lnTo>
                    <a:pt x="718224" y="1291438"/>
                  </a:lnTo>
                  <a:lnTo>
                    <a:pt x="735713" y="1170215"/>
                  </a:lnTo>
                  <a:lnTo>
                    <a:pt x="749943" y="1170215"/>
                  </a:lnTo>
                  <a:lnTo>
                    <a:pt x="730436" y="1307582"/>
                  </a:lnTo>
                  <a:lnTo>
                    <a:pt x="715892" y="1307582"/>
                  </a:lnTo>
                  <a:lnTo>
                    <a:pt x="616317" y="1349262"/>
                  </a:lnTo>
                  <a:close/>
                </a:path>
                <a:path w="751840" h="1457959">
                  <a:moveTo>
                    <a:pt x="721182" y="1372743"/>
                  </a:moveTo>
                  <a:lnTo>
                    <a:pt x="611248" y="1372743"/>
                  </a:lnTo>
                  <a:lnTo>
                    <a:pt x="712685" y="1330183"/>
                  </a:lnTo>
                  <a:lnTo>
                    <a:pt x="715892" y="1307582"/>
                  </a:lnTo>
                  <a:lnTo>
                    <a:pt x="730436" y="1307582"/>
                  </a:lnTo>
                  <a:lnTo>
                    <a:pt x="721182" y="1372743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2007748" y="4613178"/>
            <a:ext cx="1295400" cy="895350"/>
            <a:chOff x="12007748" y="4613178"/>
            <a:chExt cx="1295400" cy="895350"/>
          </a:xfrm>
        </p:grpSpPr>
        <p:sp>
          <p:nvSpPr>
            <p:cNvPr id="22" name="object 22"/>
            <p:cNvSpPr/>
            <p:nvPr/>
          </p:nvSpPr>
          <p:spPr>
            <a:xfrm>
              <a:off x="12018731" y="4703787"/>
              <a:ext cx="1071245" cy="800735"/>
            </a:xfrm>
            <a:custGeom>
              <a:avLst/>
              <a:gdLst/>
              <a:ahLst/>
              <a:cxnLst/>
              <a:rect l="l" t="t" r="r" b="b"/>
              <a:pathLst>
                <a:path w="1071244" h="800735">
                  <a:moveTo>
                    <a:pt x="973158" y="477579"/>
                  </a:moveTo>
                  <a:lnTo>
                    <a:pt x="973158" y="191246"/>
                  </a:lnTo>
                  <a:lnTo>
                    <a:pt x="1011224" y="213138"/>
                  </a:lnTo>
                  <a:lnTo>
                    <a:pt x="1041238" y="243624"/>
                  </a:lnTo>
                  <a:lnTo>
                    <a:pt x="1061699" y="280692"/>
                  </a:lnTo>
                  <a:lnTo>
                    <a:pt x="1071104" y="322326"/>
                  </a:lnTo>
                  <a:lnTo>
                    <a:pt x="1066864" y="370582"/>
                  </a:lnTo>
                  <a:lnTo>
                    <a:pt x="1047855" y="414658"/>
                  </a:lnTo>
                  <a:lnTo>
                    <a:pt x="1015984" y="451382"/>
                  </a:lnTo>
                  <a:lnTo>
                    <a:pt x="973158" y="477579"/>
                  </a:lnTo>
                  <a:close/>
                </a:path>
                <a:path w="1071244" h="800735">
                  <a:moveTo>
                    <a:pt x="869450" y="632117"/>
                  </a:moveTo>
                  <a:lnTo>
                    <a:pt x="363516" y="517512"/>
                  </a:lnTo>
                  <a:lnTo>
                    <a:pt x="363516" y="125528"/>
                  </a:lnTo>
                  <a:lnTo>
                    <a:pt x="869450" y="0"/>
                  </a:lnTo>
                  <a:lnTo>
                    <a:pt x="869450" y="632117"/>
                  </a:lnTo>
                  <a:close/>
                </a:path>
                <a:path w="1071244" h="800735">
                  <a:moveTo>
                    <a:pt x="373959" y="800442"/>
                  </a:moveTo>
                  <a:lnTo>
                    <a:pt x="255487" y="799905"/>
                  </a:lnTo>
                  <a:lnTo>
                    <a:pt x="224339" y="774835"/>
                  </a:lnTo>
                  <a:lnTo>
                    <a:pt x="168706" y="520735"/>
                  </a:lnTo>
                  <a:lnTo>
                    <a:pt x="344971" y="520735"/>
                  </a:lnTo>
                  <a:lnTo>
                    <a:pt x="405107" y="760868"/>
                  </a:lnTo>
                  <a:lnTo>
                    <a:pt x="405304" y="775588"/>
                  </a:lnTo>
                  <a:lnTo>
                    <a:pt x="399255" y="788243"/>
                  </a:lnTo>
                  <a:lnTo>
                    <a:pt x="388346" y="797104"/>
                  </a:lnTo>
                  <a:lnTo>
                    <a:pt x="373959" y="800442"/>
                  </a:lnTo>
                  <a:close/>
                </a:path>
                <a:path w="1071244" h="800735">
                  <a:moveTo>
                    <a:pt x="67692" y="465582"/>
                  </a:moveTo>
                  <a:lnTo>
                    <a:pt x="39426" y="465582"/>
                  </a:lnTo>
                  <a:lnTo>
                    <a:pt x="24074" y="462501"/>
                  </a:lnTo>
                  <a:lnTo>
                    <a:pt x="11542" y="454099"/>
                  </a:lnTo>
                  <a:lnTo>
                    <a:pt x="3096" y="441634"/>
                  </a:lnTo>
                  <a:lnTo>
                    <a:pt x="0" y="426365"/>
                  </a:lnTo>
                  <a:lnTo>
                    <a:pt x="0" y="278811"/>
                  </a:lnTo>
                  <a:lnTo>
                    <a:pt x="3125" y="263515"/>
                  </a:lnTo>
                  <a:lnTo>
                    <a:pt x="11634" y="250988"/>
                  </a:lnTo>
                  <a:lnTo>
                    <a:pt x="24228" y="242525"/>
                  </a:lnTo>
                  <a:lnTo>
                    <a:pt x="39610" y="239416"/>
                  </a:lnTo>
                  <a:lnTo>
                    <a:pt x="67692" y="239416"/>
                  </a:lnTo>
                  <a:lnTo>
                    <a:pt x="67692" y="465582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007748" y="4613178"/>
              <a:ext cx="1295400" cy="895350"/>
            </a:xfrm>
            <a:custGeom>
              <a:avLst/>
              <a:gdLst/>
              <a:ahLst/>
              <a:cxnLst/>
              <a:rect l="l" t="t" r="r" b="b"/>
              <a:pathLst>
                <a:path w="1295400" h="895350">
                  <a:moveTo>
                    <a:pt x="358475" y="895350"/>
                  </a:moveTo>
                  <a:lnTo>
                    <a:pt x="239643" y="894812"/>
                  </a:lnTo>
                  <a:lnTo>
                    <a:pt x="204174" y="866340"/>
                  </a:lnTo>
                  <a:lnTo>
                    <a:pt x="148723" y="612240"/>
                  </a:lnTo>
                  <a:lnTo>
                    <a:pt x="148618" y="610449"/>
                  </a:lnTo>
                  <a:lnTo>
                    <a:pt x="148723" y="609733"/>
                  </a:lnTo>
                  <a:lnTo>
                    <a:pt x="149623" y="608658"/>
                  </a:lnTo>
                  <a:lnTo>
                    <a:pt x="150156" y="608121"/>
                  </a:lnTo>
                  <a:lnTo>
                    <a:pt x="150698" y="607763"/>
                  </a:lnTo>
                  <a:lnTo>
                    <a:pt x="151423" y="607405"/>
                  </a:lnTo>
                  <a:lnTo>
                    <a:pt x="121195" y="594736"/>
                  </a:lnTo>
                  <a:lnTo>
                    <a:pt x="96774" y="573740"/>
                  </a:lnTo>
                  <a:lnTo>
                    <a:pt x="79916" y="546163"/>
                  </a:lnTo>
                  <a:lnTo>
                    <a:pt x="72377" y="513751"/>
                  </a:lnTo>
                  <a:lnTo>
                    <a:pt x="43753" y="513751"/>
                  </a:lnTo>
                  <a:lnTo>
                    <a:pt x="26736" y="510327"/>
                  </a:lnTo>
                  <a:lnTo>
                    <a:pt x="12827" y="500993"/>
                  </a:lnTo>
                  <a:lnTo>
                    <a:pt x="3442" y="487159"/>
                  </a:lnTo>
                  <a:lnTo>
                    <a:pt x="0" y="470237"/>
                  </a:lnTo>
                  <a:lnTo>
                    <a:pt x="0" y="322684"/>
                  </a:lnTo>
                  <a:lnTo>
                    <a:pt x="3442" y="305661"/>
                  </a:lnTo>
                  <a:lnTo>
                    <a:pt x="12827" y="291794"/>
                  </a:lnTo>
                  <a:lnTo>
                    <a:pt x="26736" y="282494"/>
                  </a:lnTo>
                  <a:lnTo>
                    <a:pt x="43753" y="279170"/>
                  </a:lnTo>
                  <a:lnTo>
                    <a:pt x="72561" y="279170"/>
                  </a:lnTo>
                  <a:lnTo>
                    <a:pt x="82566" y="241218"/>
                  </a:lnTo>
                  <a:lnTo>
                    <a:pt x="105214" y="210452"/>
                  </a:lnTo>
                  <a:lnTo>
                    <a:pt x="137552" y="189825"/>
                  </a:lnTo>
                  <a:lnTo>
                    <a:pt x="176626" y="182293"/>
                  </a:lnTo>
                  <a:lnTo>
                    <a:pt x="370178" y="182293"/>
                  </a:lnTo>
                  <a:lnTo>
                    <a:pt x="370178" y="178887"/>
                  </a:lnTo>
                  <a:lnTo>
                    <a:pt x="371438" y="177279"/>
                  </a:lnTo>
                  <a:lnTo>
                    <a:pt x="373419" y="176740"/>
                  </a:lnTo>
                  <a:lnTo>
                    <a:pt x="912842" y="39578"/>
                  </a:lnTo>
                  <a:lnTo>
                    <a:pt x="913922" y="39578"/>
                  </a:lnTo>
                  <a:lnTo>
                    <a:pt x="913922" y="34918"/>
                  </a:lnTo>
                  <a:lnTo>
                    <a:pt x="916699" y="21379"/>
                  </a:lnTo>
                  <a:lnTo>
                    <a:pt x="924253" y="10274"/>
                  </a:lnTo>
                  <a:lnTo>
                    <a:pt x="935418" y="2761"/>
                  </a:lnTo>
                  <a:lnTo>
                    <a:pt x="949032" y="0"/>
                  </a:lnTo>
                  <a:lnTo>
                    <a:pt x="962645" y="2761"/>
                  </a:lnTo>
                  <a:lnTo>
                    <a:pt x="973811" y="10274"/>
                  </a:lnTo>
                  <a:lnTo>
                    <a:pt x="981364" y="21380"/>
                  </a:lnTo>
                  <a:lnTo>
                    <a:pt x="984141" y="34918"/>
                  </a:lnTo>
                  <a:lnTo>
                    <a:pt x="984141" y="49244"/>
                  </a:lnTo>
                  <a:lnTo>
                    <a:pt x="909601" y="49244"/>
                  </a:lnTo>
                  <a:lnTo>
                    <a:pt x="378820" y="184263"/>
                  </a:lnTo>
                  <a:lnTo>
                    <a:pt x="378820" y="287765"/>
                  </a:lnTo>
                  <a:lnTo>
                    <a:pt x="43749" y="287765"/>
                  </a:lnTo>
                  <a:lnTo>
                    <a:pt x="30137" y="290501"/>
                  </a:lnTo>
                  <a:lnTo>
                    <a:pt x="18971" y="297972"/>
                  </a:lnTo>
                  <a:lnTo>
                    <a:pt x="11417" y="309069"/>
                  </a:lnTo>
                  <a:lnTo>
                    <a:pt x="8640" y="322684"/>
                  </a:lnTo>
                  <a:lnTo>
                    <a:pt x="8640" y="470237"/>
                  </a:lnTo>
                  <a:lnTo>
                    <a:pt x="11391" y="483777"/>
                  </a:lnTo>
                  <a:lnTo>
                    <a:pt x="18902" y="494882"/>
                  </a:lnTo>
                  <a:lnTo>
                    <a:pt x="30059" y="502394"/>
                  </a:lnTo>
                  <a:lnTo>
                    <a:pt x="43749" y="505156"/>
                  </a:lnTo>
                  <a:lnTo>
                    <a:pt x="378820" y="505156"/>
                  </a:lnTo>
                  <a:lnTo>
                    <a:pt x="378820" y="605793"/>
                  </a:lnTo>
                  <a:lnTo>
                    <a:pt x="398902" y="610449"/>
                  </a:lnTo>
                  <a:lnTo>
                    <a:pt x="333628" y="610449"/>
                  </a:lnTo>
                  <a:lnTo>
                    <a:pt x="334930" y="615642"/>
                  </a:lnTo>
                  <a:lnTo>
                    <a:pt x="158442" y="615642"/>
                  </a:lnTo>
                  <a:lnTo>
                    <a:pt x="212816" y="864550"/>
                  </a:lnTo>
                  <a:lnTo>
                    <a:pt x="381901" y="886754"/>
                  </a:lnTo>
                  <a:lnTo>
                    <a:pt x="381237" y="887417"/>
                  </a:lnTo>
                  <a:lnTo>
                    <a:pt x="374342" y="891746"/>
                  </a:lnTo>
                  <a:lnTo>
                    <a:pt x="366670" y="894429"/>
                  </a:lnTo>
                  <a:lnTo>
                    <a:pt x="358475" y="895350"/>
                  </a:lnTo>
                  <a:close/>
                </a:path>
                <a:path w="1295400" h="895350">
                  <a:moveTo>
                    <a:pt x="442737" y="235118"/>
                  </a:moveTo>
                  <a:lnTo>
                    <a:pt x="440217" y="235118"/>
                  </a:lnTo>
                  <a:lnTo>
                    <a:pt x="438416" y="233865"/>
                  </a:lnTo>
                  <a:lnTo>
                    <a:pt x="437876" y="231895"/>
                  </a:lnTo>
                  <a:lnTo>
                    <a:pt x="437336" y="229567"/>
                  </a:lnTo>
                  <a:lnTo>
                    <a:pt x="438776" y="227239"/>
                  </a:lnTo>
                  <a:lnTo>
                    <a:pt x="441117" y="226702"/>
                  </a:lnTo>
                  <a:lnTo>
                    <a:pt x="909601" y="111562"/>
                  </a:lnTo>
                  <a:lnTo>
                    <a:pt x="909601" y="49244"/>
                  </a:lnTo>
                  <a:lnTo>
                    <a:pt x="984141" y="49244"/>
                  </a:lnTo>
                  <a:lnTo>
                    <a:pt x="984141" y="120333"/>
                  </a:lnTo>
                  <a:lnTo>
                    <a:pt x="909421" y="120333"/>
                  </a:lnTo>
                  <a:lnTo>
                    <a:pt x="443097" y="234939"/>
                  </a:lnTo>
                  <a:lnTo>
                    <a:pt x="442737" y="235118"/>
                  </a:lnTo>
                  <a:close/>
                </a:path>
                <a:path w="1295400" h="895350">
                  <a:moveTo>
                    <a:pt x="1027352" y="204318"/>
                  </a:moveTo>
                  <a:lnTo>
                    <a:pt x="1025912" y="204318"/>
                  </a:lnTo>
                  <a:lnTo>
                    <a:pt x="1025192" y="204139"/>
                  </a:lnTo>
                  <a:lnTo>
                    <a:pt x="1024292" y="203960"/>
                  </a:lnTo>
                  <a:lnTo>
                    <a:pt x="1023571" y="203423"/>
                  </a:lnTo>
                  <a:lnTo>
                    <a:pt x="1021591" y="202170"/>
                  </a:lnTo>
                  <a:lnTo>
                    <a:pt x="1021051" y="199484"/>
                  </a:lnTo>
                  <a:lnTo>
                    <a:pt x="1022491" y="197514"/>
                  </a:lnTo>
                  <a:lnTo>
                    <a:pt x="1098291" y="86849"/>
                  </a:lnTo>
                  <a:lnTo>
                    <a:pt x="1099732" y="84875"/>
                  </a:lnTo>
                  <a:lnTo>
                    <a:pt x="1102432" y="84345"/>
                  </a:lnTo>
                  <a:lnTo>
                    <a:pt x="1104233" y="85771"/>
                  </a:lnTo>
                  <a:lnTo>
                    <a:pt x="1106213" y="87031"/>
                  </a:lnTo>
                  <a:lnTo>
                    <a:pt x="1106753" y="89717"/>
                  </a:lnTo>
                  <a:lnTo>
                    <a:pt x="1105313" y="91682"/>
                  </a:lnTo>
                  <a:lnTo>
                    <a:pt x="1029513" y="202349"/>
                  </a:lnTo>
                  <a:lnTo>
                    <a:pt x="1028613" y="203602"/>
                  </a:lnTo>
                  <a:lnTo>
                    <a:pt x="1027352" y="204318"/>
                  </a:lnTo>
                  <a:close/>
                </a:path>
                <a:path w="1295400" h="895350">
                  <a:moveTo>
                    <a:pt x="983961" y="728813"/>
                  </a:moveTo>
                  <a:lnTo>
                    <a:pt x="909421" y="728813"/>
                  </a:lnTo>
                  <a:lnTo>
                    <a:pt x="909421" y="120333"/>
                  </a:lnTo>
                  <a:lnTo>
                    <a:pt x="984141" y="120333"/>
                  </a:lnTo>
                  <a:lnTo>
                    <a:pt x="984141" y="244788"/>
                  </a:lnTo>
                  <a:lnTo>
                    <a:pt x="985221" y="244788"/>
                  </a:lnTo>
                  <a:lnTo>
                    <a:pt x="985761" y="244967"/>
                  </a:lnTo>
                  <a:lnTo>
                    <a:pt x="1004004" y="255532"/>
                  </a:lnTo>
                  <a:lnTo>
                    <a:pt x="988462" y="255532"/>
                  </a:lnTo>
                  <a:lnTo>
                    <a:pt x="988462" y="528793"/>
                  </a:lnTo>
                  <a:lnTo>
                    <a:pt x="1002999" y="528793"/>
                  </a:lnTo>
                  <a:lnTo>
                    <a:pt x="985581" y="539358"/>
                  </a:lnTo>
                  <a:lnTo>
                    <a:pt x="984501" y="539717"/>
                  </a:lnTo>
                  <a:lnTo>
                    <a:pt x="983961" y="539717"/>
                  </a:lnTo>
                  <a:lnTo>
                    <a:pt x="983961" y="728813"/>
                  </a:lnTo>
                  <a:close/>
                </a:path>
                <a:path w="1295400" h="895350">
                  <a:moveTo>
                    <a:pt x="1117196" y="295644"/>
                  </a:moveTo>
                  <a:lnTo>
                    <a:pt x="1115036" y="295644"/>
                  </a:lnTo>
                  <a:lnTo>
                    <a:pt x="1113595" y="294928"/>
                  </a:lnTo>
                  <a:lnTo>
                    <a:pt x="1112695" y="293853"/>
                  </a:lnTo>
                  <a:lnTo>
                    <a:pt x="1111255" y="291884"/>
                  </a:lnTo>
                  <a:lnTo>
                    <a:pt x="1111795" y="289198"/>
                  </a:lnTo>
                  <a:lnTo>
                    <a:pt x="1113775" y="287765"/>
                  </a:lnTo>
                  <a:lnTo>
                    <a:pt x="1226665" y="209153"/>
                  </a:lnTo>
                  <a:lnTo>
                    <a:pt x="1228646" y="207721"/>
                  </a:lnTo>
                  <a:lnTo>
                    <a:pt x="1231347" y="208258"/>
                  </a:lnTo>
                  <a:lnTo>
                    <a:pt x="1234227" y="212198"/>
                  </a:lnTo>
                  <a:lnTo>
                    <a:pt x="1233687" y="214884"/>
                  </a:lnTo>
                  <a:lnTo>
                    <a:pt x="1231707" y="216316"/>
                  </a:lnTo>
                  <a:lnTo>
                    <a:pt x="1118817" y="294928"/>
                  </a:lnTo>
                  <a:lnTo>
                    <a:pt x="1118096" y="295465"/>
                  </a:lnTo>
                  <a:lnTo>
                    <a:pt x="1117196" y="295644"/>
                  </a:lnTo>
                  <a:close/>
                </a:path>
                <a:path w="1295400" h="895350">
                  <a:moveTo>
                    <a:pt x="1002999" y="528793"/>
                  </a:moveTo>
                  <a:lnTo>
                    <a:pt x="988462" y="528793"/>
                  </a:lnTo>
                  <a:lnTo>
                    <a:pt x="1027710" y="502904"/>
                  </a:lnTo>
                  <a:lnTo>
                    <a:pt x="1056813" y="467798"/>
                  </a:lnTo>
                  <a:lnTo>
                    <a:pt x="1074066" y="426077"/>
                  </a:lnTo>
                  <a:lnTo>
                    <a:pt x="1077766" y="380344"/>
                  </a:lnTo>
                  <a:lnTo>
                    <a:pt x="1069154" y="341578"/>
                  </a:lnTo>
                  <a:lnTo>
                    <a:pt x="1050466" y="306590"/>
                  </a:lnTo>
                  <a:lnTo>
                    <a:pt x="1023102" y="277275"/>
                  </a:lnTo>
                  <a:lnTo>
                    <a:pt x="988462" y="255532"/>
                  </a:lnTo>
                  <a:lnTo>
                    <a:pt x="1004004" y="255532"/>
                  </a:lnTo>
                  <a:lnTo>
                    <a:pt x="1024705" y="267522"/>
                  </a:lnTo>
                  <a:lnTo>
                    <a:pt x="1055597" y="299024"/>
                  </a:lnTo>
                  <a:lnTo>
                    <a:pt x="1076733" y="337208"/>
                  </a:lnTo>
                  <a:lnTo>
                    <a:pt x="1086408" y="379807"/>
                  </a:lnTo>
                  <a:lnTo>
                    <a:pt x="1082098" y="429692"/>
                  </a:lnTo>
                  <a:lnTo>
                    <a:pt x="1062597" y="474960"/>
                  </a:lnTo>
                  <a:lnTo>
                    <a:pt x="1029794" y="512540"/>
                  </a:lnTo>
                  <a:lnTo>
                    <a:pt x="1002999" y="528793"/>
                  </a:lnTo>
                  <a:close/>
                </a:path>
                <a:path w="1295400" h="895350">
                  <a:moveTo>
                    <a:pt x="378820" y="505156"/>
                  </a:moveTo>
                  <a:lnTo>
                    <a:pt x="67698" y="505156"/>
                  </a:lnTo>
                  <a:lnTo>
                    <a:pt x="67697" y="287765"/>
                  </a:lnTo>
                  <a:lnTo>
                    <a:pt x="378820" y="287765"/>
                  </a:lnTo>
                  <a:lnTo>
                    <a:pt x="378820" y="505156"/>
                  </a:lnTo>
                  <a:close/>
                </a:path>
                <a:path w="1295400" h="895350">
                  <a:moveTo>
                    <a:pt x="1292923" y="400758"/>
                  </a:moveTo>
                  <a:lnTo>
                    <a:pt x="1136641" y="400758"/>
                  </a:lnTo>
                  <a:lnTo>
                    <a:pt x="1134661" y="398788"/>
                  </a:lnTo>
                  <a:lnTo>
                    <a:pt x="1134661" y="394133"/>
                  </a:lnTo>
                  <a:lnTo>
                    <a:pt x="1136641" y="392163"/>
                  </a:lnTo>
                  <a:lnTo>
                    <a:pt x="1292923" y="392163"/>
                  </a:lnTo>
                  <a:lnTo>
                    <a:pt x="1294903" y="393954"/>
                  </a:lnTo>
                  <a:lnTo>
                    <a:pt x="1294903" y="398788"/>
                  </a:lnTo>
                  <a:lnTo>
                    <a:pt x="1292923" y="400758"/>
                  </a:lnTo>
                  <a:close/>
                </a:path>
                <a:path w="1295400" h="895350">
                  <a:moveTo>
                    <a:pt x="1230806" y="569800"/>
                  </a:moveTo>
                  <a:lnTo>
                    <a:pt x="1228466" y="569800"/>
                  </a:lnTo>
                  <a:lnTo>
                    <a:pt x="1227566" y="569621"/>
                  </a:lnTo>
                  <a:lnTo>
                    <a:pt x="1226845" y="569084"/>
                  </a:lnTo>
                  <a:lnTo>
                    <a:pt x="1126919" y="508200"/>
                  </a:lnTo>
                  <a:lnTo>
                    <a:pt x="1124938" y="506947"/>
                  </a:lnTo>
                  <a:lnTo>
                    <a:pt x="1124218" y="504261"/>
                  </a:lnTo>
                  <a:lnTo>
                    <a:pt x="1126739" y="500321"/>
                  </a:lnTo>
                  <a:lnTo>
                    <a:pt x="1129440" y="499605"/>
                  </a:lnTo>
                  <a:lnTo>
                    <a:pt x="1131420" y="500858"/>
                  </a:lnTo>
                  <a:lnTo>
                    <a:pt x="1231347" y="561742"/>
                  </a:lnTo>
                  <a:lnTo>
                    <a:pt x="1233507" y="563175"/>
                  </a:lnTo>
                  <a:lnTo>
                    <a:pt x="1234227" y="565861"/>
                  </a:lnTo>
                  <a:lnTo>
                    <a:pt x="1232967" y="567831"/>
                  </a:lnTo>
                  <a:lnTo>
                    <a:pt x="1232067" y="569084"/>
                  </a:lnTo>
                  <a:lnTo>
                    <a:pt x="1230806" y="569800"/>
                  </a:lnTo>
                  <a:close/>
                </a:path>
                <a:path w="1295400" h="895350">
                  <a:moveTo>
                    <a:pt x="1117016" y="714310"/>
                  </a:moveTo>
                  <a:lnTo>
                    <a:pt x="1114856" y="714310"/>
                  </a:lnTo>
                  <a:lnTo>
                    <a:pt x="1113415" y="713594"/>
                  </a:lnTo>
                  <a:lnTo>
                    <a:pt x="1112515" y="712161"/>
                  </a:lnTo>
                  <a:lnTo>
                    <a:pt x="1041576" y="590214"/>
                  </a:lnTo>
                  <a:lnTo>
                    <a:pt x="1040316" y="588245"/>
                  </a:lnTo>
                  <a:lnTo>
                    <a:pt x="1041036" y="585558"/>
                  </a:lnTo>
                  <a:lnTo>
                    <a:pt x="1043197" y="584305"/>
                  </a:lnTo>
                  <a:lnTo>
                    <a:pt x="1045177" y="583051"/>
                  </a:lnTo>
                  <a:lnTo>
                    <a:pt x="1047878" y="583768"/>
                  </a:lnTo>
                  <a:lnTo>
                    <a:pt x="1121337" y="710012"/>
                  </a:lnTo>
                  <a:lnTo>
                    <a:pt x="1120617" y="712519"/>
                  </a:lnTo>
                  <a:lnTo>
                    <a:pt x="1118457" y="713773"/>
                  </a:lnTo>
                  <a:lnTo>
                    <a:pt x="1117736" y="714131"/>
                  </a:lnTo>
                  <a:lnTo>
                    <a:pt x="1117016" y="714310"/>
                  </a:lnTo>
                  <a:close/>
                </a:path>
                <a:path w="1295400" h="895350">
                  <a:moveTo>
                    <a:pt x="948852" y="784505"/>
                  </a:moveTo>
                  <a:lnTo>
                    <a:pt x="935238" y="781744"/>
                  </a:lnTo>
                  <a:lnTo>
                    <a:pt x="924072" y="774231"/>
                  </a:lnTo>
                  <a:lnTo>
                    <a:pt x="916519" y="763126"/>
                  </a:lnTo>
                  <a:lnTo>
                    <a:pt x="913742" y="749587"/>
                  </a:lnTo>
                  <a:lnTo>
                    <a:pt x="913742" y="738663"/>
                  </a:lnTo>
                  <a:lnTo>
                    <a:pt x="913562" y="738663"/>
                  </a:lnTo>
                  <a:lnTo>
                    <a:pt x="913202" y="738484"/>
                  </a:lnTo>
                  <a:lnTo>
                    <a:pt x="912842" y="738484"/>
                  </a:lnTo>
                  <a:lnTo>
                    <a:pt x="373419" y="613314"/>
                  </a:lnTo>
                  <a:lnTo>
                    <a:pt x="371978" y="612956"/>
                  </a:lnTo>
                  <a:lnTo>
                    <a:pt x="370898" y="611882"/>
                  </a:lnTo>
                  <a:lnTo>
                    <a:pt x="370358" y="610449"/>
                  </a:lnTo>
                  <a:lnTo>
                    <a:pt x="398902" y="610449"/>
                  </a:lnTo>
                  <a:lnTo>
                    <a:pt x="909421" y="728813"/>
                  </a:lnTo>
                  <a:lnTo>
                    <a:pt x="983961" y="728813"/>
                  </a:lnTo>
                  <a:lnTo>
                    <a:pt x="983961" y="749587"/>
                  </a:lnTo>
                  <a:lnTo>
                    <a:pt x="981184" y="763126"/>
                  </a:lnTo>
                  <a:lnTo>
                    <a:pt x="973631" y="774231"/>
                  </a:lnTo>
                  <a:lnTo>
                    <a:pt x="962465" y="781744"/>
                  </a:lnTo>
                  <a:lnTo>
                    <a:pt x="948852" y="784505"/>
                  </a:lnTo>
                  <a:close/>
                </a:path>
                <a:path w="1295400" h="895350">
                  <a:moveTo>
                    <a:pt x="381901" y="886754"/>
                  </a:moveTo>
                  <a:lnTo>
                    <a:pt x="367117" y="886754"/>
                  </a:lnTo>
                  <a:lnTo>
                    <a:pt x="375039" y="882815"/>
                  </a:lnTo>
                  <a:lnTo>
                    <a:pt x="380261" y="876189"/>
                  </a:lnTo>
                  <a:lnTo>
                    <a:pt x="383555" y="870781"/>
                  </a:lnTo>
                  <a:lnTo>
                    <a:pt x="385550" y="864885"/>
                  </a:lnTo>
                  <a:lnTo>
                    <a:pt x="386154" y="858646"/>
                  </a:lnTo>
                  <a:lnTo>
                    <a:pt x="385302" y="852373"/>
                  </a:lnTo>
                  <a:lnTo>
                    <a:pt x="372699" y="802412"/>
                  </a:lnTo>
                  <a:lnTo>
                    <a:pt x="302840" y="802412"/>
                  </a:lnTo>
                  <a:lnTo>
                    <a:pt x="300860" y="800442"/>
                  </a:lnTo>
                  <a:lnTo>
                    <a:pt x="300860" y="795787"/>
                  </a:lnTo>
                  <a:lnTo>
                    <a:pt x="302840" y="793817"/>
                  </a:lnTo>
                  <a:lnTo>
                    <a:pt x="370718" y="793817"/>
                  </a:lnTo>
                  <a:lnTo>
                    <a:pt x="356854" y="738484"/>
                  </a:lnTo>
                  <a:lnTo>
                    <a:pt x="277093" y="738484"/>
                  </a:lnTo>
                  <a:lnTo>
                    <a:pt x="275113" y="736514"/>
                  </a:lnTo>
                  <a:lnTo>
                    <a:pt x="275113" y="731859"/>
                  </a:lnTo>
                  <a:lnTo>
                    <a:pt x="277093" y="729889"/>
                  </a:lnTo>
                  <a:lnTo>
                    <a:pt x="354694" y="729889"/>
                  </a:lnTo>
                  <a:lnTo>
                    <a:pt x="341910" y="679212"/>
                  </a:lnTo>
                  <a:lnTo>
                    <a:pt x="262509" y="679212"/>
                  </a:lnTo>
                  <a:lnTo>
                    <a:pt x="260529" y="677242"/>
                  </a:lnTo>
                  <a:lnTo>
                    <a:pt x="260529" y="672586"/>
                  </a:lnTo>
                  <a:lnTo>
                    <a:pt x="262509" y="670617"/>
                  </a:lnTo>
                  <a:lnTo>
                    <a:pt x="339750" y="670617"/>
                  </a:lnTo>
                  <a:lnTo>
                    <a:pt x="325886" y="615642"/>
                  </a:lnTo>
                  <a:lnTo>
                    <a:pt x="334930" y="615642"/>
                  </a:lnTo>
                  <a:lnTo>
                    <a:pt x="393764" y="850403"/>
                  </a:lnTo>
                  <a:lnTo>
                    <a:pt x="394846" y="858688"/>
                  </a:lnTo>
                  <a:lnTo>
                    <a:pt x="394079" y="866788"/>
                  </a:lnTo>
                  <a:lnTo>
                    <a:pt x="391485" y="874527"/>
                  </a:lnTo>
                  <a:lnTo>
                    <a:pt x="387102" y="881561"/>
                  </a:lnTo>
                  <a:lnTo>
                    <a:pt x="381901" y="886754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24963" y="4839701"/>
              <a:ext cx="182564" cy="135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5760079" y="1363391"/>
            <a:ext cx="1264285" cy="1181100"/>
            <a:chOff x="15760079" y="1363391"/>
            <a:chExt cx="1264285" cy="1181100"/>
          </a:xfrm>
        </p:grpSpPr>
        <p:sp>
          <p:nvSpPr>
            <p:cNvPr id="26" name="object 26"/>
            <p:cNvSpPr/>
            <p:nvPr/>
          </p:nvSpPr>
          <p:spPr>
            <a:xfrm>
              <a:off x="15961300" y="1550475"/>
              <a:ext cx="631825" cy="633095"/>
            </a:xfrm>
            <a:custGeom>
              <a:avLst/>
              <a:gdLst/>
              <a:ahLst/>
              <a:cxnLst/>
              <a:rect l="l" t="t" r="r" b="b"/>
              <a:pathLst>
                <a:path w="631825" h="633094">
                  <a:moveTo>
                    <a:pt x="315732" y="633069"/>
                  </a:moveTo>
                  <a:lnTo>
                    <a:pt x="269079" y="629637"/>
                  </a:lnTo>
                  <a:lnTo>
                    <a:pt x="224550" y="619666"/>
                  </a:lnTo>
                  <a:lnTo>
                    <a:pt x="182633" y="603647"/>
                  </a:lnTo>
                  <a:lnTo>
                    <a:pt x="143819" y="582070"/>
                  </a:lnTo>
                  <a:lnTo>
                    <a:pt x="108594" y="555424"/>
                  </a:lnTo>
                  <a:lnTo>
                    <a:pt x="77448" y="524198"/>
                  </a:lnTo>
                  <a:lnTo>
                    <a:pt x="50870" y="488884"/>
                  </a:lnTo>
                  <a:lnTo>
                    <a:pt x="29347" y="449971"/>
                  </a:lnTo>
                  <a:lnTo>
                    <a:pt x="13368" y="407948"/>
                  </a:lnTo>
                  <a:lnTo>
                    <a:pt x="3423" y="363306"/>
                  </a:lnTo>
                  <a:lnTo>
                    <a:pt x="0" y="316534"/>
                  </a:lnTo>
                  <a:lnTo>
                    <a:pt x="3422" y="269762"/>
                  </a:lnTo>
                  <a:lnTo>
                    <a:pt x="13367" y="225120"/>
                  </a:lnTo>
                  <a:lnTo>
                    <a:pt x="29345" y="183098"/>
                  </a:lnTo>
                  <a:lnTo>
                    <a:pt x="50868" y="144184"/>
                  </a:lnTo>
                  <a:lnTo>
                    <a:pt x="77446" y="108870"/>
                  </a:lnTo>
                  <a:lnTo>
                    <a:pt x="108593" y="77645"/>
                  </a:lnTo>
                  <a:lnTo>
                    <a:pt x="143818" y="50999"/>
                  </a:lnTo>
                  <a:lnTo>
                    <a:pt x="182633" y="29421"/>
                  </a:lnTo>
                  <a:lnTo>
                    <a:pt x="224549" y="13402"/>
                  </a:lnTo>
                  <a:lnTo>
                    <a:pt x="269079" y="3432"/>
                  </a:lnTo>
                  <a:lnTo>
                    <a:pt x="315732" y="0"/>
                  </a:lnTo>
                  <a:lnTo>
                    <a:pt x="362386" y="3432"/>
                  </a:lnTo>
                  <a:lnTo>
                    <a:pt x="406915" y="13403"/>
                  </a:lnTo>
                  <a:lnTo>
                    <a:pt x="448831" y="29422"/>
                  </a:lnTo>
                  <a:lnTo>
                    <a:pt x="487645" y="50999"/>
                  </a:lnTo>
                  <a:lnTo>
                    <a:pt x="522870" y="77646"/>
                  </a:lnTo>
                  <a:lnTo>
                    <a:pt x="554016" y="108871"/>
                  </a:lnTo>
                  <a:lnTo>
                    <a:pt x="580595" y="144185"/>
                  </a:lnTo>
                  <a:lnTo>
                    <a:pt x="602117" y="183099"/>
                  </a:lnTo>
                  <a:lnTo>
                    <a:pt x="618096" y="225121"/>
                  </a:lnTo>
                  <a:lnTo>
                    <a:pt x="628041" y="269763"/>
                  </a:lnTo>
                  <a:lnTo>
                    <a:pt x="631465" y="316534"/>
                  </a:lnTo>
                  <a:lnTo>
                    <a:pt x="628041" y="363306"/>
                  </a:lnTo>
                  <a:lnTo>
                    <a:pt x="618096" y="407948"/>
                  </a:lnTo>
                  <a:lnTo>
                    <a:pt x="602117" y="449971"/>
                  </a:lnTo>
                  <a:lnTo>
                    <a:pt x="580595" y="488884"/>
                  </a:lnTo>
                  <a:lnTo>
                    <a:pt x="554016" y="524198"/>
                  </a:lnTo>
                  <a:lnTo>
                    <a:pt x="522870" y="555424"/>
                  </a:lnTo>
                  <a:lnTo>
                    <a:pt x="487645" y="582070"/>
                  </a:lnTo>
                  <a:lnTo>
                    <a:pt x="448831" y="603647"/>
                  </a:lnTo>
                  <a:lnTo>
                    <a:pt x="406915" y="619666"/>
                  </a:lnTo>
                  <a:lnTo>
                    <a:pt x="362386" y="629637"/>
                  </a:lnTo>
                  <a:lnTo>
                    <a:pt x="315732" y="633069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050365" y="1639768"/>
              <a:ext cx="974090" cy="901065"/>
            </a:xfrm>
            <a:custGeom>
              <a:avLst/>
              <a:gdLst/>
              <a:ahLst/>
              <a:cxnLst/>
              <a:rect l="l" t="t" r="r" b="b"/>
              <a:pathLst>
                <a:path w="974090" h="901064">
                  <a:moveTo>
                    <a:pt x="226667" y="454487"/>
                  </a:moveTo>
                  <a:lnTo>
                    <a:pt x="181006" y="449867"/>
                  </a:lnTo>
                  <a:lnTo>
                    <a:pt x="138468" y="436619"/>
                  </a:lnTo>
                  <a:lnTo>
                    <a:pt x="99966" y="415659"/>
                  </a:lnTo>
                  <a:lnTo>
                    <a:pt x="66415" y="387902"/>
                  </a:lnTo>
                  <a:lnTo>
                    <a:pt x="38729" y="354266"/>
                  </a:lnTo>
                  <a:lnTo>
                    <a:pt x="17822" y="315667"/>
                  </a:lnTo>
                  <a:lnTo>
                    <a:pt x="4607" y="273020"/>
                  </a:lnTo>
                  <a:lnTo>
                    <a:pt x="0" y="227243"/>
                  </a:lnTo>
                  <a:lnTo>
                    <a:pt x="4598" y="181466"/>
                  </a:lnTo>
                  <a:lnTo>
                    <a:pt x="17789" y="138819"/>
                  </a:lnTo>
                  <a:lnTo>
                    <a:pt x="38667" y="100220"/>
                  </a:lnTo>
                  <a:lnTo>
                    <a:pt x="66327" y="66584"/>
                  </a:lnTo>
                  <a:lnTo>
                    <a:pt x="99862" y="38828"/>
                  </a:lnTo>
                  <a:lnTo>
                    <a:pt x="138368" y="17867"/>
                  </a:lnTo>
                  <a:lnTo>
                    <a:pt x="180938" y="4619"/>
                  </a:lnTo>
                  <a:lnTo>
                    <a:pt x="226667" y="0"/>
                  </a:lnTo>
                  <a:lnTo>
                    <a:pt x="272329" y="4619"/>
                  </a:lnTo>
                  <a:lnTo>
                    <a:pt x="314867" y="17867"/>
                  </a:lnTo>
                  <a:lnTo>
                    <a:pt x="353369" y="38828"/>
                  </a:lnTo>
                  <a:lnTo>
                    <a:pt x="386919" y="66584"/>
                  </a:lnTo>
                  <a:lnTo>
                    <a:pt x="414605" y="100220"/>
                  </a:lnTo>
                  <a:lnTo>
                    <a:pt x="435512" y="138819"/>
                  </a:lnTo>
                  <a:lnTo>
                    <a:pt x="448727" y="181466"/>
                  </a:lnTo>
                  <a:lnTo>
                    <a:pt x="453335" y="227243"/>
                  </a:lnTo>
                  <a:lnTo>
                    <a:pt x="448727" y="273020"/>
                  </a:lnTo>
                  <a:lnTo>
                    <a:pt x="435512" y="315667"/>
                  </a:lnTo>
                  <a:lnTo>
                    <a:pt x="414605" y="354266"/>
                  </a:lnTo>
                  <a:lnTo>
                    <a:pt x="386919" y="387902"/>
                  </a:lnTo>
                  <a:lnTo>
                    <a:pt x="353369" y="415659"/>
                  </a:lnTo>
                  <a:lnTo>
                    <a:pt x="314867" y="436619"/>
                  </a:lnTo>
                  <a:lnTo>
                    <a:pt x="272329" y="449867"/>
                  </a:lnTo>
                  <a:lnTo>
                    <a:pt x="226667" y="454487"/>
                  </a:lnTo>
                  <a:close/>
                </a:path>
                <a:path w="974090" h="901064">
                  <a:moveTo>
                    <a:pt x="819432" y="901061"/>
                  </a:moveTo>
                  <a:lnTo>
                    <a:pt x="518602" y="628108"/>
                  </a:lnTo>
                  <a:lnTo>
                    <a:pt x="512829" y="615530"/>
                  </a:lnTo>
                  <a:lnTo>
                    <a:pt x="513897" y="608709"/>
                  </a:lnTo>
                  <a:lnTo>
                    <a:pt x="517660" y="602597"/>
                  </a:lnTo>
                  <a:lnTo>
                    <a:pt x="654556" y="454723"/>
                  </a:lnTo>
                  <a:lnTo>
                    <a:pt x="660387" y="450523"/>
                  </a:lnTo>
                  <a:lnTo>
                    <a:pt x="667103" y="448936"/>
                  </a:lnTo>
                  <a:lnTo>
                    <a:pt x="673906" y="450006"/>
                  </a:lnTo>
                  <a:lnTo>
                    <a:pt x="680003" y="453778"/>
                  </a:lnTo>
                  <a:lnTo>
                    <a:pt x="967932" y="721888"/>
                  </a:lnTo>
                  <a:lnTo>
                    <a:pt x="972122" y="727635"/>
                  </a:lnTo>
                  <a:lnTo>
                    <a:pt x="973705" y="734378"/>
                  </a:lnTo>
                  <a:lnTo>
                    <a:pt x="972637" y="741254"/>
                  </a:lnTo>
                  <a:lnTo>
                    <a:pt x="968875" y="747400"/>
                  </a:lnTo>
                  <a:lnTo>
                    <a:pt x="831979" y="895273"/>
                  </a:lnTo>
                  <a:lnTo>
                    <a:pt x="826147" y="899474"/>
                  </a:lnTo>
                  <a:lnTo>
                    <a:pt x="819432" y="901061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760079" y="1363391"/>
              <a:ext cx="1215390" cy="1181100"/>
            </a:xfrm>
            <a:custGeom>
              <a:avLst/>
              <a:gdLst/>
              <a:ahLst/>
              <a:cxnLst/>
              <a:rect l="l" t="t" r="r" b="b"/>
              <a:pathLst>
                <a:path w="1215390" h="1181100">
                  <a:moveTo>
                    <a:pt x="72104" y="273049"/>
                  </a:moveTo>
                  <a:lnTo>
                    <a:pt x="66911" y="273049"/>
                  </a:lnTo>
                  <a:lnTo>
                    <a:pt x="63858" y="270509"/>
                  </a:lnTo>
                  <a:lnTo>
                    <a:pt x="62908" y="266699"/>
                  </a:lnTo>
                  <a:lnTo>
                    <a:pt x="64560" y="264159"/>
                  </a:lnTo>
                  <a:lnTo>
                    <a:pt x="91259" y="220979"/>
                  </a:lnTo>
                  <a:lnTo>
                    <a:pt x="121676" y="181609"/>
                  </a:lnTo>
                  <a:lnTo>
                    <a:pt x="155509" y="144779"/>
                  </a:lnTo>
                  <a:lnTo>
                    <a:pt x="192457" y="111759"/>
                  </a:lnTo>
                  <a:lnTo>
                    <a:pt x="232216" y="83819"/>
                  </a:lnTo>
                  <a:lnTo>
                    <a:pt x="274487" y="58419"/>
                  </a:lnTo>
                  <a:lnTo>
                    <a:pt x="318967" y="38099"/>
                  </a:lnTo>
                  <a:lnTo>
                    <a:pt x="365355" y="21589"/>
                  </a:lnTo>
                  <a:lnTo>
                    <a:pt x="413349" y="8889"/>
                  </a:lnTo>
                  <a:lnTo>
                    <a:pt x="462647" y="1269"/>
                  </a:lnTo>
                  <a:lnTo>
                    <a:pt x="512947" y="0"/>
                  </a:lnTo>
                  <a:lnTo>
                    <a:pt x="564478" y="2539"/>
                  </a:lnTo>
                  <a:lnTo>
                    <a:pt x="615060" y="10159"/>
                  </a:lnTo>
                  <a:lnTo>
                    <a:pt x="620557" y="11429"/>
                  </a:lnTo>
                  <a:lnTo>
                    <a:pt x="512947" y="11429"/>
                  </a:lnTo>
                  <a:lnTo>
                    <a:pt x="463855" y="13969"/>
                  </a:lnTo>
                  <a:lnTo>
                    <a:pt x="415737" y="21589"/>
                  </a:lnTo>
                  <a:lnTo>
                    <a:pt x="368889" y="33019"/>
                  </a:lnTo>
                  <a:lnTo>
                    <a:pt x="323607" y="49529"/>
                  </a:lnTo>
                  <a:lnTo>
                    <a:pt x="280189" y="69849"/>
                  </a:lnTo>
                  <a:lnTo>
                    <a:pt x="238930" y="93979"/>
                  </a:lnTo>
                  <a:lnTo>
                    <a:pt x="200127" y="121919"/>
                  </a:lnTo>
                  <a:lnTo>
                    <a:pt x="164076" y="153669"/>
                  </a:lnTo>
                  <a:lnTo>
                    <a:pt x="131073" y="189229"/>
                  </a:lnTo>
                  <a:lnTo>
                    <a:pt x="101415" y="227329"/>
                  </a:lnTo>
                  <a:lnTo>
                    <a:pt x="75398" y="269239"/>
                  </a:lnTo>
                  <a:lnTo>
                    <a:pt x="74220" y="271779"/>
                  </a:lnTo>
                  <a:lnTo>
                    <a:pt x="72104" y="273049"/>
                  </a:lnTo>
                  <a:close/>
                </a:path>
                <a:path w="1215390" h="1181100">
                  <a:moveTo>
                    <a:pt x="711105" y="53339"/>
                  </a:moveTo>
                  <a:lnTo>
                    <a:pt x="660825" y="34289"/>
                  </a:lnTo>
                  <a:lnTo>
                    <a:pt x="612586" y="21589"/>
                  </a:lnTo>
                  <a:lnTo>
                    <a:pt x="563241" y="13969"/>
                  </a:lnTo>
                  <a:lnTo>
                    <a:pt x="512947" y="11429"/>
                  </a:lnTo>
                  <a:lnTo>
                    <a:pt x="620557" y="11429"/>
                  </a:lnTo>
                  <a:lnTo>
                    <a:pt x="664536" y="21589"/>
                  </a:lnTo>
                  <a:lnTo>
                    <a:pt x="712754" y="39369"/>
                  </a:lnTo>
                  <a:lnTo>
                    <a:pt x="715817" y="40639"/>
                  </a:lnTo>
                  <a:lnTo>
                    <a:pt x="717467" y="44449"/>
                  </a:lnTo>
                  <a:lnTo>
                    <a:pt x="716053" y="48259"/>
                  </a:lnTo>
                  <a:lnTo>
                    <a:pt x="714639" y="50799"/>
                  </a:lnTo>
                  <a:lnTo>
                    <a:pt x="711105" y="53339"/>
                  </a:lnTo>
                  <a:close/>
                </a:path>
                <a:path w="1215390" h="1181100">
                  <a:moveTo>
                    <a:pt x="346127" y="133349"/>
                  </a:moveTo>
                  <a:lnTo>
                    <a:pt x="342357" y="130809"/>
                  </a:lnTo>
                  <a:lnTo>
                    <a:pt x="339530" y="125729"/>
                  </a:lnTo>
                  <a:lnTo>
                    <a:pt x="340944" y="121919"/>
                  </a:lnTo>
                  <a:lnTo>
                    <a:pt x="386039" y="102869"/>
                  </a:lnTo>
                  <a:lnTo>
                    <a:pt x="429331" y="91439"/>
                  </a:lnTo>
                  <a:lnTo>
                    <a:pt x="473727" y="83819"/>
                  </a:lnTo>
                  <a:lnTo>
                    <a:pt x="519073" y="82549"/>
                  </a:lnTo>
                  <a:lnTo>
                    <a:pt x="571365" y="85089"/>
                  </a:lnTo>
                  <a:lnTo>
                    <a:pt x="615876" y="93979"/>
                  </a:lnTo>
                  <a:lnTo>
                    <a:pt x="519073" y="93979"/>
                  </a:lnTo>
                  <a:lnTo>
                    <a:pt x="475001" y="96519"/>
                  </a:lnTo>
                  <a:lnTo>
                    <a:pt x="431923" y="104139"/>
                  </a:lnTo>
                  <a:lnTo>
                    <a:pt x="389949" y="115569"/>
                  </a:lnTo>
                  <a:lnTo>
                    <a:pt x="349190" y="130809"/>
                  </a:lnTo>
                  <a:lnTo>
                    <a:pt x="346127" y="133349"/>
                  </a:lnTo>
                  <a:close/>
                </a:path>
                <a:path w="1215390" h="1181100">
                  <a:moveTo>
                    <a:pt x="865908" y="279399"/>
                  </a:moveTo>
                  <a:lnTo>
                    <a:pt x="862609" y="279399"/>
                  </a:lnTo>
                  <a:lnTo>
                    <a:pt x="860724" y="278129"/>
                  </a:lnTo>
                  <a:lnTo>
                    <a:pt x="859546" y="275589"/>
                  </a:lnTo>
                  <a:lnTo>
                    <a:pt x="828536" y="234949"/>
                  </a:lnTo>
                  <a:lnTo>
                    <a:pt x="793259" y="199389"/>
                  </a:lnTo>
                  <a:lnTo>
                    <a:pt x="754200" y="168909"/>
                  </a:lnTo>
                  <a:lnTo>
                    <a:pt x="711841" y="142239"/>
                  </a:lnTo>
                  <a:lnTo>
                    <a:pt x="666666" y="121919"/>
                  </a:lnTo>
                  <a:lnTo>
                    <a:pt x="619157" y="106679"/>
                  </a:lnTo>
                  <a:lnTo>
                    <a:pt x="569799" y="97789"/>
                  </a:lnTo>
                  <a:lnTo>
                    <a:pt x="519073" y="93979"/>
                  </a:lnTo>
                  <a:lnTo>
                    <a:pt x="615876" y="93979"/>
                  </a:lnTo>
                  <a:lnTo>
                    <a:pt x="671189" y="110489"/>
                  </a:lnTo>
                  <a:lnTo>
                    <a:pt x="717732" y="132079"/>
                  </a:lnTo>
                  <a:lnTo>
                    <a:pt x="761370" y="158749"/>
                  </a:lnTo>
                  <a:lnTo>
                    <a:pt x="801609" y="190499"/>
                  </a:lnTo>
                  <a:lnTo>
                    <a:pt x="837955" y="227329"/>
                  </a:lnTo>
                  <a:lnTo>
                    <a:pt x="869914" y="269239"/>
                  </a:lnTo>
                  <a:lnTo>
                    <a:pt x="871799" y="271779"/>
                  </a:lnTo>
                  <a:lnTo>
                    <a:pt x="871092" y="275589"/>
                  </a:lnTo>
                  <a:lnTo>
                    <a:pt x="868264" y="278129"/>
                  </a:lnTo>
                  <a:lnTo>
                    <a:pt x="867086" y="278129"/>
                  </a:lnTo>
                  <a:lnTo>
                    <a:pt x="865908" y="279399"/>
                  </a:lnTo>
                  <a:close/>
                </a:path>
                <a:path w="1215390" h="1181100">
                  <a:moveTo>
                    <a:pt x="1000683" y="668019"/>
                  </a:moveTo>
                  <a:lnTo>
                    <a:pt x="996207" y="668019"/>
                  </a:lnTo>
                  <a:lnTo>
                    <a:pt x="992908" y="666749"/>
                  </a:lnTo>
                  <a:lnTo>
                    <a:pt x="991023" y="662939"/>
                  </a:lnTo>
                  <a:lnTo>
                    <a:pt x="991965" y="660399"/>
                  </a:lnTo>
                  <a:lnTo>
                    <a:pt x="1001379" y="624839"/>
                  </a:lnTo>
                  <a:lnTo>
                    <a:pt x="1008076" y="588009"/>
                  </a:lnTo>
                  <a:lnTo>
                    <a:pt x="1012078" y="551179"/>
                  </a:lnTo>
                  <a:lnTo>
                    <a:pt x="1013407" y="514349"/>
                  </a:lnTo>
                  <a:lnTo>
                    <a:pt x="1011093" y="466089"/>
                  </a:lnTo>
                  <a:lnTo>
                    <a:pt x="1004252" y="419099"/>
                  </a:lnTo>
                  <a:lnTo>
                    <a:pt x="993037" y="373379"/>
                  </a:lnTo>
                  <a:lnTo>
                    <a:pt x="977600" y="327659"/>
                  </a:lnTo>
                  <a:lnTo>
                    <a:pt x="958095" y="285749"/>
                  </a:lnTo>
                  <a:lnTo>
                    <a:pt x="934674" y="243839"/>
                  </a:lnTo>
                  <a:lnTo>
                    <a:pt x="907489" y="205739"/>
                  </a:lnTo>
                  <a:lnTo>
                    <a:pt x="876694" y="168909"/>
                  </a:lnTo>
                  <a:lnTo>
                    <a:pt x="842441" y="135889"/>
                  </a:lnTo>
                  <a:lnTo>
                    <a:pt x="804882" y="106679"/>
                  </a:lnTo>
                  <a:lnTo>
                    <a:pt x="802290" y="104139"/>
                  </a:lnTo>
                  <a:lnTo>
                    <a:pt x="801583" y="100329"/>
                  </a:lnTo>
                  <a:lnTo>
                    <a:pt x="803704" y="97789"/>
                  </a:lnTo>
                  <a:lnTo>
                    <a:pt x="805825" y="93979"/>
                  </a:lnTo>
                  <a:lnTo>
                    <a:pt x="809594" y="93979"/>
                  </a:lnTo>
                  <a:lnTo>
                    <a:pt x="812422" y="96519"/>
                  </a:lnTo>
                  <a:lnTo>
                    <a:pt x="850927" y="126999"/>
                  </a:lnTo>
                  <a:lnTo>
                    <a:pt x="886039" y="161289"/>
                  </a:lnTo>
                  <a:lnTo>
                    <a:pt x="917603" y="198119"/>
                  </a:lnTo>
                  <a:lnTo>
                    <a:pt x="945463" y="237489"/>
                  </a:lnTo>
                  <a:lnTo>
                    <a:pt x="969464" y="279399"/>
                  </a:lnTo>
                  <a:lnTo>
                    <a:pt x="989449" y="323849"/>
                  </a:lnTo>
                  <a:lnTo>
                    <a:pt x="1005264" y="369569"/>
                  </a:lnTo>
                  <a:lnTo>
                    <a:pt x="1016753" y="416559"/>
                  </a:lnTo>
                  <a:lnTo>
                    <a:pt x="1023760" y="464819"/>
                  </a:lnTo>
                  <a:lnTo>
                    <a:pt x="1026131" y="514349"/>
                  </a:lnTo>
                  <a:lnTo>
                    <a:pt x="1024724" y="552449"/>
                  </a:lnTo>
                  <a:lnTo>
                    <a:pt x="1020535" y="589279"/>
                  </a:lnTo>
                  <a:lnTo>
                    <a:pt x="1013606" y="627379"/>
                  </a:lnTo>
                  <a:lnTo>
                    <a:pt x="1003982" y="664209"/>
                  </a:lnTo>
                  <a:lnTo>
                    <a:pt x="1003275" y="666749"/>
                  </a:lnTo>
                  <a:lnTo>
                    <a:pt x="1000683" y="668019"/>
                  </a:lnTo>
                  <a:close/>
                </a:path>
                <a:path w="1215390" h="1181100">
                  <a:moveTo>
                    <a:pt x="516717" y="825499"/>
                  </a:moveTo>
                  <a:lnTo>
                    <a:pt x="469172" y="822959"/>
                  </a:lnTo>
                  <a:lnTo>
                    <a:pt x="423776" y="812799"/>
                  </a:lnTo>
                  <a:lnTo>
                    <a:pt x="381030" y="796289"/>
                  </a:lnTo>
                  <a:lnTo>
                    <a:pt x="341436" y="773429"/>
                  </a:lnTo>
                  <a:lnTo>
                    <a:pt x="305494" y="746759"/>
                  </a:lnTo>
                  <a:lnTo>
                    <a:pt x="273706" y="715009"/>
                  </a:lnTo>
                  <a:lnTo>
                    <a:pt x="246574" y="678179"/>
                  </a:lnTo>
                  <a:lnTo>
                    <a:pt x="224598" y="638809"/>
                  </a:lnTo>
                  <a:lnTo>
                    <a:pt x="208280" y="595629"/>
                  </a:lnTo>
                  <a:lnTo>
                    <a:pt x="198121" y="551179"/>
                  </a:lnTo>
                  <a:lnTo>
                    <a:pt x="194623" y="502919"/>
                  </a:lnTo>
                  <a:lnTo>
                    <a:pt x="198120" y="455929"/>
                  </a:lnTo>
                  <a:lnTo>
                    <a:pt x="208278" y="410209"/>
                  </a:lnTo>
                  <a:lnTo>
                    <a:pt x="224596" y="367029"/>
                  </a:lnTo>
                  <a:lnTo>
                    <a:pt x="246572" y="327659"/>
                  </a:lnTo>
                  <a:lnTo>
                    <a:pt x="273705" y="290829"/>
                  </a:lnTo>
                  <a:lnTo>
                    <a:pt x="305493" y="259079"/>
                  </a:lnTo>
                  <a:lnTo>
                    <a:pt x="341435" y="232409"/>
                  </a:lnTo>
                  <a:lnTo>
                    <a:pt x="381029" y="209549"/>
                  </a:lnTo>
                  <a:lnTo>
                    <a:pt x="423776" y="194309"/>
                  </a:lnTo>
                  <a:lnTo>
                    <a:pt x="469172" y="184149"/>
                  </a:lnTo>
                  <a:lnTo>
                    <a:pt x="516717" y="180339"/>
                  </a:lnTo>
                  <a:lnTo>
                    <a:pt x="564262" y="184149"/>
                  </a:lnTo>
                  <a:lnTo>
                    <a:pt x="603984" y="193039"/>
                  </a:lnTo>
                  <a:lnTo>
                    <a:pt x="516953" y="193039"/>
                  </a:lnTo>
                  <a:lnTo>
                    <a:pt x="471292" y="195579"/>
                  </a:lnTo>
                  <a:lnTo>
                    <a:pt x="427681" y="205739"/>
                  </a:lnTo>
                  <a:lnTo>
                    <a:pt x="386604" y="222249"/>
                  </a:lnTo>
                  <a:lnTo>
                    <a:pt x="348546" y="242569"/>
                  </a:lnTo>
                  <a:lnTo>
                    <a:pt x="313991" y="269239"/>
                  </a:lnTo>
                  <a:lnTo>
                    <a:pt x="283423" y="299719"/>
                  </a:lnTo>
                  <a:lnTo>
                    <a:pt x="257327" y="334009"/>
                  </a:lnTo>
                  <a:lnTo>
                    <a:pt x="236187" y="372109"/>
                  </a:lnTo>
                  <a:lnTo>
                    <a:pt x="220487" y="414019"/>
                  </a:lnTo>
                  <a:lnTo>
                    <a:pt x="210712" y="457199"/>
                  </a:lnTo>
                  <a:lnTo>
                    <a:pt x="207346" y="502919"/>
                  </a:lnTo>
                  <a:lnTo>
                    <a:pt x="210712" y="548639"/>
                  </a:lnTo>
                  <a:lnTo>
                    <a:pt x="220487" y="593089"/>
                  </a:lnTo>
                  <a:lnTo>
                    <a:pt x="236187" y="633729"/>
                  </a:lnTo>
                  <a:lnTo>
                    <a:pt x="257327" y="671829"/>
                  </a:lnTo>
                  <a:lnTo>
                    <a:pt x="283423" y="706119"/>
                  </a:lnTo>
                  <a:lnTo>
                    <a:pt x="313991" y="736599"/>
                  </a:lnTo>
                  <a:lnTo>
                    <a:pt x="348546" y="763269"/>
                  </a:lnTo>
                  <a:lnTo>
                    <a:pt x="386604" y="784859"/>
                  </a:lnTo>
                  <a:lnTo>
                    <a:pt x="427681" y="800099"/>
                  </a:lnTo>
                  <a:lnTo>
                    <a:pt x="471292" y="810259"/>
                  </a:lnTo>
                  <a:lnTo>
                    <a:pt x="516953" y="814069"/>
                  </a:lnTo>
                  <a:lnTo>
                    <a:pt x="600005" y="814069"/>
                  </a:lnTo>
                  <a:lnTo>
                    <a:pt x="565266" y="821689"/>
                  </a:lnTo>
                  <a:lnTo>
                    <a:pt x="516717" y="825499"/>
                  </a:lnTo>
                  <a:close/>
                </a:path>
                <a:path w="1215390" h="1181100">
                  <a:moveTo>
                    <a:pt x="177420" y="750569"/>
                  </a:moveTo>
                  <a:lnTo>
                    <a:pt x="174355" y="750569"/>
                  </a:lnTo>
                  <a:lnTo>
                    <a:pt x="172239" y="749299"/>
                  </a:lnTo>
                  <a:lnTo>
                    <a:pt x="144422" y="703579"/>
                  </a:lnTo>
                  <a:lnTo>
                    <a:pt x="123428" y="656589"/>
                  </a:lnTo>
                  <a:lnTo>
                    <a:pt x="108235" y="608329"/>
                  </a:lnTo>
                  <a:lnTo>
                    <a:pt x="99003" y="557529"/>
                  </a:lnTo>
                  <a:lnTo>
                    <a:pt x="95890" y="506729"/>
                  </a:lnTo>
                  <a:lnTo>
                    <a:pt x="98869" y="455929"/>
                  </a:lnTo>
                  <a:lnTo>
                    <a:pt x="107655" y="407669"/>
                  </a:lnTo>
                  <a:lnTo>
                    <a:pt x="122026" y="359409"/>
                  </a:lnTo>
                  <a:lnTo>
                    <a:pt x="141759" y="314959"/>
                  </a:lnTo>
                  <a:lnTo>
                    <a:pt x="166632" y="271779"/>
                  </a:lnTo>
                  <a:lnTo>
                    <a:pt x="196421" y="232409"/>
                  </a:lnTo>
                  <a:lnTo>
                    <a:pt x="230904" y="195579"/>
                  </a:lnTo>
                  <a:lnTo>
                    <a:pt x="233500" y="193039"/>
                  </a:lnTo>
                  <a:lnTo>
                    <a:pt x="237265" y="193039"/>
                  </a:lnTo>
                  <a:lnTo>
                    <a:pt x="241978" y="198119"/>
                  </a:lnTo>
                  <a:lnTo>
                    <a:pt x="241742" y="201929"/>
                  </a:lnTo>
                  <a:lnTo>
                    <a:pt x="239386" y="204469"/>
                  </a:lnTo>
                  <a:lnTo>
                    <a:pt x="206026" y="240029"/>
                  </a:lnTo>
                  <a:lnTo>
                    <a:pt x="177189" y="278129"/>
                  </a:lnTo>
                  <a:lnTo>
                    <a:pt x="153097" y="320039"/>
                  </a:lnTo>
                  <a:lnTo>
                    <a:pt x="133972" y="364489"/>
                  </a:lnTo>
                  <a:lnTo>
                    <a:pt x="120036" y="410209"/>
                  </a:lnTo>
                  <a:lnTo>
                    <a:pt x="111512" y="457199"/>
                  </a:lnTo>
                  <a:lnTo>
                    <a:pt x="108621" y="505459"/>
                  </a:lnTo>
                  <a:lnTo>
                    <a:pt x="111623" y="556259"/>
                  </a:lnTo>
                  <a:lnTo>
                    <a:pt x="120540" y="604519"/>
                  </a:lnTo>
                  <a:lnTo>
                    <a:pt x="135237" y="652779"/>
                  </a:lnTo>
                  <a:lnTo>
                    <a:pt x="155576" y="697229"/>
                  </a:lnTo>
                  <a:lnTo>
                    <a:pt x="181423" y="740409"/>
                  </a:lnTo>
                  <a:lnTo>
                    <a:pt x="183311" y="742949"/>
                  </a:lnTo>
                  <a:lnTo>
                    <a:pt x="182601" y="746759"/>
                  </a:lnTo>
                  <a:lnTo>
                    <a:pt x="179776" y="749299"/>
                  </a:lnTo>
                  <a:lnTo>
                    <a:pt x="178598" y="749299"/>
                  </a:lnTo>
                  <a:lnTo>
                    <a:pt x="177420" y="750569"/>
                  </a:lnTo>
                  <a:close/>
                </a:path>
                <a:path w="1215390" h="1181100">
                  <a:moveTo>
                    <a:pt x="600005" y="814069"/>
                  </a:moveTo>
                  <a:lnTo>
                    <a:pt x="516953" y="814069"/>
                  </a:lnTo>
                  <a:lnTo>
                    <a:pt x="562667" y="810259"/>
                  </a:lnTo>
                  <a:lnTo>
                    <a:pt x="606311" y="800099"/>
                  </a:lnTo>
                  <a:lnTo>
                    <a:pt x="647403" y="784859"/>
                  </a:lnTo>
                  <a:lnTo>
                    <a:pt x="685464" y="763269"/>
                  </a:lnTo>
                  <a:lnTo>
                    <a:pt x="720010" y="737869"/>
                  </a:lnTo>
                  <a:lnTo>
                    <a:pt x="750562" y="706119"/>
                  </a:lnTo>
                  <a:lnTo>
                    <a:pt x="776638" y="671829"/>
                  </a:lnTo>
                  <a:lnTo>
                    <a:pt x="797757" y="633729"/>
                  </a:lnTo>
                  <a:lnTo>
                    <a:pt x="813437" y="593089"/>
                  </a:lnTo>
                  <a:lnTo>
                    <a:pt x="823199" y="548639"/>
                  </a:lnTo>
                  <a:lnTo>
                    <a:pt x="826559" y="502919"/>
                  </a:lnTo>
                  <a:lnTo>
                    <a:pt x="823193" y="457199"/>
                  </a:lnTo>
                  <a:lnTo>
                    <a:pt x="813418" y="414019"/>
                  </a:lnTo>
                  <a:lnTo>
                    <a:pt x="797719" y="372109"/>
                  </a:lnTo>
                  <a:lnTo>
                    <a:pt x="776578" y="334009"/>
                  </a:lnTo>
                  <a:lnTo>
                    <a:pt x="750482" y="299719"/>
                  </a:lnTo>
                  <a:lnTo>
                    <a:pt x="719915" y="269239"/>
                  </a:lnTo>
                  <a:lnTo>
                    <a:pt x="685360" y="242569"/>
                  </a:lnTo>
                  <a:lnTo>
                    <a:pt x="647301" y="222249"/>
                  </a:lnTo>
                  <a:lnTo>
                    <a:pt x="606225" y="205739"/>
                  </a:lnTo>
                  <a:lnTo>
                    <a:pt x="562614" y="195579"/>
                  </a:lnTo>
                  <a:lnTo>
                    <a:pt x="516953" y="193039"/>
                  </a:lnTo>
                  <a:lnTo>
                    <a:pt x="603984" y="193039"/>
                  </a:lnTo>
                  <a:lnTo>
                    <a:pt x="652405" y="209549"/>
                  </a:lnTo>
                  <a:lnTo>
                    <a:pt x="692000" y="232409"/>
                  </a:lnTo>
                  <a:lnTo>
                    <a:pt x="727942" y="259079"/>
                  </a:lnTo>
                  <a:lnTo>
                    <a:pt x="759730" y="290829"/>
                  </a:lnTo>
                  <a:lnTo>
                    <a:pt x="786862" y="327659"/>
                  </a:lnTo>
                  <a:lnTo>
                    <a:pt x="808838" y="367029"/>
                  </a:lnTo>
                  <a:lnTo>
                    <a:pt x="825156" y="410209"/>
                  </a:lnTo>
                  <a:lnTo>
                    <a:pt x="835314" y="455929"/>
                  </a:lnTo>
                  <a:lnTo>
                    <a:pt x="838812" y="502919"/>
                  </a:lnTo>
                  <a:lnTo>
                    <a:pt x="835185" y="551179"/>
                  </a:lnTo>
                  <a:lnTo>
                    <a:pt x="824645" y="598169"/>
                  </a:lnTo>
                  <a:lnTo>
                    <a:pt x="807698" y="641349"/>
                  </a:lnTo>
                  <a:lnTo>
                    <a:pt x="784854" y="681989"/>
                  </a:lnTo>
                  <a:lnTo>
                    <a:pt x="795781" y="692149"/>
                  </a:lnTo>
                  <a:lnTo>
                    <a:pt x="777786" y="692149"/>
                  </a:lnTo>
                  <a:lnTo>
                    <a:pt x="762017" y="712469"/>
                  </a:lnTo>
                  <a:lnTo>
                    <a:pt x="744769" y="731519"/>
                  </a:lnTo>
                  <a:lnTo>
                    <a:pt x="726063" y="748029"/>
                  </a:lnTo>
                  <a:lnTo>
                    <a:pt x="705921" y="764539"/>
                  </a:lnTo>
                  <a:lnTo>
                    <a:pt x="714121" y="772159"/>
                  </a:lnTo>
                  <a:lnTo>
                    <a:pt x="695318" y="772159"/>
                  </a:lnTo>
                  <a:lnTo>
                    <a:pt x="655119" y="795019"/>
                  </a:lnTo>
                  <a:lnTo>
                    <a:pt x="611584" y="811529"/>
                  </a:lnTo>
                  <a:lnTo>
                    <a:pt x="600005" y="814069"/>
                  </a:lnTo>
                  <a:close/>
                </a:path>
                <a:path w="1215390" h="1181100">
                  <a:moveTo>
                    <a:pt x="278504" y="967739"/>
                  </a:moveTo>
                  <a:lnTo>
                    <a:pt x="271435" y="967739"/>
                  </a:lnTo>
                  <a:lnTo>
                    <a:pt x="227355" y="941069"/>
                  </a:lnTo>
                  <a:lnTo>
                    <a:pt x="186610" y="910589"/>
                  </a:lnTo>
                  <a:lnTo>
                    <a:pt x="149383" y="876299"/>
                  </a:lnTo>
                  <a:lnTo>
                    <a:pt x="115855" y="839469"/>
                  </a:lnTo>
                  <a:lnTo>
                    <a:pt x="86208" y="798829"/>
                  </a:lnTo>
                  <a:lnTo>
                    <a:pt x="60624" y="756919"/>
                  </a:lnTo>
                  <a:lnTo>
                    <a:pt x="39283" y="711199"/>
                  </a:lnTo>
                  <a:lnTo>
                    <a:pt x="22369" y="664209"/>
                  </a:lnTo>
                  <a:lnTo>
                    <a:pt x="10063" y="615949"/>
                  </a:lnTo>
                  <a:lnTo>
                    <a:pt x="2546" y="565149"/>
                  </a:lnTo>
                  <a:lnTo>
                    <a:pt x="62" y="514349"/>
                  </a:lnTo>
                  <a:lnTo>
                    <a:pt x="0" y="510539"/>
                  </a:lnTo>
                  <a:lnTo>
                    <a:pt x="2825" y="506729"/>
                  </a:lnTo>
                  <a:lnTo>
                    <a:pt x="9894" y="506729"/>
                  </a:lnTo>
                  <a:lnTo>
                    <a:pt x="12719" y="510539"/>
                  </a:lnTo>
                  <a:lnTo>
                    <a:pt x="12781" y="514349"/>
                  </a:lnTo>
                  <a:lnTo>
                    <a:pt x="15207" y="563879"/>
                  </a:lnTo>
                  <a:lnTo>
                    <a:pt x="22550" y="613409"/>
                  </a:lnTo>
                  <a:lnTo>
                    <a:pt x="34568" y="660399"/>
                  </a:lnTo>
                  <a:lnTo>
                    <a:pt x="51080" y="706119"/>
                  </a:lnTo>
                  <a:lnTo>
                    <a:pt x="71905" y="750569"/>
                  </a:lnTo>
                  <a:lnTo>
                    <a:pt x="96863" y="792479"/>
                  </a:lnTo>
                  <a:lnTo>
                    <a:pt x="125773" y="831849"/>
                  </a:lnTo>
                  <a:lnTo>
                    <a:pt x="158454" y="867409"/>
                  </a:lnTo>
                  <a:lnTo>
                    <a:pt x="194727" y="900429"/>
                  </a:lnTo>
                  <a:lnTo>
                    <a:pt x="234409" y="930909"/>
                  </a:lnTo>
                  <a:lnTo>
                    <a:pt x="277321" y="956309"/>
                  </a:lnTo>
                  <a:lnTo>
                    <a:pt x="280149" y="957579"/>
                  </a:lnTo>
                  <a:lnTo>
                    <a:pt x="281327" y="961389"/>
                  </a:lnTo>
                  <a:lnTo>
                    <a:pt x="279677" y="965199"/>
                  </a:lnTo>
                  <a:lnTo>
                    <a:pt x="278504" y="967739"/>
                  </a:lnTo>
                  <a:close/>
                </a:path>
                <a:path w="1215390" h="1181100">
                  <a:moveTo>
                    <a:pt x="804481" y="840739"/>
                  </a:moveTo>
                  <a:lnTo>
                    <a:pt x="787917" y="840739"/>
                  </a:lnTo>
                  <a:lnTo>
                    <a:pt x="856954" y="765809"/>
                  </a:lnTo>
                  <a:lnTo>
                    <a:pt x="777786" y="692149"/>
                  </a:lnTo>
                  <a:lnTo>
                    <a:pt x="795781" y="692149"/>
                  </a:lnTo>
                  <a:lnTo>
                    <a:pt x="865437" y="756919"/>
                  </a:lnTo>
                  <a:lnTo>
                    <a:pt x="882386" y="756919"/>
                  </a:lnTo>
                  <a:lnTo>
                    <a:pt x="804481" y="840739"/>
                  </a:lnTo>
                  <a:close/>
                </a:path>
                <a:path w="1215390" h="1181100">
                  <a:moveTo>
                    <a:pt x="882386" y="756919"/>
                  </a:moveTo>
                  <a:lnTo>
                    <a:pt x="865437" y="756919"/>
                  </a:lnTo>
                  <a:lnTo>
                    <a:pt x="881459" y="739139"/>
                  </a:lnTo>
                  <a:lnTo>
                    <a:pt x="893800" y="730249"/>
                  </a:lnTo>
                  <a:lnTo>
                    <a:pt x="908084" y="727709"/>
                  </a:lnTo>
                  <a:lnTo>
                    <a:pt x="922545" y="728979"/>
                  </a:lnTo>
                  <a:lnTo>
                    <a:pt x="935416" y="737869"/>
                  </a:lnTo>
                  <a:lnTo>
                    <a:pt x="936782" y="739139"/>
                  </a:lnTo>
                  <a:lnTo>
                    <a:pt x="902665" y="739139"/>
                  </a:lnTo>
                  <a:lnTo>
                    <a:pt x="895596" y="742949"/>
                  </a:lnTo>
                  <a:lnTo>
                    <a:pt x="890648" y="748029"/>
                  </a:lnTo>
                  <a:lnTo>
                    <a:pt x="882386" y="756919"/>
                  </a:lnTo>
                  <a:close/>
                </a:path>
                <a:path w="1215390" h="1181100">
                  <a:moveTo>
                    <a:pt x="1087156" y="1168399"/>
                  </a:moveTo>
                  <a:lnTo>
                    <a:pt x="1060089" y="1168399"/>
                  </a:lnTo>
                  <a:lnTo>
                    <a:pt x="1069680" y="1165859"/>
                  </a:lnTo>
                  <a:lnTo>
                    <a:pt x="1077967" y="1159509"/>
                  </a:lnTo>
                  <a:lnTo>
                    <a:pt x="1196014" y="1032509"/>
                  </a:lnTo>
                  <a:lnTo>
                    <a:pt x="1201326" y="1023619"/>
                  </a:lnTo>
                  <a:lnTo>
                    <a:pt x="1202817" y="1013459"/>
                  </a:lnTo>
                  <a:lnTo>
                    <a:pt x="1200553" y="1004569"/>
                  </a:lnTo>
                  <a:lnTo>
                    <a:pt x="1194600" y="995679"/>
                  </a:lnTo>
                  <a:lnTo>
                    <a:pt x="926934" y="746759"/>
                  </a:lnTo>
                  <a:lnTo>
                    <a:pt x="921986" y="741679"/>
                  </a:lnTo>
                  <a:lnTo>
                    <a:pt x="915624" y="739139"/>
                  </a:lnTo>
                  <a:lnTo>
                    <a:pt x="936782" y="739139"/>
                  </a:lnTo>
                  <a:lnTo>
                    <a:pt x="1203082" y="986789"/>
                  </a:lnTo>
                  <a:lnTo>
                    <a:pt x="1215334" y="1013459"/>
                  </a:lnTo>
                  <a:lnTo>
                    <a:pt x="1214911" y="1021079"/>
                  </a:lnTo>
                  <a:lnTo>
                    <a:pt x="1213008" y="1027429"/>
                  </a:lnTo>
                  <a:lnTo>
                    <a:pt x="1209735" y="1035049"/>
                  </a:lnTo>
                  <a:lnTo>
                    <a:pt x="1205203" y="1040129"/>
                  </a:lnTo>
                  <a:lnTo>
                    <a:pt x="1087156" y="1168399"/>
                  </a:lnTo>
                  <a:close/>
                </a:path>
                <a:path w="1215390" h="1181100">
                  <a:moveTo>
                    <a:pt x="1059118" y="1181099"/>
                  </a:moveTo>
                  <a:lnTo>
                    <a:pt x="765533" y="920749"/>
                  </a:lnTo>
                  <a:lnTo>
                    <a:pt x="753281" y="894079"/>
                  </a:lnTo>
                  <a:lnTo>
                    <a:pt x="753704" y="886459"/>
                  </a:lnTo>
                  <a:lnTo>
                    <a:pt x="755608" y="880109"/>
                  </a:lnTo>
                  <a:lnTo>
                    <a:pt x="758881" y="872489"/>
                  </a:lnTo>
                  <a:lnTo>
                    <a:pt x="763413" y="867409"/>
                  </a:lnTo>
                  <a:lnTo>
                    <a:pt x="779435" y="849629"/>
                  </a:lnTo>
                  <a:lnTo>
                    <a:pt x="695318" y="772159"/>
                  </a:lnTo>
                  <a:lnTo>
                    <a:pt x="714121" y="772159"/>
                  </a:lnTo>
                  <a:lnTo>
                    <a:pt x="787917" y="840739"/>
                  </a:lnTo>
                  <a:lnTo>
                    <a:pt x="804481" y="840739"/>
                  </a:lnTo>
                  <a:lnTo>
                    <a:pt x="767889" y="880109"/>
                  </a:lnTo>
                  <a:lnTo>
                    <a:pt x="765533" y="886459"/>
                  </a:lnTo>
                  <a:lnTo>
                    <a:pt x="766005" y="900429"/>
                  </a:lnTo>
                  <a:lnTo>
                    <a:pt x="1041682" y="1160779"/>
                  </a:lnTo>
                  <a:lnTo>
                    <a:pt x="1060089" y="1168399"/>
                  </a:lnTo>
                  <a:lnTo>
                    <a:pt x="1087156" y="1168399"/>
                  </a:lnTo>
                  <a:lnTo>
                    <a:pt x="1081019" y="1173479"/>
                  </a:lnTo>
                  <a:lnTo>
                    <a:pt x="1074109" y="1177289"/>
                  </a:lnTo>
                  <a:lnTo>
                    <a:pt x="1066713" y="1179829"/>
                  </a:lnTo>
                  <a:lnTo>
                    <a:pt x="1059118" y="1181099"/>
                  </a:lnTo>
                  <a:close/>
                </a:path>
                <a:path w="1215390" h="1181100">
                  <a:moveTo>
                    <a:pt x="548290" y="929639"/>
                  </a:moveTo>
                  <a:lnTo>
                    <a:pt x="519073" y="929639"/>
                  </a:lnTo>
                  <a:lnTo>
                    <a:pt x="468890" y="927099"/>
                  </a:lnTo>
                  <a:lnTo>
                    <a:pt x="419755" y="918209"/>
                  </a:lnTo>
                  <a:lnTo>
                    <a:pt x="372163" y="904239"/>
                  </a:lnTo>
                  <a:lnTo>
                    <a:pt x="326614" y="883919"/>
                  </a:lnTo>
                  <a:lnTo>
                    <a:pt x="283605" y="858519"/>
                  </a:lnTo>
                  <a:lnTo>
                    <a:pt x="243632" y="828039"/>
                  </a:lnTo>
                  <a:lnTo>
                    <a:pt x="240804" y="821689"/>
                  </a:lnTo>
                  <a:lnTo>
                    <a:pt x="242925" y="819149"/>
                  </a:lnTo>
                  <a:lnTo>
                    <a:pt x="245281" y="816609"/>
                  </a:lnTo>
                  <a:lnTo>
                    <a:pt x="249051" y="816609"/>
                  </a:lnTo>
                  <a:lnTo>
                    <a:pt x="251643" y="817879"/>
                  </a:lnTo>
                  <a:lnTo>
                    <a:pt x="290400" y="848359"/>
                  </a:lnTo>
                  <a:lnTo>
                    <a:pt x="332121" y="872489"/>
                  </a:lnTo>
                  <a:lnTo>
                    <a:pt x="376316" y="891539"/>
                  </a:lnTo>
                  <a:lnTo>
                    <a:pt x="422495" y="905509"/>
                  </a:lnTo>
                  <a:lnTo>
                    <a:pt x="470166" y="914399"/>
                  </a:lnTo>
                  <a:lnTo>
                    <a:pt x="518838" y="916939"/>
                  </a:lnTo>
                  <a:lnTo>
                    <a:pt x="550882" y="916939"/>
                  </a:lnTo>
                  <a:lnTo>
                    <a:pt x="553945" y="919479"/>
                  </a:lnTo>
                  <a:lnTo>
                    <a:pt x="554417" y="925829"/>
                  </a:lnTo>
                  <a:lnTo>
                    <a:pt x="551825" y="928369"/>
                  </a:lnTo>
                  <a:lnTo>
                    <a:pt x="548290" y="929639"/>
                  </a:lnTo>
                  <a:close/>
                </a:path>
                <a:path w="1215390" h="1181100">
                  <a:moveTo>
                    <a:pt x="512947" y="1028699"/>
                  </a:moveTo>
                  <a:lnTo>
                    <a:pt x="509413" y="1028699"/>
                  </a:lnTo>
                  <a:lnTo>
                    <a:pt x="506585" y="1024889"/>
                  </a:lnTo>
                  <a:lnTo>
                    <a:pt x="506585" y="1018539"/>
                  </a:lnTo>
                  <a:lnTo>
                    <a:pt x="509413" y="1014729"/>
                  </a:lnTo>
                  <a:lnTo>
                    <a:pt x="512947" y="1014729"/>
                  </a:lnTo>
                  <a:lnTo>
                    <a:pt x="560688" y="1013459"/>
                  </a:lnTo>
                  <a:lnTo>
                    <a:pt x="607433" y="1007109"/>
                  </a:lnTo>
                  <a:lnTo>
                    <a:pt x="653093" y="995679"/>
                  </a:lnTo>
                  <a:lnTo>
                    <a:pt x="697576" y="980439"/>
                  </a:lnTo>
                  <a:lnTo>
                    <a:pt x="740793" y="960119"/>
                  </a:lnTo>
                  <a:lnTo>
                    <a:pt x="743856" y="958849"/>
                  </a:lnTo>
                  <a:lnTo>
                    <a:pt x="747626" y="960119"/>
                  </a:lnTo>
                  <a:lnTo>
                    <a:pt x="749275" y="963929"/>
                  </a:lnTo>
                  <a:lnTo>
                    <a:pt x="750925" y="966469"/>
                  </a:lnTo>
                  <a:lnTo>
                    <a:pt x="749747" y="970279"/>
                  </a:lnTo>
                  <a:lnTo>
                    <a:pt x="746448" y="971549"/>
                  </a:lnTo>
                  <a:lnTo>
                    <a:pt x="702100" y="991869"/>
                  </a:lnTo>
                  <a:lnTo>
                    <a:pt x="656486" y="1008379"/>
                  </a:lnTo>
                  <a:lnTo>
                    <a:pt x="609695" y="1018539"/>
                  </a:lnTo>
                  <a:lnTo>
                    <a:pt x="561819" y="1026159"/>
                  </a:lnTo>
                  <a:lnTo>
                    <a:pt x="512947" y="1028699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120816" y="1692445"/>
              <a:ext cx="294640" cy="96520"/>
            </a:xfrm>
            <a:custGeom>
              <a:avLst/>
              <a:gdLst/>
              <a:ahLst/>
              <a:cxnLst/>
              <a:rect l="l" t="t" r="r" b="b"/>
              <a:pathLst>
                <a:path w="294640" h="96519">
                  <a:moveTo>
                    <a:pt x="9189" y="96377"/>
                  </a:moveTo>
                  <a:lnTo>
                    <a:pt x="5890" y="96377"/>
                  </a:lnTo>
                  <a:lnTo>
                    <a:pt x="4948" y="96141"/>
                  </a:lnTo>
                  <a:lnTo>
                    <a:pt x="4005" y="95432"/>
                  </a:lnTo>
                  <a:lnTo>
                    <a:pt x="942" y="93779"/>
                  </a:lnTo>
                  <a:lnTo>
                    <a:pt x="29614" y="50724"/>
                  </a:lnTo>
                  <a:lnTo>
                    <a:pt x="65443" y="23356"/>
                  </a:lnTo>
                  <a:lnTo>
                    <a:pt x="107016" y="6042"/>
                  </a:lnTo>
                  <a:lnTo>
                    <a:pt x="152211" y="0"/>
                  </a:lnTo>
                  <a:lnTo>
                    <a:pt x="192598" y="4820"/>
                  </a:lnTo>
                  <a:lnTo>
                    <a:pt x="230378" y="18720"/>
                  </a:lnTo>
                  <a:lnTo>
                    <a:pt x="264006" y="40858"/>
                  </a:lnTo>
                  <a:lnTo>
                    <a:pt x="291934" y="70393"/>
                  </a:lnTo>
                  <a:lnTo>
                    <a:pt x="294055" y="73228"/>
                  </a:lnTo>
                  <a:lnTo>
                    <a:pt x="293348" y="77007"/>
                  </a:lnTo>
                  <a:lnTo>
                    <a:pt x="290756" y="79133"/>
                  </a:lnTo>
                  <a:lnTo>
                    <a:pt x="287929" y="81259"/>
                  </a:lnTo>
                  <a:lnTo>
                    <a:pt x="284159" y="80551"/>
                  </a:lnTo>
                  <a:lnTo>
                    <a:pt x="282038" y="77952"/>
                  </a:lnTo>
                  <a:lnTo>
                    <a:pt x="255987" y="50189"/>
                  </a:lnTo>
                  <a:lnTo>
                    <a:pt x="224900" y="29645"/>
                  </a:lnTo>
                  <a:lnTo>
                    <a:pt x="189925" y="16897"/>
                  </a:lnTo>
                  <a:lnTo>
                    <a:pt x="152211" y="12519"/>
                  </a:lnTo>
                  <a:lnTo>
                    <a:pt x="110267" y="18129"/>
                  </a:lnTo>
                  <a:lnTo>
                    <a:pt x="71658" y="34192"/>
                  </a:lnTo>
                  <a:lnTo>
                    <a:pt x="38395" y="59556"/>
                  </a:lnTo>
                  <a:lnTo>
                    <a:pt x="12487" y="93070"/>
                  </a:lnTo>
                  <a:lnTo>
                    <a:pt x="11309" y="95196"/>
                  </a:lnTo>
                  <a:lnTo>
                    <a:pt x="9189" y="96377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0474948" y="3107680"/>
            <a:ext cx="2009775" cy="885190"/>
            <a:chOff x="10474948" y="3107680"/>
            <a:chExt cx="2009775" cy="885190"/>
          </a:xfrm>
        </p:grpSpPr>
        <p:sp>
          <p:nvSpPr>
            <p:cNvPr id="31" name="object 31"/>
            <p:cNvSpPr/>
            <p:nvPr/>
          </p:nvSpPr>
          <p:spPr>
            <a:xfrm>
              <a:off x="10512831" y="3107680"/>
              <a:ext cx="1311275" cy="830580"/>
            </a:xfrm>
            <a:custGeom>
              <a:avLst/>
              <a:gdLst/>
              <a:ahLst/>
              <a:cxnLst/>
              <a:rect l="l" t="t" r="r" b="b"/>
              <a:pathLst>
                <a:path w="1311275" h="830579">
                  <a:moveTo>
                    <a:pt x="1310921" y="477318"/>
                  </a:moveTo>
                  <a:lnTo>
                    <a:pt x="1302930" y="522004"/>
                  </a:lnTo>
                  <a:lnTo>
                    <a:pt x="1282577" y="562692"/>
                  </a:lnTo>
                  <a:lnTo>
                    <a:pt x="1248342" y="597972"/>
                  </a:lnTo>
                  <a:lnTo>
                    <a:pt x="1212221" y="618333"/>
                  </a:lnTo>
                  <a:lnTo>
                    <a:pt x="1164781" y="630770"/>
                  </a:lnTo>
                  <a:lnTo>
                    <a:pt x="1162985" y="644629"/>
                  </a:lnTo>
                  <a:lnTo>
                    <a:pt x="1139792" y="700437"/>
                  </a:lnTo>
                  <a:lnTo>
                    <a:pt x="1111311" y="727437"/>
                  </a:lnTo>
                  <a:lnTo>
                    <a:pt x="1073011" y="742622"/>
                  </a:lnTo>
                  <a:lnTo>
                    <a:pt x="1030753" y="743498"/>
                  </a:lnTo>
                  <a:lnTo>
                    <a:pt x="988571" y="730102"/>
                  </a:lnTo>
                  <a:lnTo>
                    <a:pt x="950497" y="702468"/>
                  </a:lnTo>
                  <a:lnTo>
                    <a:pt x="938317" y="716727"/>
                  </a:lnTo>
                  <a:lnTo>
                    <a:pt x="907027" y="743750"/>
                  </a:lnTo>
                  <a:lnTo>
                    <a:pt x="859078" y="768053"/>
                  </a:lnTo>
                  <a:lnTo>
                    <a:pt x="796920" y="774151"/>
                  </a:lnTo>
                  <a:lnTo>
                    <a:pt x="761321" y="765219"/>
                  </a:lnTo>
                  <a:lnTo>
                    <a:pt x="733147" y="750998"/>
                  </a:lnTo>
                  <a:lnTo>
                    <a:pt x="712738" y="735870"/>
                  </a:lnTo>
                  <a:lnTo>
                    <a:pt x="700432" y="724214"/>
                  </a:lnTo>
                  <a:lnTo>
                    <a:pt x="688697" y="742997"/>
                  </a:lnTo>
                  <a:lnTo>
                    <a:pt x="662640" y="774208"/>
                  </a:lnTo>
                  <a:lnTo>
                    <a:pt x="621507" y="806401"/>
                  </a:lnTo>
                  <a:lnTo>
                    <a:pt x="564544" y="828131"/>
                  </a:lnTo>
                  <a:lnTo>
                    <a:pt x="514322" y="830132"/>
                  </a:lnTo>
                  <a:lnTo>
                    <a:pt x="465065" y="818909"/>
                  </a:lnTo>
                  <a:lnTo>
                    <a:pt x="419090" y="795446"/>
                  </a:lnTo>
                  <a:lnTo>
                    <a:pt x="378712" y="760731"/>
                  </a:lnTo>
                  <a:lnTo>
                    <a:pt x="346248" y="715748"/>
                  </a:lnTo>
                  <a:lnTo>
                    <a:pt x="327958" y="721990"/>
                  </a:lnTo>
                  <a:lnTo>
                    <a:pt x="286791" y="729099"/>
                  </a:lnTo>
                  <a:lnTo>
                    <a:pt x="231528" y="725103"/>
                  </a:lnTo>
                  <a:lnTo>
                    <a:pt x="170953" y="698034"/>
                  </a:lnTo>
                  <a:lnTo>
                    <a:pt x="136136" y="665724"/>
                  </a:lnTo>
                  <a:lnTo>
                    <a:pt x="111350" y="625939"/>
                  </a:lnTo>
                  <a:lnTo>
                    <a:pt x="97571" y="581018"/>
                  </a:lnTo>
                  <a:lnTo>
                    <a:pt x="95776" y="533302"/>
                  </a:lnTo>
                  <a:lnTo>
                    <a:pt x="48923" y="508235"/>
                  </a:lnTo>
                  <a:lnTo>
                    <a:pt x="16169" y="469351"/>
                  </a:lnTo>
                  <a:lnTo>
                    <a:pt x="0" y="422168"/>
                  </a:lnTo>
                  <a:lnTo>
                    <a:pt x="2898" y="372207"/>
                  </a:lnTo>
                  <a:lnTo>
                    <a:pt x="22157" y="331495"/>
                  </a:lnTo>
                  <a:lnTo>
                    <a:pt x="54111" y="299994"/>
                  </a:lnTo>
                  <a:lnTo>
                    <a:pt x="95335" y="280432"/>
                  </a:lnTo>
                  <a:lnTo>
                    <a:pt x="142400" y="275540"/>
                  </a:lnTo>
                  <a:lnTo>
                    <a:pt x="148835" y="257553"/>
                  </a:lnTo>
                  <a:lnTo>
                    <a:pt x="166081" y="225293"/>
                  </a:lnTo>
                  <a:lnTo>
                    <a:pt x="197419" y="188653"/>
                  </a:lnTo>
                  <a:lnTo>
                    <a:pt x="246129" y="157526"/>
                  </a:lnTo>
                  <a:lnTo>
                    <a:pt x="300830" y="143473"/>
                  </a:lnTo>
                  <a:lnTo>
                    <a:pt x="347800" y="145120"/>
                  </a:lnTo>
                  <a:lnTo>
                    <a:pt x="382329" y="153867"/>
                  </a:lnTo>
                  <a:lnTo>
                    <a:pt x="399710" y="161111"/>
                  </a:lnTo>
                  <a:lnTo>
                    <a:pt x="403083" y="142128"/>
                  </a:lnTo>
                  <a:lnTo>
                    <a:pt x="416445" y="102743"/>
                  </a:lnTo>
                  <a:lnTo>
                    <a:pt x="445561" y="56705"/>
                  </a:lnTo>
                  <a:lnTo>
                    <a:pt x="496198" y="17762"/>
                  </a:lnTo>
                  <a:lnTo>
                    <a:pt x="539184" y="4022"/>
                  </a:lnTo>
                  <a:lnTo>
                    <a:pt x="584099" y="2190"/>
                  </a:lnTo>
                  <a:lnTo>
                    <a:pt x="628628" y="11895"/>
                  </a:lnTo>
                  <a:lnTo>
                    <a:pt x="670456" y="32770"/>
                  </a:lnTo>
                  <a:lnTo>
                    <a:pt x="707266" y="64444"/>
                  </a:lnTo>
                  <a:lnTo>
                    <a:pt x="723015" y="49396"/>
                  </a:lnTo>
                  <a:lnTo>
                    <a:pt x="752445" y="28008"/>
                  </a:lnTo>
                  <a:lnTo>
                    <a:pt x="794162" y="8727"/>
                  </a:lnTo>
                  <a:lnTo>
                    <a:pt x="846772" y="0"/>
                  </a:lnTo>
                  <a:lnTo>
                    <a:pt x="895402" y="6396"/>
                  </a:lnTo>
                  <a:lnTo>
                    <a:pt x="941041" y="25648"/>
                  </a:lnTo>
                  <a:lnTo>
                    <a:pt x="981663" y="56405"/>
                  </a:lnTo>
                  <a:lnTo>
                    <a:pt x="1015241" y="97311"/>
                  </a:lnTo>
                  <a:lnTo>
                    <a:pt x="1039749" y="147013"/>
                  </a:lnTo>
                  <a:lnTo>
                    <a:pt x="1088445" y="131404"/>
                  </a:lnTo>
                  <a:lnTo>
                    <a:pt x="1138046" y="128622"/>
                  </a:lnTo>
                  <a:lnTo>
                    <a:pt x="1185838" y="138670"/>
                  </a:lnTo>
                  <a:lnTo>
                    <a:pt x="1229107" y="161554"/>
                  </a:lnTo>
                  <a:lnTo>
                    <a:pt x="1264328" y="195525"/>
                  </a:lnTo>
                  <a:lnTo>
                    <a:pt x="1288859" y="237690"/>
                  </a:lnTo>
                  <a:lnTo>
                    <a:pt x="1301849" y="285424"/>
                  </a:lnTo>
                  <a:lnTo>
                    <a:pt x="1302451" y="336105"/>
                  </a:lnTo>
                  <a:lnTo>
                    <a:pt x="1289814" y="387109"/>
                  </a:lnTo>
                  <a:lnTo>
                    <a:pt x="1306549" y="431423"/>
                  </a:lnTo>
                  <a:lnTo>
                    <a:pt x="1310921" y="477318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474948" y="3147152"/>
              <a:ext cx="2009775" cy="845185"/>
            </a:xfrm>
            <a:custGeom>
              <a:avLst/>
              <a:gdLst/>
              <a:ahLst/>
              <a:cxnLst/>
              <a:rect l="l" t="t" r="r" b="b"/>
              <a:pathLst>
                <a:path w="2009775" h="845185">
                  <a:moveTo>
                    <a:pt x="1326490" y="477718"/>
                  </a:moveTo>
                  <a:lnTo>
                    <a:pt x="1318996" y="527975"/>
                  </a:lnTo>
                  <a:lnTo>
                    <a:pt x="1296740" y="573978"/>
                  </a:lnTo>
                  <a:lnTo>
                    <a:pt x="1266129" y="606910"/>
                  </a:lnTo>
                  <a:lnTo>
                    <a:pt x="1233068" y="627799"/>
                  </a:lnTo>
                  <a:lnTo>
                    <a:pt x="1179346" y="644464"/>
                  </a:lnTo>
                  <a:lnTo>
                    <a:pt x="1175696" y="663696"/>
                  </a:lnTo>
                  <a:lnTo>
                    <a:pt x="1150003" y="716504"/>
                  </a:lnTo>
                  <a:lnTo>
                    <a:pt x="1083580" y="756604"/>
                  </a:lnTo>
                  <a:lnTo>
                    <a:pt x="1040594" y="758096"/>
                  </a:lnTo>
                  <a:lnTo>
                    <a:pt x="997833" y="745766"/>
                  </a:lnTo>
                  <a:lnTo>
                    <a:pt x="959031" y="720187"/>
                  </a:lnTo>
                  <a:lnTo>
                    <a:pt x="939136" y="740678"/>
                  </a:lnTo>
                  <a:lnTo>
                    <a:pt x="905711" y="765399"/>
                  </a:lnTo>
                  <a:lnTo>
                    <a:pt x="860149" y="784530"/>
                  </a:lnTo>
                  <a:lnTo>
                    <a:pt x="803846" y="788252"/>
                  </a:lnTo>
                  <a:lnTo>
                    <a:pt x="773034" y="781310"/>
                  </a:lnTo>
                  <a:lnTo>
                    <a:pt x="747008" y="769876"/>
                  </a:lnTo>
                  <a:lnTo>
                    <a:pt x="725851" y="756225"/>
                  </a:lnTo>
                  <a:lnTo>
                    <a:pt x="709770" y="742734"/>
                  </a:lnTo>
                  <a:lnTo>
                    <a:pt x="692269" y="767733"/>
                  </a:lnTo>
                  <a:lnTo>
                    <a:pt x="664139" y="797112"/>
                  </a:lnTo>
                  <a:lnTo>
                    <a:pt x="624852" y="824074"/>
                  </a:lnTo>
                  <a:lnTo>
                    <a:pt x="573882" y="841825"/>
                  </a:lnTo>
                  <a:lnTo>
                    <a:pt x="531000" y="845153"/>
                  </a:lnTo>
                  <a:lnTo>
                    <a:pt x="488798" y="839036"/>
                  </a:lnTo>
                  <a:lnTo>
                    <a:pt x="448494" y="824102"/>
                  </a:lnTo>
                  <a:lnTo>
                    <a:pt x="411305" y="800978"/>
                  </a:lnTo>
                  <a:lnTo>
                    <a:pt x="378451" y="770289"/>
                  </a:lnTo>
                  <a:lnTo>
                    <a:pt x="351147" y="732665"/>
                  </a:lnTo>
                  <a:lnTo>
                    <a:pt x="324431" y="740099"/>
                  </a:lnTo>
                  <a:lnTo>
                    <a:pt x="282109" y="744703"/>
                  </a:lnTo>
                  <a:lnTo>
                    <a:pt x="230286" y="738052"/>
                  </a:lnTo>
                  <a:lnTo>
                    <a:pt x="175072" y="711724"/>
                  </a:lnTo>
                  <a:lnTo>
                    <a:pt x="139798" y="679230"/>
                  </a:lnTo>
                  <a:lnTo>
                    <a:pt x="114254" y="639376"/>
                  </a:lnTo>
                  <a:lnTo>
                    <a:pt x="99418" y="594313"/>
                  </a:lnTo>
                  <a:lnTo>
                    <a:pt x="96265" y="546191"/>
                  </a:lnTo>
                  <a:lnTo>
                    <a:pt x="58206" y="525934"/>
                  </a:lnTo>
                  <a:lnTo>
                    <a:pt x="28485" y="496381"/>
                  </a:lnTo>
                  <a:lnTo>
                    <a:pt x="8587" y="460121"/>
                  </a:lnTo>
                  <a:lnTo>
                    <a:pt x="0" y="419745"/>
                  </a:lnTo>
                  <a:lnTo>
                    <a:pt x="4207" y="377845"/>
                  </a:lnTo>
                  <a:lnTo>
                    <a:pt x="15966" y="352670"/>
                  </a:lnTo>
                  <a:lnTo>
                    <a:pt x="15966" y="428678"/>
                  </a:lnTo>
                  <a:lnTo>
                    <a:pt x="30783" y="472430"/>
                  </a:lnTo>
                  <a:lnTo>
                    <a:pt x="60450" y="508557"/>
                  </a:lnTo>
                  <a:lnTo>
                    <a:pt x="102296" y="532488"/>
                  </a:lnTo>
                  <a:lnTo>
                    <a:pt x="110747" y="523638"/>
                  </a:lnTo>
                  <a:lnTo>
                    <a:pt x="110747" y="558274"/>
                  </a:lnTo>
                  <a:lnTo>
                    <a:pt x="115671" y="599449"/>
                  </a:lnTo>
                  <a:lnTo>
                    <a:pt x="129941" y="637867"/>
                  </a:lnTo>
                  <a:lnTo>
                    <a:pt x="152803" y="671831"/>
                  </a:lnTo>
                  <a:lnTo>
                    <a:pt x="183503" y="699641"/>
                  </a:lnTo>
                  <a:lnTo>
                    <a:pt x="238567" y="724898"/>
                  </a:lnTo>
                  <a:lnTo>
                    <a:pt x="289337" y="729800"/>
                  </a:lnTo>
                  <a:lnTo>
                    <a:pt x="328803" y="724055"/>
                  </a:lnTo>
                  <a:lnTo>
                    <a:pt x="349957" y="717371"/>
                  </a:lnTo>
                  <a:lnTo>
                    <a:pt x="363618" y="699839"/>
                  </a:lnTo>
                  <a:lnTo>
                    <a:pt x="363618" y="724214"/>
                  </a:lnTo>
                  <a:lnTo>
                    <a:pt x="394842" y="765945"/>
                  </a:lnTo>
                  <a:lnTo>
                    <a:pt x="433167" y="798146"/>
                  </a:lnTo>
                  <a:lnTo>
                    <a:pt x="476625" y="819792"/>
                  </a:lnTo>
                  <a:lnTo>
                    <a:pt x="523248" y="829858"/>
                  </a:lnTo>
                  <a:lnTo>
                    <a:pt x="571068" y="827317"/>
                  </a:lnTo>
                  <a:lnTo>
                    <a:pt x="622283" y="808622"/>
                  </a:lnTo>
                  <a:lnTo>
                    <a:pt x="660571" y="780448"/>
                  </a:lnTo>
                  <a:lnTo>
                    <a:pt x="686571" y="751141"/>
                  </a:lnTo>
                  <a:lnTo>
                    <a:pt x="700925" y="729048"/>
                  </a:lnTo>
                  <a:lnTo>
                    <a:pt x="700925" y="390332"/>
                  </a:lnTo>
                  <a:lnTo>
                    <a:pt x="715800" y="390332"/>
                  </a:lnTo>
                  <a:lnTo>
                    <a:pt x="715800" y="727441"/>
                  </a:lnTo>
                  <a:lnTo>
                    <a:pt x="730154" y="740503"/>
                  </a:lnTo>
                  <a:lnTo>
                    <a:pt x="750124" y="754321"/>
                  </a:lnTo>
                  <a:lnTo>
                    <a:pt x="775446" y="766177"/>
                  </a:lnTo>
                  <a:lnTo>
                    <a:pt x="805856" y="773353"/>
                  </a:lnTo>
                  <a:lnTo>
                    <a:pt x="865702" y="767353"/>
                  </a:lnTo>
                  <a:lnTo>
                    <a:pt x="911943" y="743494"/>
                  </a:lnTo>
                  <a:lnTo>
                    <a:pt x="941825" y="717447"/>
                  </a:lnTo>
                  <a:lnTo>
                    <a:pt x="952598" y="704881"/>
                  </a:lnTo>
                  <a:lnTo>
                    <a:pt x="968680" y="683785"/>
                  </a:lnTo>
                  <a:lnTo>
                    <a:pt x="968680" y="708498"/>
                  </a:lnTo>
                  <a:lnTo>
                    <a:pt x="1003481" y="731978"/>
                  </a:lnTo>
                  <a:lnTo>
                    <a:pt x="1041749" y="743446"/>
                  </a:lnTo>
                  <a:lnTo>
                    <a:pt x="1080169" y="742376"/>
                  </a:lnTo>
                  <a:lnTo>
                    <a:pt x="1141649" y="703597"/>
                  </a:lnTo>
                  <a:lnTo>
                    <a:pt x="1163648" y="651889"/>
                  </a:lnTo>
                  <a:lnTo>
                    <a:pt x="1166079" y="633589"/>
                  </a:lnTo>
                  <a:lnTo>
                    <a:pt x="1168893" y="630774"/>
                  </a:lnTo>
                  <a:lnTo>
                    <a:pt x="1221258" y="617279"/>
                  </a:lnTo>
                  <a:lnTo>
                    <a:pt x="1254262" y="597854"/>
                  </a:lnTo>
                  <a:lnTo>
                    <a:pt x="1285081" y="565512"/>
                  </a:lnTo>
                  <a:lnTo>
                    <a:pt x="1303612" y="528689"/>
                  </a:lnTo>
                  <a:lnTo>
                    <a:pt x="1311514" y="488087"/>
                  </a:lnTo>
                  <a:lnTo>
                    <a:pt x="1311514" y="406043"/>
                  </a:lnTo>
                  <a:lnTo>
                    <a:pt x="1317840" y="423017"/>
                  </a:lnTo>
                  <a:lnTo>
                    <a:pt x="1322621" y="441174"/>
                  </a:lnTo>
                  <a:lnTo>
                    <a:pt x="1325517" y="459483"/>
                  </a:lnTo>
                  <a:lnTo>
                    <a:pt x="1326490" y="477718"/>
                  </a:lnTo>
                  <a:close/>
                </a:path>
                <a:path w="2009775" h="845185">
                  <a:moveTo>
                    <a:pt x="244218" y="369174"/>
                  </a:moveTo>
                  <a:lnTo>
                    <a:pt x="244218" y="390332"/>
                  </a:lnTo>
                  <a:lnTo>
                    <a:pt x="147730" y="290443"/>
                  </a:lnTo>
                  <a:lnTo>
                    <a:pt x="104214" y="295819"/>
                  </a:lnTo>
                  <a:lnTo>
                    <a:pt x="66162" y="314242"/>
                  </a:lnTo>
                  <a:lnTo>
                    <a:pt x="36628" y="343623"/>
                  </a:lnTo>
                  <a:lnTo>
                    <a:pt x="18669" y="381873"/>
                  </a:lnTo>
                  <a:lnTo>
                    <a:pt x="15966" y="428678"/>
                  </a:lnTo>
                  <a:lnTo>
                    <a:pt x="15966" y="352670"/>
                  </a:lnTo>
                  <a:lnTo>
                    <a:pt x="23933" y="335613"/>
                  </a:lnTo>
                  <a:lnTo>
                    <a:pt x="56213" y="302949"/>
                  </a:lnTo>
                  <a:lnTo>
                    <a:pt x="97766" y="282157"/>
                  </a:lnTo>
                  <a:lnTo>
                    <a:pt x="145309" y="275540"/>
                  </a:lnTo>
                  <a:lnTo>
                    <a:pt x="155114" y="252066"/>
                  </a:lnTo>
                  <a:lnTo>
                    <a:pt x="158991" y="245692"/>
                  </a:lnTo>
                  <a:lnTo>
                    <a:pt x="158991" y="281179"/>
                  </a:lnTo>
                  <a:lnTo>
                    <a:pt x="244218" y="369174"/>
                  </a:lnTo>
                  <a:close/>
                </a:path>
                <a:path w="2009775" h="845185">
                  <a:moveTo>
                    <a:pt x="18669" y="381873"/>
                  </a:moveTo>
                  <a:close/>
                </a:path>
                <a:path w="2009775" h="845185">
                  <a:moveTo>
                    <a:pt x="593180" y="390332"/>
                  </a:moveTo>
                  <a:lnTo>
                    <a:pt x="593180" y="405234"/>
                  </a:lnTo>
                  <a:lnTo>
                    <a:pt x="244218" y="405234"/>
                  </a:lnTo>
                  <a:lnTo>
                    <a:pt x="111547" y="544177"/>
                  </a:lnTo>
                  <a:lnTo>
                    <a:pt x="111137" y="548599"/>
                  </a:lnTo>
                  <a:lnTo>
                    <a:pt x="110747" y="553428"/>
                  </a:lnTo>
                  <a:lnTo>
                    <a:pt x="110747" y="523638"/>
                  </a:lnTo>
                  <a:lnTo>
                    <a:pt x="235767" y="392708"/>
                  </a:lnTo>
                  <a:lnTo>
                    <a:pt x="236977" y="391137"/>
                  </a:lnTo>
                  <a:lnTo>
                    <a:pt x="238988" y="390332"/>
                  </a:lnTo>
                  <a:lnTo>
                    <a:pt x="244218" y="390332"/>
                  </a:lnTo>
                  <a:lnTo>
                    <a:pt x="244218" y="369174"/>
                  </a:lnTo>
                  <a:lnTo>
                    <a:pt x="264710" y="390332"/>
                  </a:lnTo>
                  <a:lnTo>
                    <a:pt x="400601" y="390332"/>
                  </a:lnTo>
                  <a:lnTo>
                    <a:pt x="400601" y="157353"/>
                  </a:lnTo>
                  <a:lnTo>
                    <a:pt x="402213" y="157888"/>
                  </a:lnTo>
                  <a:lnTo>
                    <a:pt x="409588" y="129396"/>
                  </a:lnTo>
                  <a:lnTo>
                    <a:pt x="415481" y="115845"/>
                  </a:lnTo>
                  <a:lnTo>
                    <a:pt x="415481" y="390332"/>
                  </a:lnTo>
                  <a:lnTo>
                    <a:pt x="593180" y="390332"/>
                  </a:lnTo>
                  <a:close/>
                </a:path>
                <a:path w="2009775" h="845185">
                  <a:moveTo>
                    <a:pt x="400601" y="157353"/>
                  </a:moveTo>
                  <a:lnTo>
                    <a:pt x="400601" y="173637"/>
                  </a:lnTo>
                  <a:lnTo>
                    <a:pt x="379601" y="165829"/>
                  </a:lnTo>
                  <a:lnTo>
                    <a:pt x="346537" y="159051"/>
                  </a:lnTo>
                  <a:lnTo>
                    <a:pt x="304726" y="159154"/>
                  </a:lnTo>
                  <a:lnTo>
                    <a:pt x="257489" y="171986"/>
                  </a:lnTo>
                  <a:lnTo>
                    <a:pt x="214728" y="198523"/>
                  </a:lnTo>
                  <a:lnTo>
                    <a:pt x="185618" y="230071"/>
                  </a:lnTo>
                  <a:lnTo>
                    <a:pt x="158991" y="281179"/>
                  </a:lnTo>
                  <a:lnTo>
                    <a:pt x="158991" y="245692"/>
                  </a:lnTo>
                  <a:lnTo>
                    <a:pt x="205921" y="186540"/>
                  </a:lnTo>
                  <a:lnTo>
                    <a:pt x="251459" y="158332"/>
                  </a:lnTo>
                  <a:lnTo>
                    <a:pt x="299205" y="144765"/>
                  </a:lnTo>
                  <a:lnTo>
                    <a:pt x="342208" y="143595"/>
                  </a:lnTo>
                  <a:lnTo>
                    <a:pt x="377525" y="149682"/>
                  </a:lnTo>
                  <a:lnTo>
                    <a:pt x="400601" y="157353"/>
                  </a:lnTo>
                  <a:close/>
                </a:path>
                <a:path w="2009775" h="845185">
                  <a:moveTo>
                    <a:pt x="700925" y="390332"/>
                  </a:moveTo>
                  <a:lnTo>
                    <a:pt x="700925" y="405234"/>
                  </a:lnTo>
                  <a:lnTo>
                    <a:pt x="612075" y="405234"/>
                  </a:lnTo>
                  <a:lnTo>
                    <a:pt x="363618" y="724214"/>
                  </a:lnTo>
                  <a:lnTo>
                    <a:pt x="363618" y="699839"/>
                  </a:lnTo>
                  <a:lnTo>
                    <a:pt x="593180" y="405234"/>
                  </a:lnTo>
                  <a:lnTo>
                    <a:pt x="593180" y="390332"/>
                  </a:lnTo>
                  <a:lnTo>
                    <a:pt x="700925" y="390332"/>
                  </a:lnTo>
                  <a:close/>
                </a:path>
                <a:path w="2009775" h="845185">
                  <a:moveTo>
                    <a:pt x="974710" y="366991"/>
                  </a:moveTo>
                  <a:lnTo>
                    <a:pt x="974710" y="390332"/>
                  </a:lnTo>
                  <a:lnTo>
                    <a:pt x="710172" y="76527"/>
                  </a:lnTo>
                  <a:lnTo>
                    <a:pt x="675285" y="46362"/>
                  </a:lnTo>
                  <a:lnTo>
                    <a:pt x="635342" y="26294"/>
                  </a:lnTo>
                  <a:lnTo>
                    <a:pt x="593180" y="16966"/>
                  </a:lnTo>
                  <a:lnTo>
                    <a:pt x="590607" y="16921"/>
                  </a:lnTo>
                  <a:lnTo>
                    <a:pt x="549397" y="18525"/>
                  </a:lnTo>
                  <a:lnTo>
                    <a:pt x="507948" y="31859"/>
                  </a:lnTo>
                  <a:lnTo>
                    <a:pt x="459861" y="68771"/>
                  </a:lnTo>
                  <a:lnTo>
                    <a:pt x="432014" y="112400"/>
                  </a:lnTo>
                  <a:lnTo>
                    <a:pt x="419017" y="149995"/>
                  </a:lnTo>
                  <a:lnTo>
                    <a:pt x="415481" y="168804"/>
                  </a:lnTo>
                  <a:lnTo>
                    <a:pt x="415481" y="115845"/>
                  </a:lnTo>
                  <a:lnTo>
                    <a:pt x="455697" y="51387"/>
                  </a:lnTo>
                  <a:lnTo>
                    <a:pt x="501516" y="18568"/>
                  </a:lnTo>
                  <a:lnTo>
                    <a:pt x="545145" y="4355"/>
                  </a:lnTo>
                  <a:lnTo>
                    <a:pt x="590607" y="2024"/>
                  </a:lnTo>
                  <a:lnTo>
                    <a:pt x="635683" y="11065"/>
                  </a:lnTo>
                  <a:lnTo>
                    <a:pt x="678154" y="30968"/>
                  </a:lnTo>
                  <a:lnTo>
                    <a:pt x="715800" y="61222"/>
                  </a:lnTo>
                  <a:lnTo>
                    <a:pt x="725851" y="52525"/>
                  </a:lnTo>
                  <a:lnTo>
                    <a:pt x="725851" y="72137"/>
                  </a:lnTo>
                  <a:lnTo>
                    <a:pt x="974710" y="366991"/>
                  </a:lnTo>
                  <a:close/>
                </a:path>
                <a:path w="2009775" h="845185">
                  <a:moveTo>
                    <a:pt x="1181356" y="390332"/>
                  </a:moveTo>
                  <a:lnTo>
                    <a:pt x="1181356" y="404791"/>
                  </a:lnTo>
                  <a:lnTo>
                    <a:pt x="715800" y="404791"/>
                  </a:lnTo>
                  <a:lnTo>
                    <a:pt x="715800" y="390332"/>
                  </a:lnTo>
                  <a:lnTo>
                    <a:pt x="974710" y="390332"/>
                  </a:lnTo>
                  <a:lnTo>
                    <a:pt x="974710" y="366991"/>
                  </a:lnTo>
                  <a:lnTo>
                    <a:pt x="994410" y="390332"/>
                  </a:lnTo>
                  <a:lnTo>
                    <a:pt x="1040644" y="390332"/>
                  </a:lnTo>
                  <a:lnTo>
                    <a:pt x="1040644" y="121826"/>
                  </a:lnTo>
                  <a:lnTo>
                    <a:pt x="1052303" y="143791"/>
                  </a:lnTo>
                  <a:lnTo>
                    <a:pt x="1055519" y="142868"/>
                  </a:lnTo>
                  <a:lnTo>
                    <a:pt x="1055519" y="390332"/>
                  </a:lnTo>
                  <a:lnTo>
                    <a:pt x="1181356" y="390332"/>
                  </a:lnTo>
                  <a:close/>
                </a:path>
                <a:path w="2009775" h="845185">
                  <a:moveTo>
                    <a:pt x="1040644" y="121826"/>
                  </a:moveTo>
                  <a:lnTo>
                    <a:pt x="1040644" y="155512"/>
                  </a:lnTo>
                  <a:lnTo>
                    <a:pt x="1017162" y="108161"/>
                  </a:lnTo>
                  <a:lnTo>
                    <a:pt x="985073" y="69054"/>
                  </a:lnTo>
                  <a:lnTo>
                    <a:pt x="946192" y="39561"/>
                  </a:lnTo>
                  <a:lnTo>
                    <a:pt x="902331" y="21054"/>
                  </a:lnTo>
                  <a:lnTo>
                    <a:pt x="855306" y="14902"/>
                  </a:lnTo>
                  <a:lnTo>
                    <a:pt x="811164" y="21200"/>
                  </a:lnTo>
                  <a:lnTo>
                    <a:pt x="774447" y="36134"/>
                  </a:lnTo>
                  <a:lnTo>
                    <a:pt x="745796" y="54760"/>
                  </a:lnTo>
                  <a:lnTo>
                    <a:pt x="725851" y="72137"/>
                  </a:lnTo>
                  <a:lnTo>
                    <a:pt x="725851" y="52525"/>
                  </a:lnTo>
                  <a:lnTo>
                    <a:pt x="737309" y="42610"/>
                  </a:lnTo>
                  <a:lnTo>
                    <a:pt x="768165" y="22772"/>
                  </a:lnTo>
                  <a:lnTo>
                    <a:pt x="807615" y="6852"/>
                  </a:lnTo>
                  <a:lnTo>
                    <a:pt x="854904" y="0"/>
                  </a:lnTo>
                  <a:lnTo>
                    <a:pt x="904534" y="6312"/>
                  </a:lnTo>
                  <a:lnTo>
                    <a:pt x="950903" y="25239"/>
                  </a:lnTo>
                  <a:lnTo>
                    <a:pt x="992197" y="55390"/>
                  </a:lnTo>
                  <a:lnTo>
                    <a:pt x="1026602" y="95371"/>
                  </a:lnTo>
                  <a:lnTo>
                    <a:pt x="1040644" y="121826"/>
                  </a:lnTo>
                  <a:close/>
                </a:path>
                <a:path w="2009775" h="845185">
                  <a:moveTo>
                    <a:pt x="1311514" y="406043"/>
                  </a:moveTo>
                  <a:lnTo>
                    <a:pt x="1311514" y="488087"/>
                  </a:lnTo>
                  <a:lnTo>
                    <a:pt x="1308713" y="446129"/>
                  </a:lnTo>
                  <a:lnTo>
                    <a:pt x="1295132" y="405234"/>
                  </a:lnTo>
                  <a:lnTo>
                    <a:pt x="1199849" y="405234"/>
                  </a:lnTo>
                  <a:lnTo>
                    <a:pt x="968680" y="708498"/>
                  </a:lnTo>
                  <a:lnTo>
                    <a:pt x="968680" y="683785"/>
                  </a:lnTo>
                  <a:lnTo>
                    <a:pt x="1181356" y="404791"/>
                  </a:lnTo>
                  <a:lnTo>
                    <a:pt x="1181356" y="390332"/>
                  </a:lnTo>
                  <a:lnTo>
                    <a:pt x="1291915" y="390332"/>
                  </a:lnTo>
                  <a:lnTo>
                    <a:pt x="1303796" y="341605"/>
                  </a:lnTo>
                  <a:lnTo>
                    <a:pt x="1303796" y="239820"/>
                  </a:lnTo>
                  <a:lnTo>
                    <a:pt x="1307595" y="253049"/>
                  </a:lnTo>
                  <a:lnTo>
                    <a:pt x="1307595" y="389929"/>
                  </a:lnTo>
                  <a:lnTo>
                    <a:pt x="1311213" y="389929"/>
                  </a:lnTo>
                  <a:lnTo>
                    <a:pt x="1311213" y="405234"/>
                  </a:lnTo>
                  <a:lnTo>
                    <a:pt x="1311514" y="406043"/>
                  </a:lnTo>
                  <a:close/>
                </a:path>
                <a:path w="2009775" h="845185">
                  <a:moveTo>
                    <a:pt x="1303796" y="239820"/>
                  </a:moveTo>
                  <a:lnTo>
                    <a:pt x="1303796" y="341605"/>
                  </a:lnTo>
                  <a:lnTo>
                    <a:pt x="1303211" y="293256"/>
                  </a:lnTo>
                  <a:lnTo>
                    <a:pt x="1290815" y="247681"/>
                  </a:lnTo>
                  <a:lnTo>
                    <a:pt x="1267266" y="207277"/>
                  </a:lnTo>
                  <a:lnTo>
                    <a:pt x="1233218" y="174443"/>
                  </a:lnTo>
                  <a:lnTo>
                    <a:pt x="1192676" y="153240"/>
                  </a:lnTo>
                  <a:lnTo>
                    <a:pt x="1147987" y="143509"/>
                  </a:lnTo>
                  <a:lnTo>
                    <a:pt x="1101489" y="145409"/>
                  </a:lnTo>
                  <a:lnTo>
                    <a:pt x="1055519" y="159097"/>
                  </a:lnTo>
                  <a:lnTo>
                    <a:pt x="1055519" y="142868"/>
                  </a:lnTo>
                  <a:lnTo>
                    <a:pt x="1101571" y="129654"/>
                  </a:lnTo>
                  <a:lnTo>
                    <a:pt x="1151254" y="128113"/>
                  </a:lnTo>
                  <a:lnTo>
                    <a:pt x="1198901" y="138943"/>
                  </a:lnTo>
                  <a:lnTo>
                    <a:pt x="1242063" y="161916"/>
                  </a:lnTo>
                  <a:lnTo>
                    <a:pt x="1278327" y="196800"/>
                  </a:lnTo>
                  <a:lnTo>
                    <a:pt x="1303687" y="239439"/>
                  </a:lnTo>
                  <a:lnTo>
                    <a:pt x="1303796" y="239820"/>
                  </a:lnTo>
                  <a:close/>
                </a:path>
                <a:path w="2009775" h="845185">
                  <a:moveTo>
                    <a:pt x="1318996" y="338399"/>
                  </a:moveTo>
                  <a:lnTo>
                    <a:pt x="1307595" y="389929"/>
                  </a:lnTo>
                  <a:lnTo>
                    <a:pt x="1307595" y="253049"/>
                  </a:lnTo>
                  <a:lnTo>
                    <a:pt x="1317469" y="287437"/>
                  </a:lnTo>
                  <a:lnTo>
                    <a:pt x="1318996" y="338399"/>
                  </a:lnTo>
                  <a:close/>
                </a:path>
                <a:path w="2009775" h="845185">
                  <a:moveTo>
                    <a:pt x="2009546" y="393514"/>
                  </a:moveTo>
                  <a:lnTo>
                    <a:pt x="2009546" y="402012"/>
                  </a:lnTo>
                  <a:lnTo>
                    <a:pt x="2005928" y="405234"/>
                  </a:lnTo>
                  <a:lnTo>
                    <a:pt x="1311213" y="405234"/>
                  </a:lnTo>
                  <a:lnTo>
                    <a:pt x="1311213" y="389929"/>
                  </a:lnTo>
                  <a:lnTo>
                    <a:pt x="2006330" y="389929"/>
                  </a:lnTo>
                  <a:lnTo>
                    <a:pt x="2009546" y="393514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5983132" y="2934309"/>
            <a:ext cx="876300" cy="1590040"/>
            <a:chOff x="15983132" y="2934309"/>
            <a:chExt cx="876300" cy="1590040"/>
          </a:xfrm>
        </p:grpSpPr>
        <p:sp>
          <p:nvSpPr>
            <p:cNvPr id="34" name="object 34"/>
            <p:cNvSpPr/>
            <p:nvPr/>
          </p:nvSpPr>
          <p:spPr>
            <a:xfrm>
              <a:off x="15983132" y="2934309"/>
              <a:ext cx="835660" cy="1590040"/>
            </a:xfrm>
            <a:custGeom>
              <a:avLst/>
              <a:gdLst/>
              <a:ahLst/>
              <a:cxnLst/>
              <a:rect l="l" t="t" r="r" b="b"/>
              <a:pathLst>
                <a:path w="835659" h="1590039">
                  <a:moveTo>
                    <a:pt x="214821" y="609773"/>
                  </a:moveTo>
                  <a:lnTo>
                    <a:pt x="66122" y="609773"/>
                  </a:lnTo>
                  <a:lnTo>
                    <a:pt x="66122" y="0"/>
                  </a:lnTo>
                  <a:lnTo>
                    <a:pt x="742127" y="0"/>
                  </a:lnTo>
                  <a:lnTo>
                    <a:pt x="742127" y="176446"/>
                  </a:lnTo>
                  <a:lnTo>
                    <a:pt x="354290" y="176446"/>
                  </a:lnTo>
                  <a:lnTo>
                    <a:pt x="306062" y="181307"/>
                  </a:lnTo>
                  <a:lnTo>
                    <a:pt x="261129" y="195248"/>
                  </a:lnTo>
                  <a:lnTo>
                    <a:pt x="220456" y="217302"/>
                  </a:lnTo>
                  <a:lnTo>
                    <a:pt x="185012" y="246507"/>
                  </a:lnTo>
                  <a:lnTo>
                    <a:pt x="155762" y="281896"/>
                  </a:lnTo>
                  <a:lnTo>
                    <a:pt x="133672" y="322505"/>
                  </a:lnTo>
                  <a:lnTo>
                    <a:pt x="119709" y="367369"/>
                  </a:lnTo>
                  <a:lnTo>
                    <a:pt x="114840" y="415523"/>
                  </a:lnTo>
                  <a:lnTo>
                    <a:pt x="119430" y="462339"/>
                  </a:lnTo>
                  <a:lnTo>
                    <a:pt x="132610" y="506057"/>
                  </a:lnTo>
                  <a:lnTo>
                    <a:pt x="153492" y="545792"/>
                  </a:lnTo>
                  <a:lnTo>
                    <a:pt x="181191" y="580659"/>
                  </a:lnTo>
                  <a:lnTo>
                    <a:pt x="214821" y="609773"/>
                  </a:lnTo>
                  <a:close/>
                </a:path>
                <a:path w="835659" h="1590039">
                  <a:moveTo>
                    <a:pt x="742127" y="609773"/>
                  </a:moveTo>
                  <a:lnTo>
                    <a:pt x="493759" y="609773"/>
                  </a:lnTo>
                  <a:lnTo>
                    <a:pt x="527389" y="580659"/>
                  </a:lnTo>
                  <a:lnTo>
                    <a:pt x="555089" y="545792"/>
                  </a:lnTo>
                  <a:lnTo>
                    <a:pt x="575972" y="506057"/>
                  </a:lnTo>
                  <a:lnTo>
                    <a:pt x="589153" y="462339"/>
                  </a:lnTo>
                  <a:lnTo>
                    <a:pt x="593743" y="415523"/>
                  </a:lnTo>
                  <a:lnTo>
                    <a:pt x="588874" y="367369"/>
                  </a:lnTo>
                  <a:lnTo>
                    <a:pt x="574911" y="322505"/>
                  </a:lnTo>
                  <a:lnTo>
                    <a:pt x="552821" y="281896"/>
                  </a:lnTo>
                  <a:lnTo>
                    <a:pt x="523571" y="246507"/>
                  </a:lnTo>
                  <a:lnTo>
                    <a:pt x="488126" y="217302"/>
                  </a:lnTo>
                  <a:lnTo>
                    <a:pt x="447453" y="195248"/>
                  </a:lnTo>
                  <a:lnTo>
                    <a:pt x="402519" y="181307"/>
                  </a:lnTo>
                  <a:lnTo>
                    <a:pt x="354290" y="176446"/>
                  </a:lnTo>
                  <a:lnTo>
                    <a:pt x="742127" y="176446"/>
                  </a:lnTo>
                  <a:lnTo>
                    <a:pt x="742127" y="609773"/>
                  </a:lnTo>
                  <a:close/>
                </a:path>
                <a:path w="835659" h="1590039">
                  <a:moveTo>
                    <a:pt x="835106" y="1099690"/>
                  </a:moveTo>
                  <a:lnTo>
                    <a:pt x="278181" y="1099690"/>
                  </a:lnTo>
                  <a:lnTo>
                    <a:pt x="278181" y="391679"/>
                  </a:lnTo>
                  <a:lnTo>
                    <a:pt x="310267" y="349674"/>
                  </a:lnTo>
                  <a:lnTo>
                    <a:pt x="356837" y="337314"/>
                  </a:lnTo>
                  <a:lnTo>
                    <a:pt x="377803" y="341775"/>
                  </a:lnTo>
                  <a:lnTo>
                    <a:pt x="412093" y="366553"/>
                  </a:lnTo>
                  <a:lnTo>
                    <a:pt x="425616" y="818330"/>
                  </a:lnTo>
                  <a:lnTo>
                    <a:pt x="557862" y="818330"/>
                  </a:lnTo>
                  <a:lnTo>
                    <a:pt x="559209" y="819875"/>
                  </a:lnTo>
                  <a:lnTo>
                    <a:pt x="573046" y="854255"/>
                  </a:lnTo>
                  <a:lnTo>
                    <a:pt x="696438" y="854255"/>
                  </a:lnTo>
                  <a:lnTo>
                    <a:pt x="700792" y="860931"/>
                  </a:lnTo>
                  <a:lnTo>
                    <a:pt x="707419" y="890180"/>
                  </a:lnTo>
                  <a:lnTo>
                    <a:pt x="822233" y="890180"/>
                  </a:lnTo>
                  <a:lnTo>
                    <a:pt x="829788" y="902579"/>
                  </a:lnTo>
                  <a:lnTo>
                    <a:pt x="835106" y="926105"/>
                  </a:lnTo>
                  <a:lnTo>
                    <a:pt x="835106" y="1099690"/>
                  </a:lnTo>
                  <a:close/>
                </a:path>
                <a:path w="835659" h="1590039">
                  <a:moveTo>
                    <a:pt x="557862" y="818330"/>
                  </a:moveTo>
                  <a:lnTo>
                    <a:pt x="425616" y="818330"/>
                  </a:lnTo>
                  <a:lnTo>
                    <a:pt x="430786" y="810486"/>
                  </a:lnTo>
                  <a:lnTo>
                    <a:pt x="441896" y="797546"/>
                  </a:lnTo>
                  <a:lnTo>
                    <a:pt x="458797" y="784665"/>
                  </a:lnTo>
                  <a:lnTo>
                    <a:pt x="481340" y="777000"/>
                  </a:lnTo>
                  <a:lnTo>
                    <a:pt x="510043" y="779727"/>
                  </a:lnTo>
                  <a:lnTo>
                    <a:pt x="537104" y="794525"/>
                  </a:lnTo>
                  <a:lnTo>
                    <a:pt x="557862" y="818330"/>
                  </a:lnTo>
                  <a:close/>
                </a:path>
                <a:path w="835659" h="1590039">
                  <a:moveTo>
                    <a:pt x="759641" y="1589608"/>
                  </a:moveTo>
                  <a:lnTo>
                    <a:pt x="258131" y="1589608"/>
                  </a:lnTo>
                  <a:lnTo>
                    <a:pt x="258131" y="1462121"/>
                  </a:lnTo>
                  <a:lnTo>
                    <a:pt x="226907" y="1430473"/>
                  </a:lnTo>
                  <a:lnTo>
                    <a:pt x="192970" y="1390628"/>
                  </a:lnTo>
                  <a:lnTo>
                    <a:pt x="158497" y="1342260"/>
                  </a:lnTo>
                  <a:lnTo>
                    <a:pt x="125664" y="1285039"/>
                  </a:lnTo>
                  <a:lnTo>
                    <a:pt x="103531" y="1232184"/>
                  </a:lnTo>
                  <a:lnTo>
                    <a:pt x="84109" y="1174789"/>
                  </a:lnTo>
                  <a:lnTo>
                    <a:pt x="57525" y="1086338"/>
                  </a:lnTo>
                  <a:lnTo>
                    <a:pt x="45225" y="1042350"/>
                  </a:lnTo>
                  <a:lnTo>
                    <a:pt x="31491" y="991239"/>
                  </a:lnTo>
                  <a:lnTo>
                    <a:pt x="16682" y="933393"/>
                  </a:lnTo>
                  <a:lnTo>
                    <a:pt x="1155" y="869197"/>
                  </a:lnTo>
                  <a:lnTo>
                    <a:pt x="0" y="860931"/>
                  </a:lnTo>
                  <a:lnTo>
                    <a:pt x="210" y="856798"/>
                  </a:lnTo>
                  <a:lnTo>
                    <a:pt x="28171" y="812220"/>
                  </a:lnTo>
                  <a:lnTo>
                    <a:pt x="69479" y="797392"/>
                  </a:lnTo>
                  <a:lnTo>
                    <a:pt x="93582" y="800566"/>
                  </a:lnTo>
                  <a:lnTo>
                    <a:pt x="135216" y="828821"/>
                  </a:lnTo>
                  <a:lnTo>
                    <a:pt x="139034" y="834862"/>
                  </a:lnTo>
                  <a:lnTo>
                    <a:pt x="278181" y="1099690"/>
                  </a:lnTo>
                  <a:lnTo>
                    <a:pt x="835106" y="1099690"/>
                  </a:lnTo>
                  <a:lnTo>
                    <a:pt x="835106" y="1337814"/>
                  </a:lnTo>
                  <a:lnTo>
                    <a:pt x="819568" y="1384667"/>
                  </a:lnTo>
                  <a:lnTo>
                    <a:pt x="796896" y="1423002"/>
                  </a:lnTo>
                  <a:lnTo>
                    <a:pt x="770905" y="1452261"/>
                  </a:lnTo>
                  <a:lnTo>
                    <a:pt x="759641" y="1462121"/>
                  </a:lnTo>
                  <a:lnTo>
                    <a:pt x="759641" y="1589608"/>
                  </a:lnTo>
                  <a:close/>
                </a:path>
                <a:path w="835659" h="1590039">
                  <a:moveTo>
                    <a:pt x="696438" y="854255"/>
                  </a:moveTo>
                  <a:lnTo>
                    <a:pt x="573046" y="854255"/>
                  </a:lnTo>
                  <a:lnTo>
                    <a:pt x="585668" y="837504"/>
                  </a:lnTo>
                  <a:lnTo>
                    <a:pt x="601425" y="824927"/>
                  </a:lnTo>
                  <a:lnTo>
                    <a:pt x="619391" y="817237"/>
                  </a:lnTo>
                  <a:lnTo>
                    <a:pt x="638640" y="815151"/>
                  </a:lnTo>
                  <a:lnTo>
                    <a:pt x="663895" y="821509"/>
                  </a:lnTo>
                  <a:lnTo>
                    <a:pt x="685448" y="837405"/>
                  </a:lnTo>
                  <a:lnTo>
                    <a:pt x="696438" y="854255"/>
                  </a:lnTo>
                  <a:close/>
                </a:path>
                <a:path w="835659" h="1590039">
                  <a:moveTo>
                    <a:pt x="822233" y="890180"/>
                  </a:moveTo>
                  <a:lnTo>
                    <a:pt x="707419" y="890180"/>
                  </a:lnTo>
                  <a:lnTo>
                    <a:pt x="721604" y="874771"/>
                  </a:lnTo>
                  <a:lnTo>
                    <a:pt x="738983" y="864190"/>
                  </a:lnTo>
                  <a:lnTo>
                    <a:pt x="758332" y="858974"/>
                  </a:lnTo>
                  <a:lnTo>
                    <a:pt x="778427" y="859660"/>
                  </a:lnTo>
                  <a:lnTo>
                    <a:pt x="800045" y="867806"/>
                  </a:lnTo>
                  <a:lnTo>
                    <a:pt x="817633" y="882629"/>
                  </a:lnTo>
                  <a:lnTo>
                    <a:pt x="822233" y="890180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015188" y="2991856"/>
              <a:ext cx="844550" cy="1498600"/>
            </a:xfrm>
            <a:custGeom>
              <a:avLst/>
              <a:gdLst/>
              <a:ahLst/>
              <a:cxnLst/>
              <a:rect l="l" t="t" r="r" b="b"/>
              <a:pathLst>
                <a:path w="844550" h="1498600">
                  <a:moveTo>
                    <a:pt x="9554" y="139700"/>
                  </a:moveTo>
                  <a:lnTo>
                    <a:pt x="638" y="139700"/>
                  </a:lnTo>
                  <a:lnTo>
                    <a:pt x="638" y="0"/>
                  </a:lnTo>
                  <a:lnTo>
                    <a:pt x="9554" y="0"/>
                  </a:lnTo>
                  <a:lnTo>
                    <a:pt x="9554" y="139700"/>
                  </a:lnTo>
                  <a:close/>
                </a:path>
                <a:path w="844550" h="1498600">
                  <a:moveTo>
                    <a:pt x="685556" y="139700"/>
                  </a:moveTo>
                  <a:lnTo>
                    <a:pt x="676641" y="139700"/>
                  </a:lnTo>
                  <a:lnTo>
                    <a:pt x="676641" y="0"/>
                  </a:lnTo>
                  <a:lnTo>
                    <a:pt x="685556" y="0"/>
                  </a:lnTo>
                  <a:lnTo>
                    <a:pt x="685556" y="139700"/>
                  </a:lnTo>
                  <a:close/>
                </a:path>
                <a:path w="844550" h="1498600">
                  <a:moveTo>
                    <a:pt x="146781" y="317500"/>
                  </a:moveTo>
                  <a:lnTo>
                    <a:pt x="137553" y="317500"/>
                  </a:lnTo>
                  <a:lnTo>
                    <a:pt x="143297" y="266700"/>
                  </a:lnTo>
                  <a:lnTo>
                    <a:pt x="159646" y="215900"/>
                  </a:lnTo>
                  <a:lnTo>
                    <a:pt x="185274" y="177800"/>
                  </a:lnTo>
                  <a:lnTo>
                    <a:pt x="218856" y="139700"/>
                  </a:lnTo>
                  <a:lnTo>
                    <a:pt x="259068" y="114300"/>
                  </a:lnTo>
                  <a:lnTo>
                    <a:pt x="304583" y="101600"/>
                  </a:lnTo>
                  <a:lnTo>
                    <a:pt x="354395" y="101600"/>
                  </a:lnTo>
                  <a:lnTo>
                    <a:pt x="306901" y="114300"/>
                  </a:lnTo>
                  <a:lnTo>
                    <a:pt x="263244" y="127000"/>
                  </a:lnTo>
                  <a:lnTo>
                    <a:pt x="224689" y="152400"/>
                  </a:lnTo>
                  <a:lnTo>
                    <a:pt x="192501" y="190500"/>
                  </a:lnTo>
                  <a:lnTo>
                    <a:pt x="167944" y="228600"/>
                  </a:lnTo>
                  <a:lnTo>
                    <a:pt x="152282" y="266700"/>
                  </a:lnTo>
                  <a:lnTo>
                    <a:pt x="146781" y="317500"/>
                  </a:lnTo>
                  <a:close/>
                </a:path>
                <a:path w="844550" h="1498600">
                  <a:moveTo>
                    <a:pt x="543537" y="215900"/>
                  </a:moveTo>
                  <a:lnTo>
                    <a:pt x="535258" y="215900"/>
                  </a:lnTo>
                  <a:lnTo>
                    <a:pt x="509418" y="177800"/>
                  </a:lnTo>
                  <a:lnTo>
                    <a:pt x="477097" y="152400"/>
                  </a:lnTo>
                  <a:lnTo>
                    <a:pt x="439610" y="127000"/>
                  </a:lnTo>
                  <a:lnTo>
                    <a:pt x="398271" y="114300"/>
                  </a:lnTo>
                  <a:lnTo>
                    <a:pt x="354395" y="101600"/>
                  </a:lnTo>
                  <a:lnTo>
                    <a:pt x="399973" y="101600"/>
                  </a:lnTo>
                  <a:lnTo>
                    <a:pt x="443148" y="114300"/>
                  </a:lnTo>
                  <a:lnTo>
                    <a:pt x="482258" y="139700"/>
                  </a:lnTo>
                  <a:lnTo>
                    <a:pt x="515957" y="165100"/>
                  </a:lnTo>
                  <a:lnTo>
                    <a:pt x="542900" y="203200"/>
                  </a:lnTo>
                  <a:lnTo>
                    <a:pt x="544174" y="203200"/>
                  </a:lnTo>
                  <a:lnTo>
                    <a:pt x="543537" y="215900"/>
                  </a:lnTo>
                  <a:close/>
                </a:path>
                <a:path w="844550" h="1498600">
                  <a:moveTo>
                    <a:pt x="215566" y="330200"/>
                  </a:moveTo>
                  <a:lnTo>
                    <a:pt x="206647" y="330200"/>
                  </a:lnTo>
                  <a:lnTo>
                    <a:pt x="206647" y="317500"/>
                  </a:lnTo>
                  <a:lnTo>
                    <a:pt x="214223" y="279400"/>
                  </a:lnTo>
                  <a:lnTo>
                    <a:pt x="235309" y="241300"/>
                  </a:lnTo>
                  <a:lnTo>
                    <a:pt x="267445" y="203200"/>
                  </a:lnTo>
                  <a:lnTo>
                    <a:pt x="308173" y="177800"/>
                  </a:lnTo>
                  <a:lnTo>
                    <a:pt x="355032" y="177800"/>
                  </a:lnTo>
                  <a:lnTo>
                    <a:pt x="311059" y="190500"/>
                  </a:lnTo>
                  <a:lnTo>
                    <a:pt x="272788" y="215900"/>
                  </a:lnTo>
                  <a:lnTo>
                    <a:pt x="242557" y="241300"/>
                  </a:lnTo>
                  <a:lnTo>
                    <a:pt x="222704" y="279400"/>
                  </a:lnTo>
                  <a:lnTo>
                    <a:pt x="215566" y="317500"/>
                  </a:lnTo>
                  <a:lnTo>
                    <a:pt x="215566" y="330200"/>
                  </a:lnTo>
                  <a:close/>
                </a:path>
                <a:path w="844550" h="1498600">
                  <a:moveTo>
                    <a:pt x="483674" y="393700"/>
                  </a:moveTo>
                  <a:lnTo>
                    <a:pt x="476032" y="393700"/>
                  </a:lnTo>
                  <a:lnTo>
                    <a:pt x="484022" y="381000"/>
                  </a:lnTo>
                  <a:lnTo>
                    <a:pt x="489804" y="355600"/>
                  </a:lnTo>
                  <a:lnTo>
                    <a:pt x="493316" y="342900"/>
                  </a:lnTo>
                  <a:lnTo>
                    <a:pt x="494500" y="317500"/>
                  </a:lnTo>
                  <a:lnTo>
                    <a:pt x="487363" y="279400"/>
                  </a:lnTo>
                  <a:lnTo>
                    <a:pt x="467508" y="241300"/>
                  </a:lnTo>
                  <a:lnTo>
                    <a:pt x="437276" y="215900"/>
                  </a:lnTo>
                  <a:lnTo>
                    <a:pt x="399005" y="190500"/>
                  </a:lnTo>
                  <a:lnTo>
                    <a:pt x="355032" y="177800"/>
                  </a:lnTo>
                  <a:lnTo>
                    <a:pt x="401886" y="177800"/>
                  </a:lnTo>
                  <a:lnTo>
                    <a:pt x="442595" y="203200"/>
                  </a:lnTo>
                  <a:lnTo>
                    <a:pt x="474684" y="241300"/>
                  </a:lnTo>
                  <a:lnTo>
                    <a:pt x="495677" y="279400"/>
                  </a:lnTo>
                  <a:lnTo>
                    <a:pt x="503098" y="317500"/>
                  </a:lnTo>
                  <a:lnTo>
                    <a:pt x="501854" y="342900"/>
                  </a:lnTo>
                  <a:lnTo>
                    <a:pt x="498162" y="355600"/>
                  </a:lnTo>
                  <a:lnTo>
                    <a:pt x="492082" y="381000"/>
                  </a:lnTo>
                  <a:lnTo>
                    <a:pt x="483674" y="393700"/>
                  </a:lnTo>
                  <a:close/>
                </a:path>
                <a:path w="844550" h="1498600">
                  <a:moveTo>
                    <a:pt x="289122" y="304800"/>
                  </a:moveTo>
                  <a:lnTo>
                    <a:pt x="278617" y="304800"/>
                  </a:lnTo>
                  <a:lnTo>
                    <a:pt x="279563" y="292100"/>
                  </a:lnTo>
                  <a:lnTo>
                    <a:pt x="292935" y="279400"/>
                  </a:lnTo>
                  <a:lnTo>
                    <a:pt x="312246" y="254000"/>
                  </a:lnTo>
                  <a:lnTo>
                    <a:pt x="335676" y="241300"/>
                  </a:lnTo>
                  <a:lnTo>
                    <a:pt x="361403" y="241300"/>
                  </a:lnTo>
                  <a:lnTo>
                    <a:pt x="383598" y="254000"/>
                  </a:lnTo>
                  <a:lnTo>
                    <a:pt x="339139" y="254000"/>
                  </a:lnTo>
                  <a:lnTo>
                    <a:pt x="318297" y="266700"/>
                  </a:lnTo>
                  <a:lnTo>
                    <a:pt x="301097" y="279400"/>
                  </a:lnTo>
                  <a:lnTo>
                    <a:pt x="289122" y="304800"/>
                  </a:lnTo>
                  <a:close/>
                </a:path>
                <a:path w="844550" h="1498600">
                  <a:moveTo>
                    <a:pt x="435277" y="889000"/>
                  </a:moveTo>
                  <a:lnTo>
                    <a:pt x="426361" y="889000"/>
                  </a:lnTo>
                  <a:lnTo>
                    <a:pt x="426361" y="304800"/>
                  </a:lnTo>
                  <a:lnTo>
                    <a:pt x="425725" y="304800"/>
                  </a:lnTo>
                  <a:lnTo>
                    <a:pt x="424769" y="292100"/>
                  </a:lnTo>
                  <a:lnTo>
                    <a:pt x="414207" y="279400"/>
                  </a:lnTo>
                  <a:lnTo>
                    <a:pt x="399495" y="266700"/>
                  </a:lnTo>
                  <a:lnTo>
                    <a:pt x="381738" y="254000"/>
                  </a:lnTo>
                  <a:lnTo>
                    <a:pt x="403554" y="254000"/>
                  </a:lnTo>
                  <a:lnTo>
                    <a:pt x="420107" y="279400"/>
                  </a:lnTo>
                  <a:lnTo>
                    <a:pt x="432093" y="292100"/>
                  </a:lnTo>
                  <a:lnTo>
                    <a:pt x="433685" y="292100"/>
                  </a:lnTo>
                  <a:lnTo>
                    <a:pt x="434640" y="304800"/>
                  </a:lnTo>
                  <a:lnTo>
                    <a:pt x="434640" y="711200"/>
                  </a:lnTo>
                  <a:lnTo>
                    <a:pt x="451755" y="711200"/>
                  </a:lnTo>
                  <a:lnTo>
                    <a:pt x="441098" y="723900"/>
                  </a:lnTo>
                  <a:lnTo>
                    <a:pt x="435277" y="736600"/>
                  </a:lnTo>
                  <a:lnTo>
                    <a:pt x="435277" y="889000"/>
                  </a:lnTo>
                  <a:close/>
                </a:path>
                <a:path w="844550" h="1498600">
                  <a:moveTo>
                    <a:pt x="288166" y="990600"/>
                  </a:moveTo>
                  <a:lnTo>
                    <a:pt x="277971" y="990600"/>
                  </a:lnTo>
                  <a:lnTo>
                    <a:pt x="277971" y="304800"/>
                  </a:lnTo>
                  <a:lnTo>
                    <a:pt x="288166" y="304800"/>
                  </a:lnTo>
                  <a:lnTo>
                    <a:pt x="288166" y="990600"/>
                  </a:lnTo>
                  <a:close/>
                </a:path>
                <a:path w="844550" h="1498600">
                  <a:moveTo>
                    <a:pt x="473169" y="495300"/>
                  </a:moveTo>
                  <a:lnTo>
                    <a:pt x="466164" y="495300"/>
                  </a:lnTo>
                  <a:lnTo>
                    <a:pt x="468393" y="482600"/>
                  </a:lnTo>
                  <a:lnTo>
                    <a:pt x="507972" y="457200"/>
                  </a:lnTo>
                  <a:lnTo>
                    <a:pt x="537610" y="419100"/>
                  </a:lnTo>
                  <a:lnTo>
                    <a:pt x="556203" y="368300"/>
                  </a:lnTo>
                  <a:lnTo>
                    <a:pt x="562646" y="317500"/>
                  </a:lnTo>
                  <a:lnTo>
                    <a:pt x="564556" y="304800"/>
                  </a:lnTo>
                  <a:lnTo>
                    <a:pt x="569651" y="304800"/>
                  </a:lnTo>
                  <a:lnTo>
                    <a:pt x="571562" y="317500"/>
                  </a:lnTo>
                  <a:lnTo>
                    <a:pt x="564830" y="368300"/>
                  </a:lnTo>
                  <a:lnTo>
                    <a:pt x="545411" y="419100"/>
                  </a:lnTo>
                  <a:lnTo>
                    <a:pt x="514470" y="457200"/>
                  </a:lnTo>
                  <a:lnTo>
                    <a:pt x="473169" y="495300"/>
                  </a:lnTo>
                  <a:close/>
                </a:path>
                <a:path w="844550" h="1498600">
                  <a:moveTo>
                    <a:pt x="227020" y="482600"/>
                  </a:moveTo>
                  <a:lnTo>
                    <a:pt x="219384" y="482600"/>
                  </a:lnTo>
                  <a:lnTo>
                    <a:pt x="194266" y="457200"/>
                  </a:lnTo>
                  <a:lnTo>
                    <a:pt x="173209" y="431800"/>
                  </a:lnTo>
                  <a:lnTo>
                    <a:pt x="156691" y="406400"/>
                  </a:lnTo>
                  <a:lnTo>
                    <a:pt x="145189" y="368300"/>
                  </a:lnTo>
                  <a:lnTo>
                    <a:pt x="153783" y="368300"/>
                  </a:lnTo>
                  <a:lnTo>
                    <a:pt x="164886" y="393700"/>
                  </a:lnTo>
                  <a:lnTo>
                    <a:pt x="180733" y="431800"/>
                  </a:lnTo>
                  <a:lnTo>
                    <a:pt x="200939" y="457200"/>
                  </a:lnTo>
                  <a:lnTo>
                    <a:pt x="225119" y="469900"/>
                  </a:lnTo>
                  <a:lnTo>
                    <a:pt x="227020" y="482600"/>
                  </a:lnTo>
                  <a:close/>
                </a:path>
                <a:path w="844550" h="1498600">
                  <a:moveTo>
                    <a:pt x="9554" y="609600"/>
                  </a:moveTo>
                  <a:lnTo>
                    <a:pt x="638" y="609600"/>
                  </a:lnTo>
                  <a:lnTo>
                    <a:pt x="638" y="482600"/>
                  </a:lnTo>
                  <a:lnTo>
                    <a:pt x="9554" y="482600"/>
                  </a:lnTo>
                  <a:lnTo>
                    <a:pt x="9554" y="609600"/>
                  </a:lnTo>
                  <a:close/>
                </a:path>
                <a:path w="844550" h="1498600">
                  <a:moveTo>
                    <a:pt x="685556" y="609600"/>
                  </a:moveTo>
                  <a:lnTo>
                    <a:pt x="676641" y="609600"/>
                  </a:lnTo>
                  <a:lnTo>
                    <a:pt x="676641" y="482600"/>
                  </a:lnTo>
                  <a:lnTo>
                    <a:pt x="685556" y="482600"/>
                  </a:lnTo>
                  <a:lnTo>
                    <a:pt x="685556" y="609600"/>
                  </a:lnTo>
                  <a:close/>
                </a:path>
                <a:path w="844550" h="1498600">
                  <a:moveTo>
                    <a:pt x="451755" y="711200"/>
                  </a:moveTo>
                  <a:lnTo>
                    <a:pt x="443178" y="711200"/>
                  </a:lnTo>
                  <a:lnTo>
                    <a:pt x="454462" y="698500"/>
                  </a:lnTo>
                  <a:lnTo>
                    <a:pt x="468493" y="685800"/>
                  </a:lnTo>
                  <a:lnTo>
                    <a:pt x="486861" y="685800"/>
                  </a:lnTo>
                  <a:lnTo>
                    <a:pt x="467070" y="698500"/>
                  </a:lnTo>
                  <a:lnTo>
                    <a:pt x="451755" y="711200"/>
                  </a:lnTo>
                  <a:close/>
                </a:path>
                <a:path w="844550" h="1498600">
                  <a:moveTo>
                    <a:pt x="582388" y="927100"/>
                  </a:moveTo>
                  <a:lnTo>
                    <a:pt x="573472" y="927100"/>
                  </a:lnTo>
                  <a:lnTo>
                    <a:pt x="573472" y="762000"/>
                  </a:lnTo>
                  <a:lnTo>
                    <a:pt x="559715" y="736600"/>
                  </a:lnTo>
                  <a:lnTo>
                    <a:pt x="538167" y="711200"/>
                  </a:lnTo>
                  <a:lnTo>
                    <a:pt x="486861" y="685800"/>
                  </a:lnTo>
                  <a:lnTo>
                    <a:pt x="514858" y="685800"/>
                  </a:lnTo>
                  <a:lnTo>
                    <a:pt x="541909" y="698500"/>
                  </a:lnTo>
                  <a:lnTo>
                    <a:pt x="564123" y="723900"/>
                  </a:lnTo>
                  <a:lnTo>
                    <a:pt x="579204" y="749300"/>
                  </a:lnTo>
                  <a:lnTo>
                    <a:pt x="594354" y="749300"/>
                  </a:lnTo>
                  <a:lnTo>
                    <a:pt x="582388" y="762000"/>
                  </a:lnTo>
                  <a:lnTo>
                    <a:pt x="582388" y="927100"/>
                  </a:lnTo>
                  <a:close/>
                </a:path>
                <a:path w="844550" h="1498600">
                  <a:moveTo>
                    <a:pt x="268109" y="1498600"/>
                  </a:moveTo>
                  <a:lnTo>
                    <a:pt x="259190" y="1498600"/>
                  </a:lnTo>
                  <a:lnTo>
                    <a:pt x="259190" y="1371600"/>
                  </a:lnTo>
                  <a:lnTo>
                    <a:pt x="219909" y="1333500"/>
                  </a:lnTo>
                  <a:lnTo>
                    <a:pt x="184718" y="1295400"/>
                  </a:lnTo>
                  <a:lnTo>
                    <a:pt x="153646" y="1244600"/>
                  </a:lnTo>
                  <a:lnTo>
                    <a:pt x="126720" y="1193800"/>
                  </a:lnTo>
                  <a:lnTo>
                    <a:pt x="118577" y="1181100"/>
                  </a:lnTo>
                  <a:lnTo>
                    <a:pt x="105270" y="1143000"/>
                  </a:lnTo>
                  <a:lnTo>
                    <a:pt x="85573" y="1092200"/>
                  </a:lnTo>
                  <a:lnTo>
                    <a:pt x="58260" y="1003300"/>
                  </a:lnTo>
                  <a:lnTo>
                    <a:pt x="43228" y="939800"/>
                  </a:lnTo>
                  <a:lnTo>
                    <a:pt x="28732" y="889000"/>
                  </a:lnTo>
                  <a:lnTo>
                    <a:pt x="14833" y="838200"/>
                  </a:lnTo>
                  <a:lnTo>
                    <a:pt x="1590" y="787400"/>
                  </a:lnTo>
                  <a:lnTo>
                    <a:pt x="0" y="774700"/>
                  </a:lnTo>
                  <a:lnTo>
                    <a:pt x="310" y="762000"/>
                  </a:lnTo>
                  <a:lnTo>
                    <a:pt x="2536" y="762000"/>
                  </a:lnTo>
                  <a:lnTo>
                    <a:pt x="7735" y="749300"/>
                  </a:lnTo>
                  <a:lnTo>
                    <a:pt x="16666" y="736600"/>
                  </a:lnTo>
                  <a:lnTo>
                    <a:pt x="30074" y="723900"/>
                  </a:lnTo>
                  <a:lnTo>
                    <a:pt x="48707" y="711200"/>
                  </a:lnTo>
                  <a:lnTo>
                    <a:pt x="73923" y="698500"/>
                  </a:lnTo>
                  <a:lnTo>
                    <a:pt x="99464" y="711200"/>
                  </a:lnTo>
                  <a:lnTo>
                    <a:pt x="52850" y="711200"/>
                  </a:lnTo>
                  <a:lnTo>
                    <a:pt x="36312" y="723900"/>
                  </a:lnTo>
                  <a:lnTo>
                    <a:pt x="24431" y="736600"/>
                  </a:lnTo>
                  <a:lnTo>
                    <a:pt x="16493" y="749300"/>
                  </a:lnTo>
                  <a:lnTo>
                    <a:pt x="11780" y="762000"/>
                  </a:lnTo>
                  <a:lnTo>
                    <a:pt x="10188" y="774700"/>
                  </a:lnTo>
                  <a:lnTo>
                    <a:pt x="11143" y="774700"/>
                  </a:lnTo>
                  <a:lnTo>
                    <a:pt x="24380" y="838200"/>
                  </a:lnTo>
                  <a:lnTo>
                    <a:pt x="38246" y="889000"/>
                  </a:lnTo>
                  <a:lnTo>
                    <a:pt x="52650" y="939800"/>
                  </a:lnTo>
                  <a:lnTo>
                    <a:pt x="67504" y="990600"/>
                  </a:lnTo>
                  <a:lnTo>
                    <a:pt x="94756" y="1092200"/>
                  </a:lnTo>
                  <a:lnTo>
                    <a:pt x="114308" y="1143000"/>
                  </a:lnTo>
                  <a:lnTo>
                    <a:pt x="127413" y="1181100"/>
                  </a:lnTo>
                  <a:lnTo>
                    <a:pt x="135327" y="1193800"/>
                  </a:lnTo>
                  <a:lnTo>
                    <a:pt x="162051" y="1244600"/>
                  </a:lnTo>
                  <a:lnTo>
                    <a:pt x="192957" y="1282700"/>
                  </a:lnTo>
                  <a:lnTo>
                    <a:pt x="227923" y="1333500"/>
                  </a:lnTo>
                  <a:lnTo>
                    <a:pt x="266826" y="1371600"/>
                  </a:lnTo>
                  <a:lnTo>
                    <a:pt x="268109" y="1371600"/>
                  </a:lnTo>
                  <a:lnTo>
                    <a:pt x="268109" y="1498600"/>
                  </a:lnTo>
                  <a:close/>
                </a:path>
                <a:path w="844550" h="1498600">
                  <a:moveTo>
                    <a:pt x="288166" y="1016000"/>
                  </a:moveTo>
                  <a:lnTo>
                    <a:pt x="279563" y="1016000"/>
                  </a:lnTo>
                  <a:lnTo>
                    <a:pt x="140416" y="749300"/>
                  </a:lnTo>
                  <a:lnTo>
                    <a:pt x="138190" y="749300"/>
                  </a:lnTo>
                  <a:lnTo>
                    <a:pt x="137231" y="736600"/>
                  </a:lnTo>
                  <a:lnTo>
                    <a:pt x="119391" y="723900"/>
                  </a:lnTo>
                  <a:lnTo>
                    <a:pt x="98148" y="711200"/>
                  </a:lnTo>
                  <a:lnTo>
                    <a:pt x="99464" y="711200"/>
                  </a:lnTo>
                  <a:lnTo>
                    <a:pt x="123272" y="723900"/>
                  </a:lnTo>
                  <a:lnTo>
                    <a:pt x="143288" y="736600"/>
                  </a:lnTo>
                  <a:lnTo>
                    <a:pt x="146150" y="736600"/>
                  </a:lnTo>
                  <a:lnTo>
                    <a:pt x="147418" y="749300"/>
                  </a:lnTo>
                  <a:lnTo>
                    <a:pt x="277971" y="990600"/>
                  </a:lnTo>
                  <a:lnTo>
                    <a:pt x="288166" y="990600"/>
                  </a:lnTo>
                  <a:lnTo>
                    <a:pt x="288166" y="1016000"/>
                  </a:lnTo>
                  <a:close/>
                </a:path>
                <a:path w="844550" h="1498600">
                  <a:moveTo>
                    <a:pt x="594354" y="749300"/>
                  </a:moveTo>
                  <a:lnTo>
                    <a:pt x="579204" y="749300"/>
                  </a:lnTo>
                  <a:lnTo>
                    <a:pt x="592428" y="736600"/>
                  </a:lnTo>
                  <a:lnTo>
                    <a:pt x="608100" y="723900"/>
                  </a:lnTo>
                  <a:lnTo>
                    <a:pt x="668421" y="723900"/>
                  </a:lnTo>
                  <a:lnTo>
                    <a:pt x="689935" y="736600"/>
                  </a:lnTo>
                  <a:lnTo>
                    <a:pt x="609096" y="736600"/>
                  </a:lnTo>
                  <a:lnTo>
                    <a:pt x="594354" y="749300"/>
                  </a:lnTo>
                  <a:close/>
                </a:path>
                <a:path w="844550" h="1498600">
                  <a:moveTo>
                    <a:pt x="714533" y="965200"/>
                  </a:moveTo>
                  <a:lnTo>
                    <a:pt x="709438" y="965200"/>
                  </a:lnTo>
                  <a:lnTo>
                    <a:pt x="707528" y="952500"/>
                  </a:lnTo>
                  <a:lnTo>
                    <a:pt x="707528" y="800100"/>
                  </a:lnTo>
                  <a:lnTo>
                    <a:pt x="701463" y="774700"/>
                  </a:lnTo>
                  <a:lnTo>
                    <a:pt x="687427" y="749300"/>
                  </a:lnTo>
                  <a:lnTo>
                    <a:pt x="667362" y="736600"/>
                  </a:lnTo>
                  <a:lnTo>
                    <a:pt x="689935" y="736600"/>
                  </a:lnTo>
                  <a:lnTo>
                    <a:pt x="706075" y="762000"/>
                  </a:lnTo>
                  <a:lnTo>
                    <a:pt x="715170" y="787400"/>
                  </a:lnTo>
                  <a:lnTo>
                    <a:pt x="729648" y="787400"/>
                  </a:lnTo>
                  <a:lnTo>
                    <a:pt x="716443" y="800100"/>
                  </a:lnTo>
                  <a:lnTo>
                    <a:pt x="716443" y="952500"/>
                  </a:lnTo>
                  <a:lnTo>
                    <a:pt x="714533" y="965200"/>
                  </a:lnTo>
                  <a:close/>
                </a:path>
                <a:path w="844550" h="1498600">
                  <a:moveTo>
                    <a:pt x="768665" y="1498600"/>
                  </a:moveTo>
                  <a:lnTo>
                    <a:pt x="759749" y="1498600"/>
                  </a:lnTo>
                  <a:lnTo>
                    <a:pt x="759749" y="1371600"/>
                  </a:lnTo>
                  <a:lnTo>
                    <a:pt x="761341" y="1371600"/>
                  </a:lnTo>
                  <a:lnTo>
                    <a:pt x="775540" y="1358900"/>
                  </a:lnTo>
                  <a:lnTo>
                    <a:pt x="788486" y="1346200"/>
                  </a:lnTo>
                  <a:lnTo>
                    <a:pt x="800119" y="1333500"/>
                  </a:lnTo>
                  <a:lnTo>
                    <a:pt x="810378" y="1308100"/>
                  </a:lnTo>
                  <a:lnTo>
                    <a:pt x="818373" y="1295400"/>
                  </a:lnTo>
                  <a:lnTo>
                    <a:pt x="825145" y="1282700"/>
                  </a:lnTo>
                  <a:lnTo>
                    <a:pt x="830662" y="1270000"/>
                  </a:lnTo>
                  <a:lnTo>
                    <a:pt x="834896" y="1244600"/>
                  </a:lnTo>
                  <a:lnTo>
                    <a:pt x="834896" y="838200"/>
                  </a:lnTo>
                  <a:lnTo>
                    <a:pt x="830040" y="812800"/>
                  </a:lnTo>
                  <a:lnTo>
                    <a:pt x="818736" y="800100"/>
                  </a:lnTo>
                  <a:lnTo>
                    <a:pt x="802298" y="787400"/>
                  </a:lnTo>
                  <a:lnTo>
                    <a:pt x="782038" y="774700"/>
                  </a:lnTo>
                  <a:lnTo>
                    <a:pt x="746534" y="774700"/>
                  </a:lnTo>
                  <a:lnTo>
                    <a:pt x="764784" y="762000"/>
                  </a:lnTo>
                  <a:lnTo>
                    <a:pt x="783630" y="762000"/>
                  </a:lnTo>
                  <a:lnTo>
                    <a:pt x="806786" y="774700"/>
                  </a:lnTo>
                  <a:lnTo>
                    <a:pt x="825582" y="787400"/>
                  </a:lnTo>
                  <a:lnTo>
                    <a:pt x="838528" y="812800"/>
                  </a:lnTo>
                  <a:lnTo>
                    <a:pt x="844130" y="838200"/>
                  </a:lnTo>
                  <a:lnTo>
                    <a:pt x="843812" y="1244600"/>
                  </a:lnTo>
                  <a:lnTo>
                    <a:pt x="839518" y="1270000"/>
                  </a:lnTo>
                  <a:lnTo>
                    <a:pt x="833822" y="1282700"/>
                  </a:lnTo>
                  <a:lnTo>
                    <a:pt x="826752" y="1295400"/>
                  </a:lnTo>
                  <a:lnTo>
                    <a:pt x="818338" y="1320800"/>
                  </a:lnTo>
                  <a:lnTo>
                    <a:pt x="807890" y="1333500"/>
                  </a:lnTo>
                  <a:lnTo>
                    <a:pt x="796128" y="1346200"/>
                  </a:lnTo>
                  <a:lnTo>
                    <a:pt x="783053" y="1358900"/>
                  </a:lnTo>
                  <a:lnTo>
                    <a:pt x="768665" y="1371600"/>
                  </a:lnTo>
                  <a:lnTo>
                    <a:pt x="768665" y="1498600"/>
                  </a:lnTo>
                  <a:close/>
                </a:path>
                <a:path w="844550" h="1498600">
                  <a:moveTo>
                    <a:pt x="729648" y="787400"/>
                  </a:moveTo>
                  <a:lnTo>
                    <a:pt x="715170" y="787400"/>
                  </a:lnTo>
                  <a:lnTo>
                    <a:pt x="729718" y="774700"/>
                  </a:lnTo>
                  <a:lnTo>
                    <a:pt x="745659" y="774700"/>
                  </a:lnTo>
                  <a:lnTo>
                    <a:pt x="729648" y="787400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4032473" y="1302162"/>
            <a:ext cx="1302385" cy="1308735"/>
            <a:chOff x="14032473" y="1302162"/>
            <a:chExt cx="1302385" cy="1308735"/>
          </a:xfrm>
        </p:grpSpPr>
        <p:sp>
          <p:nvSpPr>
            <p:cNvPr id="37" name="object 37"/>
            <p:cNvSpPr/>
            <p:nvPr/>
          </p:nvSpPr>
          <p:spPr>
            <a:xfrm>
              <a:off x="14032473" y="1582070"/>
              <a:ext cx="1060450" cy="1028700"/>
            </a:xfrm>
            <a:custGeom>
              <a:avLst/>
              <a:gdLst/>
              <a:ahLst/>
              <a:cxnLst/>
              <a:rect l="l" t="t" r="r" b="b"/>
              <a:pathLst>
                <a:path w="1060450" h="1028700">
                  <a:moveTo>
                    <a:pt x="1060428" y="713760"/>
                  </a:moveTo>
                  <a:lnTo>
                    <a:pt x="822619" y="713760"/>
                  </a:lnTo>
                  <a:lnTo>
                    <a:pt x="853046" y="706869"/>
                  </a:lnTo>
                  <a:lnTo>
                    <a:pt x="875711" y="693144"/>
                  </a:lnTo>
                  <a:lnTo>
                    <a:pt x="890278" y="679051"/>
                  </a:lnTo>
                  <a:lnTo>
                    <a:pt x="896639" y="670835"/>
                  </a:lnTo>
                  <a:lnTo>
                    <a:pt x="909533" y="640780"/>
                  </a:lnTo>
                  <a:lnTo>
                    <a:pt x="911994" y="607265"/>
                  </a:lnTo>
                  <a:lnTo>
                    <a:pt x="904021" y="572818"/>
                  </a:lnTo>
                  <a:lnTo>
                    <a:pt x="885614" y="539966"/>
                  </a:lnTo>
                  <a:lnTo>
                    <a:pt x="1060428" y="539966"/>
                  </a:lnTo>
                  <a:lnTo>
                    <a:pt x="1060428" y="713760"/>
                  </a:lnTo>
                  <a:close/>
                </a:path>
                <a:path w="1060450" h="1028700">
                  <a:moveTo>
                    <a:pt x="819587" y="713499"/>
                  </a:moveTo>
                  <a:lnTo>
                    <a:pt x="570898" y="713499"/>
                  </a:lnTo>
                  <a:lnTo>
                    <a:pt x="570898" y="540228"/>
                  </a:lnTo>
                  <a:lnTo>
                    <a:pt x="747024" y="540228"/>
                  </a:lnTo>
                  <a:lnTo>
                    <a:pt x="731062" y="580556"/>
                  </a:lnTo>
                  <a:lnTo>
                    <a:pt x="727010" y="620222"/>
                  </a:lnTo>
                  <a:lnTo>
                    <a:pt x="753061" y="685493"/>
                  </a:lnTo>
                  <a:lnTo>
                    <a:pt x="801304" y="711920"/>
                  </a:lnTo>
                  <a:lnTo>
                    <a:pt x="819587" y="713499"/>
                  </a:lnTo>
                  <a:close/>
                </a:path>
                <a:path w="1060450" h="1028700">
                  <a:moveTo>
                    <a:pt x="489582" y="882770"/>
                  </a:moveTo>
                  <a:lnTo>
                    <a:pt x="433936" y="858956"/>
                  </a:lnTo>
                  <a:lnTo>
                    <a:pt x="403398" y="807385"/>
                  </a:lnTo>
                  <a:lnTo>
                    <a:pt x="401860" y="776839"/>
                  </a:lnTo>
                  <a:lnTo>
                    <a:pt x="412425" y="744895"/>
                  </a:lnTo>
                  <a:lnTo>
                    <a:pt x="432636" y="720533"/>
                  </a:lnTo>
                  <a:lnTo>
                    <a:pt x="458261" y="703777"/>
                  </a:lnTo>
                  <a:lnTo>
                    <a:pt x="485067" y="694653"/>
                  </a:lnTo>
                  <a:lnTo>
                    <a:pt x="516085" y="693144"/>
                  </a:lnTo>
                  <a:lnTo>
                    <a:pt x="541861" y="698874"/>
                  </a:lnTo>
                  <a:lnTo>
                    <a:pt x="560698" y="707205"/>
                  </a:lnTo>
                  <a:lnTo>
                    <a:pt x="570898" y="713499"/>
                  </a:lnTo>
                  <a:lnTo>
                    <a:pt x="819587" y="713499"/>
                  </a:lnTo>
                  <a:lnTo>
                    <a:pt x="822619" y="713760"/>
                  </a:lnTo>
                  <a:lnTo>
                    <a:pt x="1060428" y="713760"/>
                  </a:lnTo>
                  <a:lnTo>
                    <a:pt x="1060428" y="849864"/>
                  </a:lnTo>
                  <a:lnTo>
                    <a:pt x="570898" y="849864"/>
                  </a:lnTo>
                  <a:lnTo>
                    <a:pt x="547205" y="869405"/>
                  </a:lnTo>
                  <a:lnTo>
                    <a:pt x="519353" y="880553"/>
                  </a:lnTo>
                  <a:lnTo>
                    <a:pt x="489582" y="882770"/>
                  </a:lnTo>
                  <a:close/>
                </a:path>
                <a:path w="1060450" h="1028700">
                  <a:moveTo>
                    <a:pt x="995332" y="1028370"/>
                  </a:moveTo>
                  <a:lnTo>
                    <a:pt x="570898" y="1028370"/>
                  </a:lnTo>
                  <a:lnTo>
                    <a:pt x="570898" y="849864"/>
                  </a:lnTo>
                  <a:lnTo>
                    <a:pt x="1060428" y="849864"/>
                  </a:lnTo>
                  <a:lnTo>
                    <a:pt x="1060428" y="963459"/>
                  </a:lnTo>
                  <a:lnTo>
                    <a:pt x="1055313" y="988729"/>
                  </a:lnTo>
                  <a:lnTo>
                    <a:pt x="1041365" y="1009361"/>
                  </a:lnTo>
                  <a:lnTo>
                    <a:pt x="1020674" y="1023270"/>
                  </a:lnTo>
                  <a:lnTo>
                    <a:pt x="995332" y="1028370"/>
                  </a:lnTo>
                  <a:close/>
                </a:path>
                <a:path w="1060450" h="1028700">
                  <a:moveTo>
                    <a:pt x="186884" y="496517"/>
                  </a:moveTo>
                  <a:lnTo>
                    <a:pt x="0" y="496517"/>
                  </a:lnTo>
                  <a:lnTo>
                    <a:pt x="0" y="44233"/>
                  </a:lnTo>
                  <a:lnTo>
                    <a:pt x="3498" y="27053"/>
                  </a:lnTo>
                  <a:lnTo>
                    <a:pt x="13026" y="12988"/>
                  </a:lnTo>
                  <a:lnTo>
                    <a:pt x="27129" y="3488"/>
                  </a:lnTo>
                  <a:lnTo>
                    <a:pt x="44354" y="0"/>
                  </a:lnTo>
                  <a:lnTo>
                    <a:pt x="498185" y="0"/>
                  </a:lnTo>
                  <a:lnTo>
                    <a:pt x="498185" y="192901"/>
                  </a:lnTo>
                  <a:lnTo>
                    <a:pt x="653507" y="192901"/>
                  </a:lnTo>
                  <a:lnTo>
                    <a:pt x="658070" y="198136"/>
                  </a:lnTo>
                  <a:lnTo>
                    <a:pt x="669722" y="222796"/>
                  </a:lnTo>
                  <a:lnTo>
                    <a:pt x="674311" y="249960"/>
                  </a:lnTo>
                  <a:lnTo>
                    <a:pt x="671567" y="275402"/>
                  </a:lnTo>
                  <a:lnTo>
                    <a:pt x="662598" y="299003"/>
                  </a:lnTo>
                  <a:lnTo>
                    <a:pt x="651674" y="314347"/>
                  </a:lnTo>
                  <a:lnTo>
                    <a:pt x="497923" y="314347"/>
                  </a:lnTo>
                  <a:lnTo>
                    <a:pt x="497923" y="334240"/>
                  </a:lnTo>
                  <a:lnTo>
                    <a:pt x="250148" y="334240"/>
                  </a:lnTo>
                  <a:lnTo>
                    <a:pt x="218149" y="341989"/>
                  </a:lnTo>
                  <a:lnTo>
                    <a:pt x="180534" y="372114"/>
                  </a:lnTo>
                  <a:lnTo>
                    <a:pt x="164297" y="408033"/>
                  </a:lnTo>
                  <a:lnTo>
                    <a:pt x="162933" y="438019"/>
                  </a:lnTo>
                  <a:lnTo>
                    <a:pt x="170528" y="468201"/>
                  </a:lnTo>
                  <a:lnTo>
                    <a:pt x="186884" y="496517"/>
                  </a:lnTo>
                  <a:close/>
                </a:path>
                <a:path w="1060450" h="1028700">
                  <a:moveTo>
                    <a:pt x="653507" y="192901"/>
                  </a:moveTo>
                  <a:lnTo>
                    <a:pt x="498185" y="192901"/>
                  </a:lnTo>
                  <a:lnTo>
                    <a:pt x="523626" y="170567"/>
                  </a:lnTo>
                  <a:lnTo>
                    <a:pt x="553668" y="157730"/>
                  </a:lnTo>
                  <a:lnTo>
                    <a:pt x="585629" y="154953"/>
                  </a:lnTo>
                  <a:lnTo>
                    <a:pt x="616827" y="162801"/>
                  </a:lnTo>
                  <a:lnTo>
                    <a:pt x="640168" y="177597"/>
                  </a:lnTo>
                  <a:lnTo>
                    <a:pt x="653507" y="192901"/>
                  </a:lnTo>
                  <a:close/>
                </a:path>
                <a:path w="1060450" h="1028700">
                  <a:moveTo>
                    <a:pt x="562297" y="347883"/>
                  </a:moveTo>
                  <a:lnTo>
                    <a:pt x="528240" y="336796"/>
                  </a:lnTo>
                  <a:lnTo>
                    <a:pt x="497923" y="314347"/>
                  </a:lnTo>
                  <a:lnTo>
                    <a:pt x="651674" y="314347"/>
                  </a:lnTo>
                  <a:lnTo>
                    <a:pt x="648067" y="319415"/>
                  </a:lnTo>
                  <a:lnTo>
                    <a:pt x="628639" y="335286"/>
                  </a:lnTo>
                  <a:lnTo>
                    <a:pt x="596846" y="347437"/>
                  </a:lnTo>
                  <a:lnTo>
                    <a:pt x="562297" y="347883"/>
                  </a:lnTo>
                  <a:close/>
                </a:path>
                <a:path w="1060450" h="1028700">
                  <a:moveTo>
                    <a:pt x="497923" y="496256"/>
                  </a:moveTo>
                  <a:lnTo>
                    <a:pt x="313398" y="496256"/>
                  </a:lnTo>
                  <a:lnTo>
                    <a:pt x="332842" y="473525"/>
                  </a:lnTo>
                  <a:lnTo>
                    <a:pt x="343944" y="446525"/>
                  </a:lnTo>
                  <a:lnTo>
                    <a:pt x="346139" y="417562"/>
                  </a:lnTo>
                  <a:lnTo>
                    <a:pt x="338859" y="388943"/>
                  </a:lnTo>
                  <a:lnTo>
                    <a:pt x="323673" y="365231"/>
                  </a:lnTo>
                  <a:lnTo>
                    <a:pt x="302576" y="347654"/>
                  </a:lnTo>
                  <a:lnTo>
                    <a:pt x="277444" y="337045"/>
                  </a:lnTo>
                  <a:lnTo>
                    <a:pt x="250148" y="334240"/>
                  </a:lnTo>
                  <a:lnTo>
                    <a:pt x="497923" y="334240"/>
                  </a:lnTo>
                  <a:lnTo>
                    <a:pt x="497923" y="496256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068698" y="1302162"/>
              <a:ext cx="1266190" cy="1283335"/>
            </a:xfrm>
            <a:custGeom>
              <a:avLst/>
              <a:gdLst/>
              <a:ahLst/>
              <a:cxnLst/>
              <a:rect l="l" t="t" r="r" b="b"/>
              <a:pathLst>
                <a:path w="1266190" h="1283335">
                  <a:moveTo>
                    <a:pt x="718936" y="288283"/>
                  </a:moveTo>
                  <a:lnTo>
                    <a:pt x="673789" y="103498"/>
                  </a:lnTo>
                  <a:lnTo>
                    <a:pt x="1095598" y="899"/>
                  </a:lnTo>
                  <a:lnTo>
                    <a:pt x="1116912" y="0"/>
                  </a:lnTo>
                  <a:lnTo>
                    <a:pt x="1136184" y="7079"/>
                  </a:lnTo>
                  <a:lnTo>
                    <a:pt x="1151371" y="20884"/>
                  </a:lnTo>
                  <a:lnTo>
                    <a:pt x="1160431" y="40160"/>
                  </a:lnTo>
                  <a:lnTo>
                    <a:pt x="1207509" y="232740"/>
                  </a:lnTo>
                  <a:lnTo>
                    <a:pt x="805936" y="232740"/>
                  </a:lnTo>
                  <a:lnTo>
                    <a:pt x="772515" y="240614"/>
                  </a:lnTo>
                  <a:lnTo>
                    <a:pt x="742489" y="259431"/>
                  </a:lnTo>
                  <a:lnTo>
                    <a:pt x="718936" y="288283"/>
                  </a:lnTo>
                  <a:close/>
                </a:path>
                <a:path w="1266190" h="1283335">
                  <a:moveTo>
                    <a:pt x="1255335" y="428378"/>
                  </a:moveTo>
                  <a:lnTo>
                    <a:pt x="808573" y="428378"/>
                  </a:lnTo>
                  <a:lnTo>
                    <a:pt x="839284" y="423634"/>
                  </a:lnTo>
                  <a:lnTo>
                    <a:pt x="867238" y="409468"/>
                  </a:lnTo>
                  <a:lnTo>
                    <a:pt x="886883" y="390152"/>
                  </a:lnTo>
                  <a:lnTo>
                    <a:pt x="900376" y="366248"/>
                  </a:lnTo>
                  <a:lnTo>
                    <a:pt x="906881" y="339350"/>
                  </a:lnTo>
                  <a:lnTo>
                    <a:pt x="905560" y="311054"/>
                  </a:lnTo>
                  <a:lnTo>
                    <a:pt x="882265" y="264466"/>
                  </a:lnTo>
                  <a:lnTo>
                    <a:pt x="839677" y="236718"/>
                  </a:lnTo>
                  <a:lnTo>
                    <a:pt x="805936" y="232740"/>
                  </a:lnTo>
                  <a:lnTo>
                    <a:pt x="1207509" y="232740"/>
                  </a:lnTo>
                  <a:lnTo>
                    <a:pt x="1255335" y="428378"/>
                  </a:lnTo>
                  <a:close/>
                </a:path>
                <a:path w="1266190" h="1283335">
                  <a:moveTo>
                    <a:pt x="924987" y="1283151"/>
                  </a:moveTo>
                  <a:lnTo>
                    <a:pt x="498453" y="1283151"/>
                  </a:lnTo>
                  <a:lnTo>
                    <a:pt x="496878" y="1281580"/>
                  </a:lnTo>
                  <a:lnTo>
                    <a:pt x="496878" y="1279486"/>
                  </a:lnTo>
                  <a:lnTo>
                    <a:pt x="57746" y="1279486"/>
                  </a:lnTo>
                  <a:lnTo>
                    <a:pt x="36669" y="1275258"/>
                  </a:lnTo>
                  <a:lnTo>
                    <a:pt x="19483" y="1263717"/>
                  </a:lnTo>
                  <a:lnTo>
                    <a:pt x="7909" y="1246581"/>
                  </a:lnTo>
                  <a:lnTo>
                    <a:pt x="3669" y="1225568"/>
                  </a:lnTo>
                  <a:lnTo>
                    <a:pt x="3669" y="795009"/>
                  </a:lnTo>
                  <a:lnTo>
                    <a:pt x="1567" y="795009"/>
                  </a:lnTo>
                  <a:lnTo>
                    <a:pt x="0" y="793438"/>
                  </a:lnTo>
                  <a:lnTo>
                    <a:pt x="53" y="338537"/>
                  </a:lnTo>
                  <a:lnTo>
                    <a:pt x="3776" y="320162"/>
                  </a:lnTo>
                  <a:lnTo>
                    <a:pt x="14074" y="304936"/>
                  </a:lnTo>
                  <a:lnTo>
                    <a:pt x="29342" y="294667"/>
                  </a:lnTo>
                  <a:lnTo>
                    <a:pt x="48031" y="290900"/>
                  </a:lnTo>
                  <a:lnTo>
                    <a:pt x="504225" y="290900"/>
                  </a:lnTo>
                  <a:lnTo>
                    <a:pt x="505800" y="292471"/>
                  </a:lnTo>
                  <a:lnTo>
                    <a:pt x="505800" y="297967"/>
                  </a:lnTo>
                  <a:lnTo>
                    <a:pt x="48036" y="297967"/>
                  </a:lnTo>
                  <a:lnTo>
                    <a:pt x="32267" y="301178"/>
                  </a:lnTo>
                  <a:lnTo>
                    <a:pt x="19327" y="309909"/>
                  </a:lnTo>
                  <a:lnTo>
                    <a:pt x="10571" y="322812"/>
                  </a:lnTo>
                  <a:lnTo>
                    <a:pt x="7352" y="338537"/>
                  </a:lnTo>
                  <a:lnTo>
                    <a:pt x="7352" y="787156"/>
                  </a:lnTo>
                  <a:lnTo>
                    <a:pt x="326712" y="787156"/>
                  </a:lnTo>
                  <a:lnTo>
                    <a:pt x="326525" y="787418"/>
                  </a:lnTo>
                  <a:lnTo>
                    <a:pt x="505800" y="787418"/>
                  </a:lnTo>
                  <a:lnTo>
                    <a:pt x="505800" y="787680"/>
                  </a:lnTo>
                  <a:lnTo>
                    <a:pt x="678251" y="787680"/>
                  </a:lnTo>
                  <a:lnTo>
                    <a:pt x="679301" y="788465"/>
                  </a:lnTo>
                  <a:lnTo>
                    <a:pt x="680088" y="789512"/>
                  </a:lnTo>
                  <a:lnTo>
                    <a:pt x="680613" y="790559"/>
                  </a:lnTo>
                  <a:lnTo>
                    <a:pt x="680613" y="792129"/>
                  </a:lnTo>
                  <a:lnTo>
                    <a:pt x="680088" y="793176"/>
                  </a:lnTo>
                  <a:lnTo>
                    <a:pt x="679464" y="794747"/>
                  </a:lnTo>
                  <a:lnTo>
                    <a:pt x="504225" y="794747"/>
                  </a:lnTo>
                  <a:lnTo>
                    <a:pt x="504225" y="943970"/>
                  </a:lnTo>
                  <a:lnTo>
                    <a:pt x="440967" y="943970"/>
                  </a:lnTo>
                  <a:lnTo>
                    <a:pt x="385058" y="955716"/>
                  </a:lnTo>
                  <a:lnTo>
                    <a:pt x="337738" y="1005884"/>
                  </a:lnTo>
                  <a:lnTo>
                    <a:pt x="330462" y="1042875"/>
                  </a:lnTo>
                  <a:lnTo>
                    <a:pt x="336397" y="1072210"/>
                  </a:lnTo>
                  <a:lnTo>
                    <a:pt x="351362" y="1097742"/>
                  </a:lnTo>
                  <a:lnTo>
                    <a:pt x="373464" y="1117630"/>
                  </a:lnTo>
                  <a:lnTo>
                    <a:pt x="400807" y="1130034"/>
                  </a:lnTo>
                  <a:lnTo>
                    <a:pt x="426818" y="1133395"/>
                  </a:lnTo>
                  <a:lnTo>
                    <a:pt x="504225" y="1133395"/>
                  </a:lnTo>
                  <a:lnTo>
                    <a:pt x="504225" y="1275560"/>
                  </a:lnTo>
                  <a:lnTo>
                    <a:pt x="954974" y="1275560"/>
                  </a:lnTo>
                  <a:lnTo>
                    <a:pt x="951678" y="1277773"/>
                  </a:lnTo>
                  <a:lnTo>
                    <a:pt x="924987" y="1283151"/>
                  </a:lnTo>
                  <a:close/>
                </a:path>
                <a:path w="1266190" h="1283335">
                  <a:moveTo>
                    <a:pt x="502131" y="491130"/>
                  </a:moveTo>
                  <a:lnTo>
                    <a:pt x="500556" y="490607"/>
                  </a:lnTo>
                  <a:lnTo>
                    <a:pt x="499243" y="490083"/>
                  </a:lnTo>
                  <a:lnTo>
                    <a:pt x="498193" y="488775"/>
                  </a:lnTo>
                  <a:lnTo>
                    <a:pt x="498193" y="297967"/>
                  </a:lnTo>
                  <a:lnTo>
                    <a:pt x="505800" y="297967"/>
                  </a:lnTo>
                  <a:lnTo>
                    <a:pt x="505800" y="478043"/>
                  </a:lnTo>
                  <a:lnTo>
                    <a:pt x="517591" y="478043"/>
                  </a:lnTo>
                  <a:lnTo>
                    <a:pt x="504493" y="489560"/>
                  </a:lnTo>
                  <a:lnTo>
                    <a:pt x="503705" y="490607"/>
                  </a:lnTo>
                  <a:lnTo>
                    <a:pt x="502131" y="491130"/>
                  </a:lnTo>
                  <a:close/>
                </a:path>
                <a:path w="1266190" h="1283335">
                  <a:moveTo>
                    <a:pt x="791643" y="586141"/>
                  </a:moveTo>
                  <a:lnTo>
                    <a:pt x="748334" y="409206"/>
                  </a:lnTo>
                  <a:lnTo>
                    <a:pt x="777469" y="423602"/>
                  </a:lnTo>
                  <a:lnTo>
                    <a:pt x="808573" y="428378"/>
                  </a:lnTo>
                  <a:lnTo>
                    <a:pt x="1255335" y="428378"/>
                  </a:lnTo>
                  <a:lnTo>
                    <a:pt x="1265686" y="470720"/>
                  </a:lnTo>
                  <a:lnTo>
                    <a:pt x="1095073" y="512336"/>
                  </a:lnTo>
                  <a:lnTo>
                    <a:pt x="1118073" y="532866"/>
                  </a:lnTo>
                  <a:lnTo>
                    <a:pt x="1125710" y="544787"/>
                  </a:lnTo>
                  <a:lnTo>
                    <a:pt x="960944" y="544787"/>
                  </a:lnTo>
                  <a:lnTo>
                    <a:pt x="791643" y="586141"/>
                  </a:lnTo>
                  <a:close/>
                </a:path>
                <a:path w="1266190" h="1283335">
                  <a:moveTo>
                    <a:pt x="517591" y="478043"/>
                  </a:moveTo>
                  <a:lnTo>
                    <a:pt x="505800" y="478043"/>
                  </a:lnTo>
                  <a:lnTo>
                    <a:pt x="531577" y="458642"/>
                  </a:lnTo>
                  <a:lnTo>
                    <a:pt x="561020" y="447878"/>
                  </a:lnTo>
                  <a:lnTo>
                    <a:pt x="591989" y="446242"/>
                  </a:lnTo>
                  <a:lnTo>
                    <a:pt x="617444" y="452937"/>
                  </a:lnTo>
                  <a:lnTo>
                    <a:pt x="588651" y="452937"/>
                  </a:lnTo>
                  <a:lnTo>
                    <a:pt x="557777" y="455697"/>
                  </a:lnTo>
                  <a:lnTo>
                    <a:pt x="528871" y="468126"/>
                  </a:lnTo>
                  <a:lnTo>
                    <a:pt x="517591" y="478043"/>
                  </a:lnTo>
                  <a:close/>
                </a:path>
                <a:path w="1266190" h="1283335">
                  <a:moveTo>
                    <a:pt x="620852" y="638685"/>
                  </a:moveTo>
                  <a:lnTo>
                    <a:pt x="565848" y="638685"/>
                  </a:lnTo>
                  <a:lnTo>
                    <a:pt x="599241" y="638464"/>
                  </a:lnTo>
                  <a:lnTo>
                    <a:pt x="630222" y="626711"/>
                  </a:lnTo>
                  <a:lnTo>
                    <a:pt x="648809" y="611440"/>
                  </a:lnTo>
                  <a:lnTo>
                    <a:pt x="662770" y="591703"/>
                  </a:lnTo>
                  <a:lnTo>
                    <a:pt x="671415" y="568924"/>
                  </a:lnTo>
                  <a:lnTo>
                    <a:pt x="674056" y="544525"/>
                  </a:lnTo>
                  <a:lnTo>
                    <a:pt x="669689" y="518110"/>
                  </a:lnTo>
                  <a:lnTo>
                    <a:pt x="658406" y="494369"/>
                  </a:lnTo>
                  <a:lnTo>
                    <a:pt x="641168" y="474702"/>
                  </a:lnTo>
                  <a:lnTo>
                    <a:pt x="618935" y="460507"/>
                  </a:lnTo>
                  <a:lnTo>
                    <a:pt x="588651" y="452937"/>
                  </a:lnTo>
                  <a:lnTo>
                    <a:pt x="617444" y="452937"/>
                  </a:lnTo>
                  <a:lnTo>
                    <a:pt x="664930" y="490672"/>
                  </a:lnTo>
                  <a:lnTo>
                    <a:pt x="681926" y="544787"/>
                  </a:lnTo>
                  <a:lnTo>
                    <a:pt x="679083" y="571234"/>
                  </a:lnTo>
                  <a:lnTo>
                    <a:pt x="669819" y="595597"/>
                  </a:lnTo>
                  <a:lnTo>
                    <a:pt x="654796" y="616671"/>
                  </a:lnTo>
                  <a:lnTo>
                    <a:pt x="634679" y="633254"/>
                  </a:lnTo>
                  <a:lnTo>
                    <a:pt x="620852" y="638685"/>
                  </a:lnTo>
                  <a:close/>
                </a:path>
                <a:path w="1266190" h="1283335">
                  <a:moveTo>
                    <a:pt x="1039910" y="697392"/>
                  </a:moveTo>
                  <a:lnTo>
                    <a:pt x="989727" y="673501"/>
                  </a:lnTo>
                  <a:lnTo>
                    <a:pt x="962864" y="639454"/>
                  </a:lnTo>
                  <a:lnTo>
                    <a:pt x="952725" y="577291"/>
                  </a:lnTo>
                  <a:lnTo>
                    <a:pt x="960944" y="544787"/>
                  </a:lnTo>
                  <a:lnTo>
                    <a:pt x="1125710" y="544787"/>
                  </a:lnTo>
                  <a:lnTo>
                    <a:pt x="1134182" y="558010"/>
                  </a:lnTo>
                  <a:lnTo>
                    <a:pt x="1142615" y="586097"/>
                  </a:lnTo>
                  <a:lnTo>
                    <a:pt x="1142580" y="615461"/>
                  </a:lnTo>
                  <a:lnTo>
                    <a:pt x="1122371" y="663256"/>
                  </a:lnTo>
                  <a:lnTo>
                    <a:pt x="1076174" y="695548"/>
                  </a:lnTo>
                  <a:lnTo>
                    <a:pt x="1039910" y="697392"/>
                  </a:lnTo>
                  <a:close/>
                </a:path>
                <a:path w="1266190" h="1283335">
                  <a:moveTo>
                    <a:pt x="505800" y="787418"/>
                  </a:moveTo>
                  <a:lnTo>
                    <a:pt x="498188" y="787418"/>
                  </a:lnTo>
                  <a:lnTo>
                    <a:pt x="498188" y="607604"/>
                  </a:lnTo>
                  <a:lnTo>
                    <a:pt x="499238" y="606295"/>
                  </a:lnTo>
                  <a:lnTo>
                    <a:pt x="500550" y="605772"/>
                  </a:lnTo>
                  <a:lnTo>
                    <a:pt x="501868" y="604986"/>
                  </a:lnTo>
                  <a:lnTo>
                    <a:pt x="503443" y="605510"/>
                  </a:lnTo>
                  <a:lnTo>
                    <a:pt x="504230" y="606295"/>
                  </a:lnTo>
                  <a:lnTo>
                    <a:pt x="519704" y="617812"/>
                  </a:lnTo>
                  <a:lnTo>
                    <a:pt x="505800" y="617812"/>
                  </a:lnTo>
                  <a:lnTo>
                    <a:pt x="505800" y="787418"/>
                  </a:lnTo>
                  <a:close/>
                </a:path>
                <a:path w="1266190" h="1283335">
                  <a:moveTo>
                    <a:pt x="569452" y="646832"/>
                  </a:moveTo>
                  <a:lnTo>
                    <a:pt x="536051" y="637413"/>
                  </a:lnTo>
                  <a:lnTo>
                    <a:pt x="505800" y="617812"/>
                  </a:lnTo>
                  <a:lnTo>
                    <a:pt x="519704" y="617812"/>
                  </a:lnTo>
                  <a:lnTo>
                    <a:pt x="533144" y="627815"/>
                  </a:lnTo>
                  <a:lnTo>
                    <a:pt x="565848" y="638685"/>
                  </a:lnTo>
                  <a:lnTo>
                    <a:pt x="620852" y="638685"/>
                  </a:lnTo>
                  <a:lnTo>
                    <a:pt x="603247" y="645601"/>
                  </a:lnTo>
                  <a:lnTo>
                    <a:pt x="569452" y="646832"/>
                  </a:lnTo>
                  <a:close/>
                </a:path>
                <a:path w="1266190" h="1283335">
                  <a:moveTo>
                    <a:pt x="326712" y="787156"/>
                  </a:moveTo>
                  <a:lnTo>
                    <a:pt x="183737" y="787156"/>
                  </a:lnTo>
                  <a:lnTo>
                    <a:pt x="169248" y="758979"/>
                  </a:lnTo>
                  <a:lnTo>
                    <a:pt x="162933" y="729378"/>
                  </a:lnTo>
                  <a:lnTo>
                    <a:pt x="164984" y="700071"/>
                  </a:lnTo>
                  <a:lnTo>
                    <a:pt x="181070" y="664892"/>
                  </a:lnTo>
                  <a:lnTo>
                    <a:pt x="220261" y="633320"/>
                  </a:lnTo>
                  <a:lnTo>
                    <a:pt x="254080" y="625140"/>
                  </a:lnTo>
                  <a:lnTo>
                    <a:pt x="282871" y="628240"/>
                  </a:lnTo>
                  <a:lnTo>
                    <a:pt x="309004" y="639536"/>
                  </a:lnTo>
                  <a:lnTo>
                    <a:pt x="330708" y="657898"/>
                  </a:lnTo>
                  <a:lnTo>
                    <a:pt x="346211" y="682199"/>
                  </a:lnTo>
                  <a:lnTo>
                    <a:pt x="353470" y="709608"/>
                  </a:lnTo>
                  <a:lnTo>
                    <a:pt x="352314" y="737557"/>
                  </a:lnTo>
                  <a:lnTo>
                    <a:pt x="343184" y="764132"/>
                  </a:lnTo>
                  <a:lnTo>
                    <a:pt x="326712" y="787156"/>
                  </a:lnTo>
                  <a:close/>
                </a:path>
                <a:path w="1266190" h="1283335">
                  <a:moveTo>
                    <a:pt x="783686" y="961474"/>
                  </a:moveTo>
                  <a:lnTo>
                    <a:pt x="752271" y="961474"/>
                  </a:lnTo>
                  <a:lnTo>
                    <a:pt x="781246" y="954792"/>
                  </a:lnTo>
                  <a:lnTo>
                    <a:pt x="802963" y="941582"/>
                  </a:lnTo>
                  <a:lnTo>
                    <a:pt x="817051" y="927980"/>
                  </a:lnTo>
                  <a:lnTo>
                    <a:pt x="823141" y="920120"/>
                  </a:lnTo>
                  <a:lnTo>
                    <a:pt x="835781" y="890829"/>
                  </a:lnTo>
                  <a:lnTo>
                    <a:pt x="838037" y="858349"/>
                  </a:lnTo>
                  <a:lnTo>
                    <a:pt x="830154" y="825084"/>
                  </a:lnTo>
                  <a:lnTo>
                    <a:pt x="812379" y="793438"/>
                  </a:lnTo>
                  <a:lnTo>
                    <a:pt x="811592" y="792129"/>
                  </a:lnTo>
                  <a:lnTo>
                    <a:pt x="811697" y="790559"/>
                  </a:lnTo>
                  <a:lnTo>
                    <a:pt x="812642" y="788203"/>
                  </a:lnTo>
                  <a:lnTo>
                    <a:pt x="813954" y="787418"/>
                  </a:lnTo>
                  <a:lnTo>
                    <a:pt x="992182" y="787418"/>
                  </a:lnTo>
                  <a:lnTo>
                    <a:pt x="993757" y="788989"/>
                  </a:lnTo>
                  <a:lnTo>
                    <a:pt x="993757" y="794747"/>
                  </a:lnTo>
                  <a:lnTo>
                    <a:pt x="822354" y="794747"/>
                  </a:lnTo>
                  <a:lnTo>
                    <a:pt x="838812" y="827354"/>
                  </a:lnTo>
                  <a:lnTo>
                    <a:pt x="845550" y="861261"/>
                  </a:lnTo>
                  <a:lnTo>
                    <a:pt x="842397" y="894236"/>
                  </a:lnTo>
                  <a:lnTo>
                    <a:pt x="829178" y="924046"/>
                  </a:lnTo>
                  <a:lnTo>
                    <a:pt x="821665" y="933722"/>
                  </a:lnTo>
                  <a:lnTo>
                    <a:pt x="806277" y="948256"/>
                  </a:lnTo>
                  <a:lnTo>
                    <a:pt x="783686" y="961474"/>
                  </a:lnTo>
                  <a:close/>
                </a:path>
                <a:path w="1266190" h="1283335">
                  <a:moveTo>
                    <a:pt x="752271" y="968541"/>
                  </a:moveTo>
                  <a:lnTo>
                    <a:pt x="713325" y="961311"/>
                  </a:lnTo>
                  <a:lnTo>
                    <a:pt x="680088" y="938965"/>
                  </a:lnTo>
                  <a:lnTo>
                    <a:pt x="653315" y="873825"/>
                  </a:lnTo>
                  <a:lnTo>
                    <a:pt x="656391" y="834543"/>
                  </a:lnTo>
                  <a:lnTo>
                    <a:pt x="670639" y="794747"/>
                  </a:lnTo>
                  <a:lnTo>
                    <a:pt x="679464" y="794747"/>
                  </a:lnTo>
                  <a:lnTo>
                    <a:pt x="664671" y="831967"/>
                  </a:lnTo>
                  <a:lnTo>
                    <a:pt x="660500" y="870487"/>
                  </a:lnTo>
                  <a:lnTo>
                    <a:pt x="685600" y="934253"/>
                  </a:lnTo>
                  <a:lnTo>
                    <a:pt x="727495" y="958840"/>
                  </a:lnTo>
                  <a:lnTo>
                    <a:pt x="752271" y="961474"/>
                  </a:lnTo>
                  <a:lnTo>
                    <a:pt x="783686" y="961474"/>
                  </a:lnTo>
                  <a:lnTo>
                    <a:pt x="783112" y="961810"/>
                  </a:lnTo>
                  <a:lnTo>
                    <a:pt x="752271" y="968541"/>
                  </a:lnTo>
                  <a:close/>
                </a:path>
                <a:path w="1266190" h="1283335">
                  <a:moveTo>
                    <a:pt x="954974" y="1275560"/>
                  </a:moveTo>
                  <a:lnTo>
                    <a:pt x="925247" y="1275560"/>
                  </a:lnTo>
                  <a:lnTo>
                    <a:pt x="949128" y="1270739"/>
                  </a:lnTo>
                  <a:lnTo>
                    <a:pt x="968655" y="1257599"/>
                  </a:lnTo>
                  <a:lnTo>
                    <a:pt x="981832" y="1238128"/>
                  </a:lnTo>
                  <a:lnTo>
                    <a:pt x="986667" y="1214314"/>
                  </a:lnTo>
                  <a:lnTo>
                    <a:pt x="986405" y="1214314"/>
                  </a:lnTo>
                  <a:lnTo>
                    <a:pt x="986405" y="794747"/>
                  </a:lnTo>
                  <a:lnTo>
                    <a:pt x="993757" y="794747"/>
                  </a:lnTo>
                  <a:lnTo>
                    <a:pt x="993757" y="1214575"/>
                  </a:lnTo>
                  <a:lnTo>
                    <a:pt x="988327" y="1241301"/>
                  </a:lnTo>
                  <a:lnTo>
                    <a:pt x="973546" y="1263095"/>
                  </a:lnTo>
                  <a:lnTo>
                    <a:pt x="954974" y="1275560"/>
                  </a:lnTo>
                  <a:close/>
                </a:path>
                <a:path w="1266190" h="1283335">
                  <a:moveTo>
                    <a:pt x="504225" y="1133395"/>
                  </a:moveTo>
                  <a:lnTo>
                    <a:pt x="426818" y="1133395"/>
                  </a:lnTo>
                  <a:lnTo>
                    <a:pt x="452385" y="1129641"/>
                  </a:lnTo>
                  <a:lnTo>
                    <a:pt x="476181" y="1119213"/>
                  </a:lnTo>
                  <a:lnTo>
                    <a:pt x="496876" y="1102551"/>
                  </a:lnTo>
                  <a:lnTo>
                    <a:pt x="496876" y="963045"/>
                  </a:lnTo>
                  <a:lnTo>
                    <a:pt x="469733" y="949716"/>
                  </a:lnTo>
                  <a:lnTo>
                    <a:pt x="440967" y="943970"/>
                  </a:lnTo>
                  <a:lnTo>
                    <a:pt x="504225" y="943970"/>
                  </a:lnTo>
                  <a:lnTo>
                    <a:pt x="504225" y="1133395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7499055" y="2944148"/>
            <a:ext cx="410209" cy="2132330"/>
            <a:chOff x="7499055" y="2944148"/>
            <a:chExt cx="410209" cy="2132330"/>
          </a:xfrm>
        </p:grpSpPr>
        <p:sp>
          <p:nvSpPr>
            <p:cNvPr id="40" name="object 40"/>
            <p:cNvSpPr/>
            <p:nvPr/>
          </p:nvSpPr>
          <p:spPr>
            <a:xfrm>
              <a:off x="7559697" y="2944148"/>
              <a:ext cx="349250" cy="2076450"/>
            </a:xfrm>
            <a:custGeom>
              <a:avLst/>
              <a:gdLst/>
              <a:ahLst/>
              <a:cxnLst/>
              <a:rect l="l" t="t" r="r" b="b"/>
              <a:pathLst>
                <a:path w="349250" h="2076450">
                  <a:moveTo>
                    <a:pt x="348941" y="2076052"/>
                  </a:moveTo>
                  <a:lnTo>
                    <a:pt x="0" y="2076052"/>
                  </a:lnTo>
                  <a:lnTo>
                    <a:pt x="0" y="0"/>
                  </a:lnTo>
                  <a:lnTo>
                    <a:pt x="348941" y="0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99055" y="2983801"/>
              <a:ext cx="365760" cy="2092325"/>
            </a:xfrm>
            <a:custGeom>
              <a:avLst/>
              <a:gdLst/>
              <a:ahLst/>
              <a:cxnLst/>
              <a:rect l="l" t="t" r="r" b="b"/>
              <a:pathLst>
                <a:path w="365759" h="2092325">
                  <a:moveTo>
                    <a:pt x="361307" y="2092251"/>
                  </a:moveTo>
                  <a:lnTo>
                    <a:pt x="3420" y="2092251"/>
                  </a:lnTo>
                  <a:lnTo>
                    <a:pt x="0" y="2088413"/>
                  </a:lnTo>
                  <a:lnTo>
                    <a:pt x="1" y="3829"/>
                  </a:lnTo>
                  <a:lnTo>
                    <a:pt x="3421" y="0"/>
                  </a:lnTo>
                  <a:lnTo>
                    <a:pt x="361739" y="0"/>
                  </a:lnTo>
                  <a:lnTo>
                    <a:pt x="365160" y="3829"/>
                  </a:lnTo>
                  <a:lnTo>
                    <a:pt x="365160" y="16202"/>
                  </a:lnTo>
                  <a:lnTo>
                    <a:pt x="16232" y="16202"/>
                  </a:lnTo>
                  <a:lnTo>
                    <a:pt x="16233" y="2076479"/>
                  </a:lnTo>
                  <a:lnTo>
                    <a:pt x="365160" y="2076479"/>
                  </a:lnTo>
                  <a:lnTo>
                    <a:pt x="365160" y="2088840"/>
                  </a:lnTo>
                  <a:lnTo>
                    <a:pt x="361307" y="2092251"/>
                  </a:lnTo>
                  <a:close/>
                </a:path>
                <a:path w="365759" h="2092325">
                  <a:moveTo>
                    <a:pt x="365160" y="2076479"/>
                  </a:moveTo>
                  <a:lnTo>
                    <a:pt x="348924" y="2076479"/>
                  </a:lnTo>
                  <a:lnTo>
                    <a:pt x="348924" y="2012948"/>
                  </a:lnTo>
                  <a:lnTo>
                    <a:pt x="231911" y="2012948"/>
                  </a:lnTo>
                  <a:lnTo>
                    <a:pt x="228490" y="2009110"/>
                  </a:lnTo>
                  <a:lnTo>
                    <a:pt x="228490" y="2000156"/>
                  </a:lnTo>
                  <a:lnTo>
                    <a:pt x="232343" y="1996745"/>
                  </a:lnTo>
                  <a:lnTo>
                    <a:pt x="348924" y="1996745"/>
                  </a:lnTo>
                  <a:lnTo>
                    <a:pt x="348924" y="1893135"/>
                  </a:lnTo>
                  <a:lnTo>
                    <a:pt x="231911" y="1893135"/>
                  </a:lnTo>
                  <a:lnTo>
                    <a:pt x="228490" y="1889297"/>
                  </a:lnTo>
                  <a:lnTo>
                    <a:pt x="228490" y="1880343"/>
                  </a:lnTo>
                  <a:lnTo>
                    <a:pt x="232343" y="1876932"/>
                  </a:lnTo>
                  <a:lnTo>
                    <a:pt x="348924" y="1876932"/>
                  </a:lnTo>
                  <a:lnTo>
                    <a:pt x="348924" y="1792935"/>
                  </a:lnTo>
                  <a:lnTo>
                    <a:pt x="163992" y="1792935"/>
                  </a:lnTo>
                  <a:lnTo>
                    <a:pt x="160592" y="1789524"/>
                  </a:lnTo>
                  <a:lnTo>
                    <a:pt x="160592" y="1780144"/>
                  </a:lnTo>
                  <a:lnTo>
                    <a:pt x="164428" y="1776732"/>
                  </a:lnTo>
                  <a:lnTo>
                    <a:pt x="348924" y="1776732"/>
                  </a:lnTo>
                  <a:lnTo>
                    <a:pt x="348924" y="1708511"/>
                  </a:lnTo>
                  <a:lnTo>
                    <a:pt x="231911" y="1708511"/>
                  </a:lnTo>
                  <a:lnTo>
                    <a:pt x="228490" y="1705100"/>
                  </a:lnTo>
                  <a:lnTo>
                    <a:pt x="228490" y="1695720"/>
                  </a:lnTo>
                  <a:lnTo>
                    <a:pt x="232343" y="1692309"/>
                  </a:lnTo>
                  <a:lnTo>
                    <a:pt x="348924" y="1692309"/>
                  </a:lnTo>
                  <a:lnTo>
                    <a:pt x="348924" y="1602769"/>
                  </a:lnTo>
                  <a:lnTo>
                    <a:pt x="231911" y="1602769"/>
                  </a:lnTo>
                  <a:lnTo>
                    <a:pt x="228490" y="1598931"/>
                  </a:lnTo>
                  <a:lnTo>
                    <a:pt x="228490" y="1589977"/>
                  </a:lnTo>
                  <a:lnTo>
                    <a:pt x="232343" y="1586566"/>
                  </a:lnTo>
                  <a:lnTo>
                    <a:pt x="348924" y="1586566"/>
                  </a:lnTo>
                  <a:lnTo>
                    <a:pt x="348924" y="1497026"/>
                  </a:lnTo>
                  <a:lnTo>
                    <a:pt x="231911" y="1497026"/>
                  </a:lnTo>
                  <a:lnTo>
                    <a:pt x="228490" y="1493615"/>
                  </a:lnTo>
                  <a:lnTo>
                    <a:pt x="228490" y="1484235"/>
                  </a:lnTo>
                  <a:lnTo>
                    <a:pt x="232343" y="1480824"/>
                  </a:lnTo>
                  <a:lnTo>
                    <a:pt x="348924" y="1480824"/>
                  </a:lnTo>
                  <a:lnTo>
                    <a:pt x="348924" y="1410044"/>
                  </a:lnTo>
                  <a:lnTo>
                    <a:pt x="163992" y="1410044"/>
                  </a:lnTo>
                  <a:lnTo>
                    <a:pt x="160592" y="1406633"/>
                  </a:lnTo>
                  <a:lnTo>
                    <a:pt x="160592" y="1397253"/>
                  </a:lnTo>
                  <a:lnTo>
                    <a:pt x="164428" y="1393842"/>
                  </a:lnTo>
                  <a:lnTo>
                    <a:pt x="348924" y="1393842"/>
                  </a:lnTo>
                  <a:lnTo>
                    <a:pt x="348924" y="1320078"/>
                  </a:lnTo>
                  <a:lnTo>
                    <a:pt x="231911" y="1320078"/>
                  </a:lnTo>
                  <a:lnTo>
                    <a:pt x="228490" y="1316667"/>
                  </a:lnTo>
                  <a:lnTo>
                    <a:pt x="228490" y="1307286"/>
                  </a:lnTo>
                  <a:lnTo>
                    <a:pt x="232343" y="1303875"/>
                  </a:lnTo>
                  <a:lnTo>
                    <a:pt x="348924" y="1303875"/>
                  </a:lnTo>
                  <a:lnTo>
                    <a:pt x="348924" y="1214335"/>
                  </a:lnTo>
                  <a:lnTo>
                    <a:pt x="231911" y="1214335"/>
                  </a:lnTo>
                  <a:lnTo>
                    <a:pt x="228490" y="1210924"/>
                  </a:lnTo>
                  <a:lnTo>
                    <a:pt x="228490" y="1201544"/>
                  </a:lnTo>
                  <a:lnTo>
                    <a:pt x="232343" y="1198133"/>
                  </a:lnTo>
                  <a:lnTo>
                    <a:pt x="348924" y="1198133"/>
                  </a:lnTo>
                  <a:lnTo>
                    <a:pt x="348924" y="1108592"/>
                  </a:lnTo>
                  <a:lnTo>
                    <a:pt x="231911" y="1108592"/>
                  </a:lnTo>
                  <a:lnTo>
                    <a:pt x="228490" y="1104755"/>
                  </a:lnTo>
                  <a:lnTo>
                    <a:pt x="228490" y="1095801"/>
                  </a:lnTo>
                  <a:lnTo>
                    <a:pt x="232343" y="1092390"/>
                  </a:lnTo>
                  <a:lnTo>
                    <a:pt x="348924" y="1092390"/>
                  </a:lnTo>
                  <a:lnTo>
                    <a:pt x="348924" y="1024595"/>
                  </a:lnTo>
                  <a:lnTo>
                    <a:pt x="163992" y="1024595"/>
                  </a:lnTo>
                  <a:lnTo>
                    <a:pt x="160592" y="1021184"/>
                  </a:lnTo>
                  <a:lnTo>
                    <a:pt x="160592" y="1011804"/>
                  </a:lnTo>
                  <a:lnTo>
                    <a:pt x="164428" y="1008393"/>
                  </a:lnTo>
                  <a:lnTo>
                    <a:pt x="348924" y="1008393"/>
                  </a:lnTo>
                  <a:lnTo>
                    <a:pt x="348924" y="937613"/>
                  </a:lnTo>
                  <a:lnTo>
                    <a:pt x="232343" y="937613"/>
                  </a:lnTo>
                  <a:lnTo>
                    <a:pt x="228909" y="933776"/>
                  </a:lnTo>
                  <a:lnTo>
                    <a:pt x="228909" y="924822"/>
                  </a:lnTo>
                  <a:lnTo>
                    <a:pt x="232761" y="921411"/>
                  </a:lnTo>
                  <a:lnTo>
                    <a:pt x="348924" y="921411"/>
                  </a:lnTo>
                  <a:lnTo>
                    <a:pt x="348924" y="831871"/>
                  </a:lnTo>
                  <a:lnTo>
                    <a:pt x="232343" y="831871"/>
                  </a:lnTo>
                  <a:lnTo>
                    <a:pt x="228909" y="828033"/>
                  </a:lnTo>
                  <a:lnTo>
                    <a:pt x="228909" y="819079"/>
                  </a:lnTo>
                  <a:lnTo>
                    <a:pt x="232761" y="815668"/>
                  </a:lnTo>
                  <a:lnTo>
                    <a:pt x="348924" y="815668"/>
                  </a:lnTo>
                  <a:lnTo>
                    <a:pt x="348924" y="726128"/>
                  </a:lnTo>
                  <a:lnTo>
                    <a:pt x="232343" y="726128"/>
                  </a:lnTo>
                  <a:lnTo>
                    <a:pt x="228909" y="722291"/>
                  </a:lnTo>
                  <a:lnTo>
                    <a:pt x="228909" y="713337"/>
                  </a:lnTo>
                  <a:lnTo>
                    <a:pt x="232761" y="709926"/>
                  </a:lnTo>
                  <a:lnTo>
                    <a:pt x="348924" y="709926"/>
                  </a:lnTo>
                  <a:lnTo>
                    <a:pt x="348924" y="639146"/>
                  </a:lnTo>
                  <a:lnTo>
                    <a:pt x="163992" y="639146"/>
                  </a:lnTo>
                  <a:lnTo>
                    <a:pt x="160592" y="635735"/>
                  </a:lnTo>
                  <a:lnTo>
                    <a:pt x="160592" y="626355"/>
                  </a:lnTo>
                  <a:lnTo>
                    <a:pt x="164428" y="622944"/>
                  </a:lnTo>
                  <a:lnTo>
                    <a:pt x="348924" y="622944"/>
                  </a:lnTo>
                  <a:lnTo>
                    <a:pt x="348924" y="552164"/>
                  </a:lnTo>
                  <a:lnTo>
                    <a:pt x="232343" y="552164"/>
                  </a:lnTo>
                  <a:lnTo>
                    <a:pt x="228909" y="548327"/>
                  </a:lnTo>
                  <a:lnTo>
                    <a:pt x="228909" y="539373"/>
                  </a:lnTo>
                  <a:lnTo>
                    <a:pt x="232761" y="535962"/>
                  </a:lnTo>
                  <a:lnTo>
                    <a:pt x="348924" y="535962"/>
                  </a:lnTo>
                  <a:lnTo>
                    <a:pt x="348924" y="446422"/>
                  </a:lnTo>
                  <a:lnTo>
                    <a:pt x="232343" y="446422"/>
                  </a:lnTo>
                  <a:lnTo>
                    <a:pt x="228909" y="443011"/>
                  </a:lnTo>
                  <a:lnTo>
                    <a:pt x="228909" y="433630"/>
                  </a:lnTo>
                  <a:lnTo>
                    <a:pt x="232761" y="430219"/>
                  </a:lnTo>
                  <a:lnTo>
                    <a:pt x="348924" y="430219"/>
                  </a:lnTo>
                  <a:lnTo>
                    <a:pt x="348924" y="340675"/>
                  </a:lnTo>
                  <a:lnTo>
                    <a:pt x="232343" y="340675"/>
                  </a:lnTo>
                  <a:lnTo>
                    <a:pt x="228909" y="336846"/>
                  </a:lnTo>
                  <a:lnTo>
                    <a:pt x="228909" y="327883"/>
                  </a:lnTo>
                  <a:lnTo>
                    <a:pt x="232761" y="324468"/>
                  </a:lnTo>
                  <a:lnTo>
                    <a:pt x="348924" y="324468"/>
                  </a:lnTo>
                  <a:lnTo>
                    <a:pt x="348924" y="253701"/>
                  </a:lnTo>
                  <a:lnTo>
                    <a:pt x="163992" y="253701"/>
                  </a:lnTo>
                  <a:lnTo>
                    <a:pt x="160592" y="250286"/>
                  </a:lnTo>
                  <a:lnTo>
                    <a:pt x="160592" y="240910"/>
                  </a:lnTo>
                  <a:lnTo>
                    <a:pt x="164428" y="237495"/>
                  </a:lnTo>
                  <a:lnTo>
                    <a:pt x="348924" y="237495"/>
                  </a:lnTo>
                  <a:lnTo>
                    <a:pt x="348924" y="171406"/>
                  </a:lnTo>
                  <a:lnTo>
                    <a:pt x="232343" y="171406"/>
                  </a:lnTo>
                  <a:lnTo>
                    <a:pt x="228909" y="167577"/>
                  </a:lnTo>
                  <a:lnTo>
                    <a:pt x="228909" y="158614"/>
                  </a:lnTo>
                  <a:lnTo>
                    <a:pt x="232761" y="155199"/>
                  </a:lnTo>
                  <a:lnTo>
                    <a:pt x="348924" y="155199"/>
                  </a:lnTo>
                  <a:lnTo>
                    <a:pt x="348924" y="81865"/>
                  </a:lnTo>
                  <a:lnTo>
                    <a:pt x="232343" y="81865"/>
                  </a:lnTo>
                  <a:lnTo>
                    <a:pt x="228909" y="78450"/>
                  </a:lnTo>
                  <a:lnTo>
                    <a:pt x="228909" y="69074"/>
                  </a:lnTo>
                  <a:lnTo>
                    <a:pt x="232761" y="65659"/>
                  </a:lnTo>
                  <a:lnTo>
                    <a:pt x="348924" y="65659"/>
                  </a:lnTo>
                  <a:lnTo>
                    <a:pt x="348924" y="16211"/>
                  </a:lnTo>
                  <a:lnTo>
                    <a:pt x="16232" y="16202"/>
                  </a:lnTo>
                  <a:lnTo>
                    <a:pt x="365160" y="16202"/>
                  </a:lnTo>
                  <a:lnTo>
                    <a:pt x="365160" y="2076479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2663677" y="3249155"/>
            <a:ext cx="1504315" cy="537845"/>
            <a:chOff x="12663677" y="3249155"/>
            <a:chExt cx="1504315" cy="537845"/>
          </a:xfrm>
        </p:grpSpPr>
        <p:sp>
          <p:nvSpPr>
            <p:cNvPr id="43" name="object 43"/>
            <p:cNvSpPr/>
            <p:nvPr/>
          </p:nvSpPr>
          <p:spPr>
            <a:xfrm>
              <a:off x="12711669" y="3275346"/>
              <a:ext cx="1456055" cy="511809"/>
            </a:xfrm>
            <a:custGeom>
              <a:avLst/>
              <a:gdLst/>
              <a:ahLst/>
              <a:cxnLst/>
              <a:rect l="l" t="t" r="r" b="b"/>
              <a:pathLst>
                <a:path w="1456055" h="511810">
                  <a:moveTo>
                    <a:pt x="169808" y="511236"/>
                  </a:moveTo>
                  <a:lnTo>
                    <a:pt x="106565" y="510580"/>
                  </a:lnTo>
                  <a:lnTo>
                    <a:pt x="52941" y="507225"/>
                  </a:lnTo>
                  <a:lnTo>
                    <a:pt x="15298" y="500377"/>
                  </a:lnTo>
                  <a:lnTo>
                    <a:pt x="0" y="489242"/>
                  </a:lnTo>
                  <a:lnTo>
                    <a:pt x="13136" y="473117"/>
                  </a:lnTo>
                  <a:lnTo>
                    <a:pt x="51343" y="454639"/>
                  </a:lnTo>
                  <a:lnTo>
                    <a:pt x="106613" y="435120"/>
                  </a:lnTo>
                  <a:lnTo>
                    <a:pt x="170937" y="415868"/>
                  </a:lnTo>
                  <a:lnTo>
                    <a:pt x="236308" y="398195"/>
                  </a:lnTo>
                  <a:lnTo>
                    <a:pt x="239969" y="350695"/>
                  </a:lnTo>
                  <a:lnTo>
                    <a:pt x="252330" y="305587"/>
                  </a:lnTo>
                  <a:lnTo>
                    <a:pt x="272709" y="263986"/>
                  </a:lnTo>
                  <a:lnTo>
                    <a:pt x="300421" y="227008"/>
                  </a:lnTo>
                  <a:lnTo>
                    <a:pt x="334785" y="195769"/>
                  </a:lnTo>
                  <a:lnTo>
                    <a:pt x="375116" y="171385"/>
                  </a:lnTo>
                  <a:lnTo>
                    <a:pt x="425229" y="153886"/>
                  </a:lnTo>
                  <a:lnTo>
                    <a:pt x="477258" y="147701"/>
                  </a:lnTo>
                  <a:lnTo>
                    <a:pt x="529339" y="152640"/>
                  </a:lnTo>
                  <a:lnTo>
                    <a:pt x="579607" y="168513"/>
                  </a:lnTo>
                  <a:lnTo>
                    <a:pt x="626200" y="195130"/>
                  </a:lnTo>
                  <a:lnTo>
                    <a:pt x="647999" y="152483"/>
                  </a:lnTo>
                  <a:lnTo>
                    <a:pt x="675258" y="114451"/>
                  </a:lnTo>
                  <a:lnTo>
                    <a:pt x="707260" y="81335"/>
                  </a:lnTo>
                  <a:lnTo>
                    <a:pt x="743294" y="53434"/>
                  </a:lnTo>
                  <a:lnTo>
                    <a:pt x="782643" y="31049"/>
                  </a:lnTo>
                  <a:lnTo>
                    <a:pt x="824593" y="14482"/>
                  </a:lnTo>
                  <a:lnTo>
                    <a:pt x="868431" y="4032"/>
                  </a:lnTo>
                  <a:lnTo>
                    <a:pt x="913441" y="0"/>
                  </a:lnTo>
                  <a:lnTo>
                    <a:pt x="958909" y="2686"/>
                  </a:lnTo>
                  <a:lnTo>
                    <a:pt x="1004121" y="12391"/>
                  </a:lnTo>
                  <a:lnTo>
                    <a:pt x="1045870" y="28264"/>
                  </a:lnTo>
                  <a:lnTo>
                    <a:pt x="1084166" y="49746"/>
                  </a:lnTo>
                  <a:lnTo>
                    <a:pt x="1118648" y="76248"/>
                  </a:lnTo>
                  <a:lnTo>
                    <a:pt x="1148954" y="107179"/>
                  </a:lnTo>
                  <a:lnTo>
                    <a:pt x="1174722" y="141950"/>
                  </a:lnTo>
                  <a:lnTo>
                    <a:pt x="1195591" y="179972"/>
                  </a:lnTo>
                  <a:lnTo>
                    <a:pt x="1211198" y="220655"/>
                  </a:lnTo>
                  <a:lnTo>
                    <a:pt x="1221183" y="263408"/>
                  </a:lnTo>
                  <a:lnTo>
                    <a:pt x="1225182" y="307642"/>
                  </a:lnTo>
                  <a:lnTo>
                    <a:pt x="1222835" y="352768"/>
                  </a:lnTo>
                  <a:lnTo>
                    <a:pt x="1213779" y="398195"/>
                  </a:lnTo>
                  <a:lnTo>
                    <a:pt x="1272186" y="410023"/>
                  </a:lnTo>
                  <a:lnTo>
                    <a:pt x="1336796" y="424735"/>
                  </a:lnTo>
                  <a:lnTo>
                    <a:pt x="1396415" y="441165"/>
                  </a:lnTo>
                  <a:lnTo>
                    <a:pt x="1439851" y="458147"/>
                  </a:lnTo>
                  <a:lnTo>
                    <a:pt x="1455911" y="474515"/>
                  </a:lnTo>
                  <a:lnTo>
                    <a:pt x="1438444" y="487657"/>
                  </a:lnTo>
                  <a:lnTo>
                    <a:pt x="1395304" y="497171"/>
                  </a:lnTo>
                  <a:lnTo>
                    <a:pt x="1336695" y="503662"/>
                  </a:lnTo>
                  <a:lnTo>
                    <a:pt x="1272821" y="507733"/>
                  </a:lnTo>
                  <a:lnTo>
                    <a:pt x="1213887" y="509988"/>
                  </a:lnTo>
                  <a:lnTo>
                    <a:pt x="236308" y="509988"/>
                  </a:lnTo>
                  <a:lnTo>
                    <a:pt x="169808" y="511236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663677" y="3249155"/>
              <a:ext cx="1463675" cy="518795"/>
            </a:xfrm>
            <a:custGeom>
              <a:avLst/>
              <a:gdLst/>
              <a:ahLst/>
              <a:cxnLst/>
              <a:rect l="l" t="t" r="r" b="b"/>
              <a:pathLst>
                <a:path w="1463675" h="518795">
                  <a:moveTo>
                    <a:pt x="636624" y="193275"/>
                  </a:moveTo>
                  <a:lnTo>
                    <a:pt x="628249" y="193275"/>
                  </a:lnTo>
                  <a:lnTo>
                    <a:pt x="649681" y="152475"/>
                  </a:lnTo>
                  <a:lnTo>
                    <a:pt x="676518" y="115419"/>
                  </a:lnTo>
                  <a:lnTo>
                    <a:pt x="708288" y="82595"/>
                  </a:lnTo>
                  <a:lnTo>
                    <a:pt x="744521" y="54491"/>
                  </a:lnTo>
                  <a:lnTo>
                    <a:pt x="784745" y="31595"/>
                  </a:lnTo>
                  <a:lnTo>
                    <a:pt x="828244" y="14398"/>
                  </a:lnTo>
                  <a:lnTo>
                    <a:pt x="873110" y="3851"/>
                  </a:lnTo>
                  <a:lnTo>
                    <a:pt x="918638" y="0"/>
                  </a:lnTo>
                  <a:lnTo>
                    <a:pt x="964125" y="2891"/>
                  </a:lnTo>
                  <a:lnTo>
                    <a:pt x="985534" y="7524"/>
                  </a:lnTo>
                  <a:lnTo>
                    <a:pt x="916776" y="7524"/>
                  </a:lnTo>
                  <a:lnTo>
                    <a:pt x="872166" y="11703"/>
                  </a:lnTo>
                  <a:lnTo>
                    <a:pt x="828744" y="22258"/>
                  </a:lnTo>
                  <a:lnTo>
                    <a:pt x="787224" y="38843"/>
                  </a:lnTo>
                  <a:lnTo>
                    <a:pt x="748318" y="61113"/>
                  </a:lnTo>
                  <a:lnTo>
                    <a:pt x="712739" y="88723"/>
                  </a:lnTo>
                  <a:lnTo>
                    <a:pt x="681202" y="121329"/>
                  </a:lnTo>
                  <a:lnTo>
                    <a:pt x="654418" y="158584"/>
                  </a:lnTo>
                  <a:lnTo>
                    <a:pt x="636624" y="193275"/>
                  </a:lnTo>
                  <a:close/>
                </a:path>
                <a:path w="1463675" h="518795">
                  <a:moveTo>
                    <a:pt x="1339488" y="511120"/>
                  </a:moveTo>
                  <a:lnTo>
                    <a:pt x="134068" y="511120"/>
                  </a:lnTo>
                  <a:lnTo>
                    <a:pt x="239756" y="510058"/>
                  </a:lnTo>
                  <a:lnTo>
                    <a:pt x="1217335" y="510058"/>
                  </a:lnTo>
                  <a:lnTo>
                    <a:pt x="1326377" y="504806"/>
                  </a:lnTo>
                  <a:lnTo>
                    <a:pt x="1395974" y="497661"/>
                  </a:lnTo>
                  <a:lnTo>
                    <a:pt x="1434909" y="489927"/>
                  </a:lnTo>
                  <a:lnTo>
                    <a:pt x="1451960" y="482911"/>
                  </a:lnTo>
                  <a:lnTo>
                    <a:pt x="1455908" y="477917"/>
                  </a:lnTo>
                  <a:lnTo>
                    <a:pt x="1452742" y="472219"/>
                  </a:lnTo>
                  <a:lnTo>
                    <a:pt x="1436452" y="462259"/>
                  </a:lnTo>
                  <a:lnTo>
                    <a:pt x="1397823" y="447901"/>
                  </a:lnTo>
                  <a:lnTo>
                    <a:pt x="1327640" y="429012"/>
                  </a:lnTo>
                  <a:lnTo>
                    <a:pt x="1215717" y="405252"/>
                  </a:lnTo>
                  <a:lnTo>
                    <a:pt x="1214855" y="404714"/>
                  </a:lnTo>
                  <a:lnTo>
                    <a:pt x="1213776" y="402984"/>
                  </a:lnTo>
                  <a:lnTo>
                    <a:pt x="1213690" y="401812"/>
                  </a:lnTo>
                  <a:lnTo>
                    <a:pt x="1213884" y="400952"/>
                  </a:lnTo>
                  <a:lnTo>
                    <a:pt x="1223313" y="351952"/>
                  </a:lnTo>
                  <a:lnTo>
                    <a:pt x="1224900" y="303259"/>
                  </a:lnTo>
                  <a:lnTo>
                    <a:pt x="1219073" y="255665"/>
                  </a:lnTo>
                  <a:lnTo>
                    <a:pt x="1206262" y="209960"/>
                  </a:lnTo>
                  <a:lnTo>
                    <a:pt x="1186895" y="166935"/>
                  </a:lnTo>
                  <a:lnTo>
                    <a:pt x="1161399" y="127381"/>
                  </a:lnTo>
                  <a:lnTo>
                    <a:pt x="1130204" y="92086"/>
                  </a:lnTo>
                  <a:lnTo>
                    <a:pt x="1093738" y="61844"/>
                  </a:lnTo>
                  <a:lnTo>
                    <a:pt x="1052430" y="37442"/>
                  </a:lnTo>
                  <a:lnTo>
                    <a:pt x="1006707" y="19674"/>
                  </a:lnTo>
                  <a:lnTo>
                    <a:pt x="961860" y="10066"/>
                  </a:lnTo>
                  <a:lnTo>
                    <a:pt x="916776" y="7524"/>
                  </a:lnTo>
                  <a:lnTo>
                    <a:pt x="985534" y="7524"/>
                  </a:lnTo>
                  <a:lnTo>
                    <a:pt x="1051276" y="28673"/>
                  </a:lnTo>
                  <a:lnTo>
                    <a:pt x="1090052" y="50365"/>
                  </a:lnTo>
                  <a:lnTo>
                    <a:pt x="1124870" y="77054"/>
                  </a:lnTo>
                  <a:lnTo>
                    <a:pt x="1155407" y="108146"/>
                  </a:lnTo>
                  <a:lnTo>
                    <a:pt x="1181339" y="143044"/>
                  </a:lnTo>
                  <a:lnTo>
                    <a:pt x="1202341" y="181152"/>
                  </a:lnTo>
                  <a:lnTo>
                    <a:pt x="1218091" y="221876"/>
                  </a:lnTo>
                  <a:lnTo>
                    <a:pt x="1228263" y="264619"/>
                  </a:lnTo>
                  <a:lnTo>
                    <a:pt x="1232535" y="308787"/>
                  </a:lnTo>
                  <a:lnTo>
                    <a:pt x="1230582" y="353783"/>
                  </a:lnTo>
                  <a:lnTo>
                    <a:pt x="1222081" y="399012"/>
                  </a:lnTo>
                  <a:lnTo>
                    <a:pt x="1324708" y="420812"/>
                  </a:lnTo>
                  <a:lnTo>
                    <a:pt x="1393205" y="438935"/>
                  </a:lnTo>
                  <a:lnTo>
                    <a:pt x="1434445" y="453577"/>
                  </a:lnTo>
                  <a:lnTo>
                    <a:pt x="1463350" y="478546"/>
                  </a:lnTo>
                  <a:lnTo>
                    <a:pt x="1459928" y="485797"/>
                  </a:lnTo>
                  <a:lnTo>
                    <a:pt x="1447088" y="493504"/>
                  </a:lnTo>
                  <a:lnTo>
                    <a:pt x="1419472" y="501104"/>
                  </a:lnTo>
                  <a:lnTo>
                    <a:pt x="1371459" y="508107"/>
                  </a:lnTo>
                  <a:lnTo>
                    <a:pt x="1339488" y="511120"/>
                  </a:lnTo>
                  <a:close/>
                </a:path>
                <a:path w="1463675" h="518795">
                  <a:moveTo>
                    <a:pt x="1114766" y="209184"/>
                  </a:moveTo>
                  <a:lnTo>
                    <a:pt x="1114227" y="209077"/>
                  </a:lnTo>
                  <a:lnTo>
                    <a:pt x="1112932" y="209077"/>
                  </a:lnTo>
                  <a:lnTo>
                    <a:pt x="1111638" y="208324"/>
                  </a:lnTo>
                  <a:lnTo>
                    <a:pt x="1090716" y="175744"/>
                  </a:lnTo>
                  <a:lnTo>
                    <a:pt x="1026434" y="117186"/>
                  </a:lnTo>
                  <a:lnTo>
                    <a:pt x="987293" y="97293"/>
                  </a:lnTo>
                  <a:lnTo>
                    <a:pt x="923875" y="80618"/>
                  </a:lnTo>
                  <a:lnTo>
                    <a:pt x="921934" y="80403"/>
                  </a:lnTo>
                  <a:lnTo>
                    <a:pt x="920532" y="78577"/>
                  </a:lnTo>
                  <a:lnTo>
                    <a:pt x="920963" y="74596"/>
                  </a:lnTo>
                  <a:lnTo>
                    <a:pt x="922796" y="73202"/>
                  </a:lnTo>
                  <a:lnTo>
                    <a:pt x="924846" y="73416"/>
                  </a:lnTo>
                  <a:lnTo>
                    <a:pt x="990124" y="90589"/>
                  </a:lnTo>
                  <a:lnTo>
                    <a:pt x="1030438" y="111088"/>
                  </a:lnTo>
                  <a:lnTo>
                    <a:pt x="1071096" y="142753"/>
                  </a:lnTo>
                  <a:lnTo>
                    <a:pt x="1096580" y="171464"/>
                  </a:lnTo>
                  <a:lnTo>
                    <a:pt x="1117462" y="203810"/>
                  </a:lnTo>
                  <a:lnTo>
                    <a:pt x="1118433" y="205637"/>
                  </a:lnTo>
                  <a:lnTo>
                    <a:pt x="1117786" y="207787"/>
                  </a:lnTo>
                  <a:lnTo>
                    <a:pt x="1115952" y="208744"/>
                  </a:lnTo>
                  <a:lnTo>
                    <a:pt x="1115413" y="209077"/>
                  </a:lnTo>
                  <a:lnTo>
                    <a:pt x="1114766" y="209184"/>
                  </a:lnTo>
                  <a:close/>
                </a:path>
                <a:path w="1463675" h="518795">
                  <a:moveTo>
                    <a:pt x="159729" y="518657"/>
                  </a:moveTo>
                  <a:lnTo>
                    <a:pt x="69046" y="515749"/>
                  </a:lnTo>
                  <a:lnTo>
                    <a:pt x="21743" y="508822"/>
                  </a:lnTo>
                  <a:lnTo>
                    <a:pt x="3463" y="500518"/>
                  </a:lnTo>
                  <a:lnTo>
                    <a:pt x="0" y="493492"/>
                  </a:lnTo>
                  <a:lnTo>
                    <a:pt x="1624" y="485825"/>
                  </a:lnTo>
                  <a:lnTo>
                    <a:pt x="36219" y="462401"/>
                  </a:lnTo>
                  <a:lnTo>
                    <a:pt x="79703" y="445229"/>
                  </a:lnTo>
                  <a:lnTo>
                    <a:pt x="147879" y="423471"/>
                  </a:lnTo>
                  <a:lnTo>
                    <a:pt x="189587" y="411590"/>
                  </a:lnTo>
                  <a:lnTo>
                    <a:pt x="236199" y="399125"/>
                  </a:lnTo>
                  <a:lnTo>
                    <a:pt x="240357" y="351533"/>
                  </a:lnTo>
                  <a:lnTo>
                    <a:pt x="253141" y="306355"/>
                  </a:lnTo>
                  <a:lnTo>
                    <a:pt x="273850" y="264758"/>
                  </a:lnTo>
                  <a:lnTo>
                    <a:pt x="301911" y="227659"/>
                  </a:lnTo>
                  <a:lnTo>
                    <a:pt x="336561" y="196350"/>
                  </a:lnTo>
                  <a:lnTo>
                    <a:pt x="377165" y="171873"/>
                  </a:lnTo>
                  <a:lnTo>
                    <a:pt x="427195" y="154265"/>
                  </a:lnTo>
                  <a:lnTo>
                    <a:pt x="479058" y="147768"/>
                  </a:lnTo>
                  <a:lnTo>
                    <a:pt x="531015" y="152214"/>
                  </a:lnTo>
                  <a:lnTo>
                    <a:pt x="539891" y="154900"/>
                  </a:lnTo>
                  <a:lnTo>
                    <a:pt x="483830" y="154900"/>
                  </a:lnTo>
                  <a:lnTo>
                    <a:pt x="457399" y="156355"/>
                  </a:lnTo>
                  <a:lnTo>
                    <a:pt x="405387" y="168047"/>
                  </a:lnTo>
                  <a:lnTo>
                    <a:pt x="340525" y="202412"/>
                  </a:lnTo>
                  <a:lnTo>
                    <a:pt x="306702" y="233183"/>
                  </a:lnTo>
                  <a:lnTo>
                    <a:pt x="279393" y="269630"/>
                  </a:lnTo>
                  <a:lnTo>
                    <a:pt x="259310" y="310619"/>
                  </a:lnTo>
                  <a:lnTo>
                    <a:pt x="247131" y="355047"/>
                  </a:lnTo>
                  <a:lnTo>
                    <a:pt x="243598" y="400952"/>
                  </a:lnTo>
                  <a:lnTo>
                    <a:pt x="243531" y="403521"/>
                  </a:lnTo>
                  <a:lnTo>
                    <a:pt x="242453" y="405037"/>
                  </a:lnTo>
                  <a:lnTo>
                    <a:pt x="131927" y="435897"/>
                  </a:lnTo>
                  <a:lnTo>
                    <a:pt x="63259" y="459077"/>
                  </a:lnTo>
                  <a:lnTo>
                    <a:pt x="25684" y="475733"/>
                  </a:lnTo>
                  <a:lnTo>
                    <a:pt x="7223" y="492429"/>
                  </a:lnTo>
                  <a:lnTo>
                    <a:pt x="11342" y="497037"/>
                  </a:lnTo>
                  <a:lnTo>
                    <a:pt x="28258" y="502857"/>
                  </a:lnTo>
                  <a:lnTo>
                    <a:pt x="66368" y="508135"/>
                  </a:lnTo>
                  <a:lnTo>
                    <a:pt x="134068" y="511120"/>
                  </a:lnTo>
                  <a:lnTo>
                    <a:pt x="1339488" y="511120"/>
                  </a:lnTo>
                  <a:lnTo>
                    <a:pt x="1303295" y="513661"/>
                  </a:lnTo>
                  <a:lnTo>
                    <a:pt x="1262590" y="515749"/>
                  </a:lnTo>
                  <a:lnTo>
                    <a:pt x="1217659" y="517362"/>
                  </a:lnTo>
                  <a:lnTo>
                    <a:pt x="239867" y="517362"/>
                  </a:lnTo>
                  <a:lnTo>
                    <a:pt x="197089" y="518329"/>
                  </a:lnTo>
                  <a:lnTo>
                    <a:pt x="159729" y="518657"/>
                  </a:lnTo>
                  <a:close/>
                </a:path>
                <a:path w="1463675" h="518795">
                  <a:moveTo>
                    <a:pt x="629649" y="202627"/>
                  </a:moveTo>
                  <a:lnTo>
                    <a:pt x="628463" y="202412"/>
                  </a:lnTo>
                  <a:lnTo>
                    <a:pt x="627600" y="201756"/>
                  </a:lnTo>
                  <a:lnTo>
                    <a:pt x="594185" y="181375"/>
                  </a:lnTo>
                  <a:lnTo>
                    <a:pt x="558627" y="166719"/>
                  </a:lnTo>
                  <a:lnTo>
                    <a:pt x="521613" y="157868"/>
                  </a:lnTo>
                  <a:lnTo>
                    <a:pt x="483830" y="154900"/>
                  </a:lnTo>
                  <a:lnTo>
                    <a:pt x="539891" y="154900"/>
                  </a:lnTo>
                  <a:lnTo>
                    <a:pt x="581325" y="167439"/>
                  </a:lnTo>
                  <a:lnTo>
                    <a:pt x="628249" y="193275"/>
                  </a:lnTo>
                  <a:lnTo>
                    <a:pt x="636624" y="193275"/>
                  </a:lnTo>
                  <a:lnTo>
                    <a:pt x="633100" y="200144"/>
                  </a:lnTo>
                  <a:lnTo>
                    <a:pt x="632669" y="201219"/>
                  </a:lnTo>
                  <a:lnTo>
                    <a:pt x="631806" y="201971"/>
                  </a:lnTo>
                  <a:lnTo>
                    <a:pt x="629649" y="202627"/>
                  </a:lnTo>
                  <a:close/>
                </a:path>
                <a:path w="1463675" h="518795">
                  <a:moveTo>
                    <a:pt x="1147985" y="329577"/>
                  </a:moveTo>
                  <a:lnTo>
                    <a:pt x="1143887" y="329577"/>
                  </a:lnTo>
                  <a:lnTo>
                    <a:pt x="1142161" y="327964"/>
                  </a:lnTo>
                  <a:lnTo>
                    <a:pt x="1142161" y="325911"/>
                  </a:lnTo>
                  <a:lnTo>
                    <a:pt x="1141519" y="311463"/>
                  </a:lnTo>
                  <a:lnTo>
                    <a:pt x="1139936" y="296629"/>
                  </a:lnTo>
                  <a:lnTo>
                    <a:pt x="1137444" y="281631"/>
                  </a:lnTo>
                  <a:lnTo>
                    <a:pt x="1133689" y="264973"/>
                  </a:lnTo>
                  <a:lnTo>
                    <a:pt x="1133726" y="264619"/>
                  </a:lnTo>
                  <a:lnTo>
                    <a:pt x="1134827" y="262823"/>
                  </a:lnTo>
                  <a:lnTo>
                    <a:pt x="1136768" y="262286"/>
                  </a:lnTo>
                  <a:lnTo>
                    <a:pt x="1138710" y="261856"/>
                  </a:lnTo>
                  <a:lnTo>
                    <a:pt x="1140651" y="263028"/>
                  </a:lnTo>
                  <a:lnTo>
                    <a:pt x="1148749" y="310619"/>
                  </a:lnTo>
                  <a:lnTo>
                    <a:pt x="1149502" y="327964"/>
                  </a:lnTo>
                  <a:lnTo>
                    <a:pt x="1147985" y="329577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2362535" y="1390375"/>
            <a:ext cx="1219200" cy="1219200"/>
            <a:chOff x="12362535" y="1390375"/>
            <a:chExt cx="1219200" cy="1219200"/>
          </a:xfrm>
        </p:grpSpPr>
        <p:sp>
          <p:nvSpPr>
            <p:cNvPr id="46" name="object 46"/>
            <p:cNvSpPr/>
            <p:nvPr/>
          </p:nvSpPr>
          <p:spPr>
            <a:xfrm>
              <a:off x="12362535" y="1390375"/>
              <a:ext cx="1177925" cy="1177925"/>
            </a:xfrm>
            <a:custGeom>
              <a:avLst/>
              <a:gdLst/>
              <a:ahLst/>
              <a:cxnLst/>
              <a:rect l="l" t="t" r="r" b="b"/>
              <a:pathLst>
                <a:path w="1177925" h="1177925">
                  <a:moveTo>
                    <a:pt x="554857" y="1109714"/>
                  </a:moveTo>
                  <a:lnTo>
                    <a:pt x="506986" y="1107680"/>
                  </a:lnTo>
                  <a:lnTo>
                    <a:pt x="460245" y="1101685"/>
                  </a:lnTo>
                  <a:lnTo>
                    <a:pt x="414800" y="1091898"/>
                  </a:lnTo>
                  <a:lnTo>
                    <a:pt x="370819" y="1078483"/>
                  </a:lnTo>
                  <a:lnTo>
                    <a:pt x="328468" y="1061607"/>
                  </a:lnTo>
                  <a:lnTo>
                    <a:pt x="287913" y="1041436"/>
                  </a:lnTo>
                  <a:lnTo>
                    <a:pt x="249321" y="1018135"/>
                  </a:lnTo>
                  <a:lnTo>
                    <a:pt x="212859" y="991872"/>
                  </a:lnTo>
                  <a:lnTo>
                    <a:pt x="178694" y="962810"/>
                  </a:lnTo>
                  <a:lnTo>
                    <a:pt x="146992" y="931118"/>
                  </a:lnTo>
                  <a:lnTo>
                    <a:pt x="117919" y="896959"/>
                  </a:lnTo>
                  <a:lnTo>
                    <a:pt x="91642" y="860502"/>
                  </a:lnTo>
                  <a:lnTo>
                    <a:pt x="68329" y="821911"/>
                  </a:lnTo>
                  <a:lnTo>
                    <a:pt x="48145" y="781352"/>
                  </a:lnTo>
                  <a:lnTo>
                    <a:pt x="31257" y="738992"/>
                  </a:lnTo>
                  <a:lnTo>
                    <a:pt x="17832" y="694997"/>
                  </a:lnTo>
                  <a:lnTo>
                    <a:pt x="8036" y="649532"/>
                  </a:lnTo>
                  <a:lnTo>
                    <a:pt x="2036" y="602763"/>
                  </a:lnTo>
                  <a:lnTo>
                    <a:pt x="0" y="554857"/>
                  </a:lnTo>
                  <a:lnTo>
                    <a:pt x="2036" y="506951"/>
                  </a:lnTo>
                  <a:lnTo>
                    <a:pt x="8036" y="460182"/>
                  </a:lnTo>
                  <a:lnTo>
                    <a:pt x="17832" y="414717"/>
                  </a:lnTo>
                  <a:lnTo>
                    <a:pt x="31257" y="370722"/>
                  </a:lnTo>
                  <a:lnTo>
                    <a:pt x="48145" y="328362"/>
                  </a:lnTo>
                  <a:lnTo>
                    <a:pt x="68329" y="287803"/>
                  </a:lnTo>
                  <a:lnTo>
                    <a:pt x="91642" y="249212"/>
                  </a:lnTo>
                  <a:lnTo>
                    <a:pt x="117919" y="212755"/>
                  </a:lnTo>
                  <a:lnTo>
                    <a:pt x="146992" y="178596"/>
                  </a:lnTo>
                  <a:lnTo>
                    <a:pt x="178694" y="146904"/>
                  </a:lnTo>
                  <a:lnTo>
                    <a:pt x="212859" y="117842"/>
                  </a:lnTo>
                  <a:lnTo>
                    <a:pt x="249321" y="91578"/>
                  </a:lnTo>
                  <a:lnTo>
                    <a:pt x="287913" y="68278"/>
                  </a:lnTo>
                  <a:lnTo>
                    <a:pt x="328468" y="48107"/>
                  </a:lnTo>
                  <a:lnTo>
                    <a:pt x="370819" y="31231"/>
                  </a:lnTo>
                  <a:lnTo>
                    <a:pt x="414800" y="17816"/>
                  </a:lnTo>
                  <a:lnTo>
                    <a:pt x="460245" y="8029"/>
                  </a:lnTo>
                  <a:lnTo>
                    <a:pt x="506986" y="2034"/>
                  </a:lnTo>
                  <a:lnTo>
                    <a:pt x="554857" y="0"/>
                  </a:lnTo>
                  <a:lnTo>
                    <a:pt x="602728" y="2036"/>
                  </a:lnTo>
                  <a:lnTo>
                    <a:pt x="649469" y="8036"/>
                  </a:lnTo>
                  <a:lnTo>
                    <a:pt x="694914" y="17832"/>
                  </a:lnTo>
                  <a:lnTo>
                    <a:pt x="738895" y="31257"/>
                  </a:lnTo>
                  <a:lnTo>
                    <a:pt x="781246" y="48145"/>
                  </a:lnTo>
                  <a:lnTo>
                    <a:pt x="821801" y="68329"/>
                  </a:lnTo>
                  <a:lnTo>
                    <a:pt x="860393" y="91642"/>
                  </a:lnTo>
                  <a:lnTo>
                    <a:pt x="896855" y="117919"/>
                  </a:lnTo>
                  <a:lnTo>
                    <a:pt x="931020" y="146992"/>
                  </a:lnTo>
                  <a:lnTo>
                    <a:pt x="962722" y="178694"/>
                  </a:lnTo>
                  <a:lnTo>
                    <a:pt x="991795" y="212859"/>
                  </a:lnTo>
                  <a:lnTo>
                    <a:pt x="1018072" y="249321"/>
                  </a:lnTo>
                  <a:lnTo>
                    <a:pt x="1041385" y="287913"/>
                  </a:lnTo>
                  <a:lnTo>
                    <a:pt x="1061569" y="328468"/>
                  </a:lnTo>
                  <a:lnTo>
                    <a:pt x="1078457" y="370819"/>
                  </a:lnTo>
                  <a:lnTo>
                    <a:pt x="1091882" y="414800"/>
                  </a:lnTo>
                  <a:lnTo>
                    <a:pt x="1101678" y="460245"/>
                  </a:lnTo>
                  <a:lnTo>
                    <a:pt x="1107678" y="506986"/>
                  </a:lnTo>
                  <a:lnTo>
                    <a:pt x="1109714" y="554857"/>
                  </a:lnTo>
                  <a:lnTo>
                    <a:pt x="554857" y="554857"/>
                  </a:lnTo>
                  <a:lnTo>
                    <a:pt x="554857" y="1109714"/>
                  </a:lnTo>
                  <a:close/>
                </a:path>
                <a:path w="1177925" h="1177925">
                  <a:moveTo>
                    <a:pt x="622480" y="1177338"/>
                  </a:moveTo>
                  <a:lnTo>
                    <a:pt x="622480" y="622480"/>
                  </a:lnTo>
                  <a:lnTo>
                    <a:pt x="1177338" y="622480"/>
                  </a:lnTo>
                  <a:lnTo>
                    <a:pt x="1175301" y="670351"/>
                  </a:lnTo>
                  <a:lnTo>
                    <a:pt x="1169301" y="717092"/>
                  </a:lnTo>
                  <a:lnTo>
                    <a:pt x="1159506" y="762537"/>
                  </a:lnTo>
                  <a:lnTo>
                    <a:pt x="1146081" y="806518"/>
                  </a:lnTo>
                  <a:lnTo>
                    <a:pt x="1129193" y="848869"/>
                  </a:lnTo>
                  <a:lnTo>
                    <a:pt x="1109009" y="889424"/>
                  </a:lnTo>
                  <a:lnTo>
                    <a:pt x="1085695" y="928016"/>
                  </a:lnTo>
                  <a:lnTo>
                    <a:pt x="1059419" y="964478"/>
                  </a:lnTo>
                  <a:lnTo>
                    <a:pt x="1030346" y="998643"/>
                  </a:lnTo>
                  <a:lnTo>
                    <a:pt x="998643" y="1030346"/>
                  </a:lnTo>
                  <a:lnTo>
                    <a:pt x="964478" y="1059419"/>
                  </a:lnTo>
                  <a:lnTo>
                    <a:pt x="928016" y="1085695"/>
                  </a:lnTo>
                  <a:lnTo>
                    <a:pt x="889424" y="1109009"/>
                  </a:lnTo>
                  <a:lnTo>
                    <a:pt x="848869" y="1129193"/>
                  </a:lnTo>
                  <a:lnTo>
                    <a:pt x="806518" y="1146081"/>
                  </a:lnTo>
                  <a:lnTo>
                    <a:pt x="762537" y="1159506"/>
                  </a:lnTo>
                  <a:lnTo>
                    <a:pt x="717092" y="1169301"/>
                  </a:lnTo>
                  <a:lnTo>
                    <a:pt x="670351" y="1175301"/>
                  </a:lnTo>
                  <a:lnTo>
                    <a:pt x="622480" y="1177338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017465" y="2045305"/>
              <a:ext cx="564515" cy="564515"/>
            </a:xfrm>
            <a:custGeom>
              <a:avLst/>
              <a:gdLst/>
              <a:ahLst/>
              <a:cxnLst/>
              <a:rect l="l" t="t" r="r" b="b"/>
              <a:pathLst>
                <a:path w="564515" h="564514">
                  <a:moveTo>
                    <a:pt x="4706" y="564270"/>
                  </a:moveTo>
                  <a:lnTo>
                    <a:pt x="2229" y="564270"/>
                  </a:lnTo>
                  <a:lnTo>
                    <a:pt x="0" y="562288"/>
                  </a:lnTo>
                  <a:lnTo>
                    <a:pt x="0" y="2229"/>
                  </a:lnTo>
                  <a:lnTo>
                    <a:pt x="1981" y="0"/>
                  </a:lnTo>
                  <a:lnTo>
                    <a:pt x="562040" y="0"/>
                  </a:lnTo>
                  <a:lnTo>
                    <a:pt x="564270" y="1981"/>
                  </a:lnTo>
                  <a:lnTo>
                    <a:pt x="564270" y="4706"/>
                  </a:lnTo>
                  <a:lnTo>
                    <a:pt x="564069" y="9412"/>
                  </a:lnTo>
                  <a:lnTo>
                    <a:pt x="9412" y="9412"/>
                  </a:lnTo>
                  <a:lnTo>
                    <a:pt x="9412" y="555105"/>
                  </a:lnTo>
                  <a:lnTo>
                    <a:pt x="104886" y="555105"/>
                  </a:lnTo>
                  <a:lnTo>
                    <a:pt x="100027" y="556154"/>
                  </a:lnTo>
                  <a:lnTo>
                    <a:pt x="52931" y="562213"/>
                  </a:lnTo>
                  <a:lnTo>
                    <a:pt x="4706" y="564270"/>
                  </a:lnTo>
                  <a:close/>
                </a:path>
                <a:path w="564515" h="564514">
                  <a:moveTo>
                    <a:pt x="104886" y="555105"/>
                  </a:moveTo>
                  <a:lnTo>
                    <a:pt x="9412" y="555105"/>
                  </a:lnTo>
                  <a:lnTo>
                    <a:pt x="56243" y="552738"/>
                  </a:lnTo>
                  <a:lnTo>
                    <a:pt x="101977" y="546526"/>
                  </a:lnTo>
                  <a:lnTo>
                    <a:pt x="146453" y="536633"/>
                  </a:lnTo>
                  <a:lnTo>
                    <a:pt x="189510" y="523218"/>
                  </a:lnTo>
                  <a:lnTo>
                    <a:pt x="230985" y="506444"/>
                  </a:lnTo>
                  <a:lnTo>
                    <a:pt x="270718" y="486473"/>
                  </a:lnTo>
                  <a:lnTo>
                    <a:pt x="308547" y="463465"/>
                  </a:lnTo>
                  <a:lnTo>
                    <a:pt x="344309" y="437584"/>
                  </a:lnTo>
                  <a:lnTo>
                    <a:pt x="377844" y="408989"/>
                  </a:lnTo>
                  <a:lnTo>
                    <a:pt x="408989" y="377844"/>
                  </a:lnTo>
                  <a:lnTo>
                    <a:pt x="437584" y="344309"/>
                  </a:lnTo>
                  <a:lnTo>
                    <a:pt x="463465" y="308547"/>
                  </a:lnTo>
                  <a:lnTo>
                    <a:pt x="486473" y="270718"/>
                  </a:lnTo>
                  <a:lnTo>
                    <a:pt x="506444" y="230985"/>
                  </a:lnTo>
                  <a:lnTo>
                    <a:pt x="523218" y="189510"/>
                  </a:lnTo>
                  <a:lnTo>
                    <a:pt x="536633" y="146453"/>
                  </a:lnTo>
                  <a:lnTo>
                    <a:pt x="546526" y="101977"/>
                  </a:lnTo>
                  <a:lnTo>
                    <a:pt x="552738" y="56243"/>
                  </a:lnTo>
                  <a:lnTo>
                    <a:pt x="555105" y="9412"/>
                  </a:lnTo>
                  <a:lnTo>
                    <a:pt x="564069" y="9412"/>
                  </a:lnTo>
                  <a:lnTo>
                    <a:pt x="562213" y="52931"/>
                  </a:lnTo>
                  <a:lnTo>
                    <a:pt x="556154" y="100027"/>
                  </a:lnTo>
                  <a:lnTo>
                    <a:pt x="546263" y="145826"/>
                  </a:lnTo>
                  <a:lnTo>
                    <a:pt x="532709" y="190159"/>
                  </a:lnTo>
                  <a:lnTo>
                    <a:pt x="515660" y="232857"/>
                  </a:lnTo>
                  <a:lnTo>
                    <a:pt x="495285" y="273750"/>
                  </a:lnTo>
                  <a:lnTo>
                    <a:pt x="471755" y="312670"/>
                  </a:lnTo>
                  <a:lnTo>
                    <a:pt x="445237" y="349448"/>
                  </a:lnTo>
                  <a:lnTo>
                    <a:pt x="415900" y="383914"/>
                  </a:lnTo>
                  <a:lnTo>
                    <a:pt x="383914" y="415900"/>
                  </a:lnTo>
                  <a:lnTo>
                    <a:pt x="349448" y="445237"/>
                  </a:lnTo>
                  <a:lnTo>
                    <a:pt x="312670" y="471755"/>
                  </a:lnTo>
                  <a:lnTo>
                    <a:pt x="273750" y="495285"/>
                  </a:lnTo>
                  <a:lnTo>
                    <a:pt x="232857" y="515660"/>
                  </a:lnTo>
                  <a:lnTo>
                    <a:pt x="190159" y="532709"/>
                  </a:lnTo>
                  <a:lnTo>
                    <a:pt x="145826" y="546263"/>
                  </a:lnTo>
                  <a:lnTo>
                    <a:pt x="104886" y="555105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714262" y="4771119"/>
            <a:ext cx="1546225" cy="1476375"/>
            <a:chOff x="15714262" y="4771119"/>
            <a:chExt cx="1546225" cy="1476375"/>
          </a:xfrm>
        </p:grpSpPr>
        <p:sp>
          <p:nvSpPr>
            <p:cNvPr id="49" name="object 49"/>
            <p:cNvSpPr/>
            <p:nvPr/>
          </p:nvSpPr>
          <p:spPr>
            <a:xfrm>
              <a:off x="16082280" y="5122207"/>
              <a:ext cx="857885" cy="1125855"/>
            </a:xfrm>
            <a:custGeom>
              <a:avLst/>
              <a:gdLst/>
              <a:ahLst/>
              <a:cxnLst/>
              <a:rect l="l" t="t" r="r" b="b"/>
              <a:pathLst>
                <a:path w="857884" h="1125854">
                  <a:moveTo>
                    <a:pt x="146789" y="748522"/>
                  </a:moveTo>
                  <a:lnTo>
                    <a:pt x="110366" y="712797"/>
                  </a:lnTo>
                  <a:lnTo>
                    <a:pt x="78394" y="672971"/>
                  </a:lnTo>
                  <a:lnTo>
                    <a:pt x="51292" y="629462"/>
                  </a:lnTo>
                  <a:lnTo>
                    <a:pt x="29482" y="582689"/>
                  </a:lnTo>
                  <a:lnTo>
                    <a:pt x="13383" y="533070"/>
                  </a:lnTo>
                  <a:lnTo>
                    <a:pt x="3415" y="481023"/>
                  </a:lnTo>
                  <a:lnTo>
                    <a:pt x="0" y="426967"/>
                  </a:lnTo>
                  <a:lnTo>
                    <a:pt x="2523" y="380424"/>
                  </a:lnTo>
                  <a:lnTo>
                    <a:pt x="9909" y="335337"/>
                  </a:lnTo>
                  <a:lnTo>
                    <a:pt x="21849" y="292081"/>
                  </a:lnTo>
                  <a:lnTo>
                    <a:pt x="38147" y="250701"/>
                  </a:lnTo>
                  <a:lnTo>
                    <a:pt x="58518" y="211548"/>
                  </a:lnTo>
                  <a:lnTo>
                    <a:pt x="82700" y="174883"/>
                  </a:lnTo>
                  <a:lnTo>
                    <a:pt x="110433" y="140967"/>
                  </a:lnTo>
                  <a:lnTo>
                    <a:pt x="141455" y="110063"/>
                  </a:lnTo>
                  <a:lnTo>
                    <a:pt x="175506" y="82431"/>
                  </a:lnTo>
                  <a:lnTo>
                    <a:pt x="212325" y="58333"/>
                  </a:lnTo>
                  <a:lnTo>
                    <a:pt x="251651" y="38030"/>
                  </a:lnTo>
                  <a:lnTo>
                    <a:pt x="293326" y="21755"/>
                  </a:lnTo>
                  <a:lnTo>
                    <a:pt x="336863" y="9842"/>
                  </a:lnTo>
                  <a:lnTo>
                    <a:pt x="382128" y="2503"/>
                  </a:lnTo>
                  <a:lnTo>
                    <a:pt x="428803" y="0"/>
                  </a:lnTo>
                  <a:lnTo>
                    <a:pt x="475569" y="2507"/>
                  </a:lnTo>
                  <a:lnTo>
                    <a:pt x="520876" y="9856"/>
                  </a:lnTo>
                  <a:lnTo>
                    <a:pt x="564456" y="21784"/>
                  </a:lnTo>
                  <a:lnTo>
                    <a:pt x="606044" y="38030"/>
                  </a:lnTo>
                  <a:lnTo>
                    <a:pt x="645381" y="58333"/>
                  </a:lnTo>
                  <a:lnTo>
                    <a:pt x="682099" y="82346"/>
                  </a:lnTo>
                  <a:lnTo>
                    <a:pt x="716150" y="109960"/>
                  </a:lnTo>
                  <a:lnTo>
                    <a:pt x="747173" y="140850"/>
                  </a:lnTo>
                  <a:lnTo>
                    <a:pt x="774906" y="174755"/>
                  </a:lnTo>
                  <a:lnTo>
                    <a:pt x="799088" y="211416"/>
                  </a:lnTo>
                  <a:lnTo>
                    <a:pt x="819459" y="250574"/>
                  </a:lnTo>
                  <a:lnTo>
                    <a:pt x="835788" y="292081"/>
                  </a:lnTo>
                  <a:lnTo>
                    <a:pt x="847736" y="335426"/>
                  </a:lnTo>
                  <a:lnTo>
                    <a:pt x="855094" y="380475"/>
                  </a:lnTo>
                  <a:lnTo>
                    <a:pt x="857606" y="426967"/>
                  </a:lnTo>
                  <a:lnTo>
                    <a:pt x="854813" y="475954"/>
                  </a:lnTo>
                  <a:lnTo>
                    <a:pt x="846638" y="523306"/>
                  </a:lnTo>
                  <a:lnTo>
                    <a:pt x="833388" y="568721"/>
                  </a:lnTo>
                  <a:lnTo>
                    <a:pt x="815372" y="611898"/>
                  </a:lnTo>
                  <a:lnTo>
                    <a:pt x="792897" y="652535"/>
                  </a:lnTo>
                  <a:lnTo>
                    <a:pt x="766270" y="690331"/>
                  </a:lnTo>
                  <a:lnTo>
                    <a:pt x="735800" y="724984"/>
                  </a:lnTo>
                  <a:lnTo>
                    <a:pt x="183264" y="736711"/>
                  </a:lnTo>
                  <a:lnTo>
                    <a:pt x="173270" y="737518"/>
                  </a:lnTo>
                  <a:lnTo>
                    <a:pt x="163803" y="739848"/>
                  </a:lnTo>
                  <a:lnTo>
                    <a:pt x="154949" y="743562"/>
                  </a:lnTo>
                  <a:lnTo>
                    <a:pt x="146789" y="748522"/>
                  </a:lnTo>
                  <a:close/>
                </a:path>
                <a:path w="857884" h="1125854">
                  <a:moveTo>
                    <a:pt x="664556" y="783659"/>
                  </a:moveTo>
                  <a:lnTo>
                    <a:pt x="656313" y="764988"/>
                  </a:lnTo>
                  <a:lnTo>
                    <a:pt x="642648" y="750109"/>
                  </a:lnTo>
                  <a:lnTo>
                    <a:pt x="624814" y="740268"/>
                  </a:lnTo>
                  <a:lnTo>
                    <a:pt x="604061" y="736711"/>
                  </a:lnTo>
                  <a:lnTo>
                    <a:pt x="723022" y="736711"/>
                  </a:lnTo>
                  <a:lnTo>
                    <a:pt x="701792" y="756194"/>
                  </a:lnTo>
                  <a:lnTo>
                    <a:pt x="664556" y="783659"/>
                  </a:lnTo>
                  <a:close/>
                </a:path>
                <a:path w="857884" h="1125854">
                  <a:moveTo>
                    <a:pt x="417534" y="1125293"/>
                  </a:moveTo>
                  <a:lnTo>
                    <a:pt x="371924" y="1119663"/>
                  </a:lnTo>
                  <a:lnTo>
                    <a:pt x="329329" y="1104864"/>
                  </a:lnTo>
                  <a:lnTo>
                    <a:pt x="290984" y="1081813"/>
                  </a:lnTo>
                  <a:lnTo>
                    <a:pt x="258125" y="1051430"/>
                  </a:lnTo>
                  <a:lnTo>
                    <a:pt x="231988" y="1014633"/>
                  </a:lnTo>
                  <a:lnTo>
                    <a:pt x="213808" y="972340"/>
                  </a:lnTo>
                  <a:lnTo>
                    <a:pt x="628377" y="972635"/>
                  </a:lnTo>
                  <a:lnTo>
                    <a:pt x="609423" y="1015931"/>
                  </a:lnTo>
                  <a:lnTo>
                    <a:pt x="582215" y="1053355"/>
                  </a:lnTo>
                  <a:lnTo>
                    <a:pt x="548088" y="1083954"/>
                  </a:lnTo>
                  <a:lnTo>
                    <a:pt x="508376" y="1106778"/>
                  </a:lnTo>
                  <a:lnTo>
                    <a:pt x="464413" y="1120874"/>
                  </a:lnTo>
                  <a:lnTo>
                    <a:pt x="417534" y="1125293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714256" y="4771122"/>
              <a:ext cx="1546225" cy="1460500"/>
            </a:xfrm>
            <a:custGeom>
              <a:avLst/>
              <a:gdLst/>
              <a:ahLst/>
              <a:cxnLst/>
              <a:rect l="l" t="t" r="r" b="b"/>
              <a:pathLst>
                <a:path w="1546225" h="1460500">
                  <a:moveTo>
                    <a:pt x="246430" y="774700"/>
                  </a:moveTo>
                  <a:lnTo>
                    <a:pt x="0" y="774700"/>
                  </a:lnTo>
                  <a:lnTo>
                    <a:pt x="0" y="787400"/>
                  </a:lnTo>
                  <a:lnTo>
                    <a:pt x="246430" y="787400"/>
                  </a:lnTo>
                  <a:lnTo>
                    <a:pt x="246430" y="774700"/>
                  </a:lnTo>
                  <a:close/>
                </a:path>
                <a:path w="1546225" h="1460500">
                  <a:moveTo>
                    <a:pt x="332422" y="419100"/>
                  </a:moveTo>
                  <a:lnTo>
                    <a:pt x="330644" y="419100"/>
                  </a:lnTo>
                  <a:lnTo>
                    <a:pt x="160134" y="241300"/>
                  </a:lnTo>
                  <a:lnTo>
                    <a:pt x="153022" y="241300"/>
                  </a:lnTo>
                  <a:lnTo>
                    <a:pt x="151244" y="254000"/>
                  </a:lnTo>
                  <a:lnTo>
                    <a:pt x="153022" y="254000"/>
                  </a:lnTo>
                  <a:lnTo>
                    <a:pt x="324421" y="431800"/>
                  </a:lnTo>
                  <a:lnTo>
                    <a:pt x="330644" y="431800"/>
                  </a:lnTo>
                  <a:lnTo>
                    <a:pt x="332422" y="419100"/>
                  </a:lnTo>
                  <a:close/>
                </a:path>
                <a:path w="1546225" h="1460500">
                  <a:moveTo>
                    <a:pt x="414274" y="850900"/>
                  </a:moveTo>
                  <a:lnTo>
                    <a:pt x="405434" y="812800"/>
                  </a:lnTo>
                  <a:lnTo>
                    <a:pt x="403301" y="787400"/>
                  </a:lnTo>
                  <a:lnTo>
                    <a:pt x="393509" y="787400"/>
                  </a:lnTo>
                  <a:lnTo>
                    <a:pt x="398183" y="825500"/>
                  </a:lnTo>
                  <a:lnTo>
                    <a:pt x="404787" y="850900"/>
                  </a:lnTo>
                  <a:lnTo>
                    <a:pt x="414274" y="850900"/>
                  </a:lnTo>
                  <a:close/>
                </a:path>
                <a:path w="1546225" h="1460500">
                  <a:moveTo>
                    <a:pt x="675233" y="406400"/>
                  </a:moveTo>
                  <a:lnTo>
                    <a:pt x="672858" y="406400"/>
                  </a:lnTo>
                  <a:lnTo>
                    <a:pt x="627824" y="419100"/>
                  </a:lnTo>
                  <a:lnTo>
                    <a:pt x="585673" y="431800"/>
                  </a:lnTo>
                  <a:lnTo>
                    <a:pt x="546735" y="457200"/>
                  </a:lnTo>
                  <a:lnTo>
                    <a:pt x="511352" y="482600"/>
                  </a:lnTo>
                  <a:lnTo>
                    <a:pt x="479882" y="520700"/>
                  </a:lnTo>
                  <a:lnTo>
                    <a:pt x="452666" y="558800"/>
                  </a:lnTo>
                  <a:lnTo>
                    <a:pt x="430047" y="596900"/>
                  </a:lnTo>
                  <a:lnTo>
                    <a:pt x="412369" y="635000"/>
                  </a:lnTo>
                  <a:lnTo>
                    <a:pt x="399973" y="685800"/>
                  </a:lnTo>
                  <a:lnTo>
                    <a:pt x="393217" y="723900"/>
                  </a:lnTo>
                  <a:lnTo>
                    <a:pt x="392925" y="723900"/>
                  </a:lnTo>
                  <a:lnTo>
                    <a:pt x="394995" y="736600"/>
                  </a:lnTo>
                  <a:lnTo>
                    <a:pt x="402704" y="736600"/>
                  </a:lnTo>
                  <a:lnTo>
                    <a:pt x="403009" y="723900"/>
                  </a:lnTo>
                  <a:lnTo>
                    <a:pt x="410667" y="673100"/>
                  </a:lnTo>
                  <a:lnTo>
                    <a:pt x="425056" y="635000"/>
                  </a:lnTo>
                  <a:lnTo>
                    <a:pt x="445706" y="584200"/>
                  </a:lnTo>
                  <a:lnTo>
                    <a:pt x="472147" y="546100"/>
                  </a:lnTo>
                  <a:lnTo>
                    <a:pt x="503936" y="508000"/>
                  </a:lnTo>
                  <a:lnTo>
                    <a:pt x="540600" y="469900"/>
                  </a:lnTo>
                  <a:lnTo>
                    <a:pt x="581672" y="444500"/>
                  </a:lnTo>
                  <a:lnTo>
                    <a:pt x="626706" y="431800"/>
                  </a:lnTo>
                  <a:lnTo>
                    <a:pt x="675233" y="406400"/>
                  </a:lnTo>
                  <a:close/>
                </a:path>
                <a:path w="1546225" h="1460500">
                  <a:moveTo>
                    <a:pt x="758266" y="0"/>
                  </a:moveTo>
                  <a:lnTo>
                    <a:pt x="748182" y="0"/>
                  </a:lnTo>
                  <a:lnTo>
                    <a:pt x="748182" y="241300"/>
                  </a:lnTo>
                  <a:lnTo>
                    <a:pt x="758266" y="241300"/>
                  </a:lnTo>
                  <a:lnTo>
                    <a:pt x="758266" y="0"/>
                  </a:lnTo>
                  <a:close/>
                </a:path>
                <a:path w="1546225" h="1460500">
                  <a:moveTo>
                    <a:pt x="982446" y="1104900"/>
                  </a:moveTo>
                  <a:lnTo>
                    <a:pt x="978306" y="1092200"/>
                  </a:lnTo>
                  <a:lnTo>
                    <a:pt x="814311" y="1092200"/>
                  </a:lnTo>
                  <a:lnTo>
                    <a:pt x="815492" y="876300"/>
                  </a:lnTo>
                  <a:lnTo>
                    <a:pt x="881367" y="876300"/>
                  </a:lnTo>
                  <a:lnTo>
                    <a:pt x="897674" y="863600"/>
                  </a:lnTo>
                  <a:lnTo>
                    <a:pt x="908710" y="850900"/>
                  </a:lnTo>
                  <a:lnTo>
                    <a:pt x="912761" y="825500"/>
                  </a:lnTo>
                  <a:lnTo>
                    <a:pt x="911771" y="812800"/>
                  </a:lnTo>
                  <a:lnTo>
                    <a:pt x="908875" y="812800"/>
                  </a:lnTo>
                  <a:lnTo>
                    <a:pt x="907173" y="808240"/>
                  </a:lnTo>
                  <a:lnTo>
                    <a:pt x="908024" y="804037"/>
                  </a:lnTo>
                  <a:lnTo>
                    <a:pt x="906945" y="793280"/>
                  </a:lnTo>
                  <a:lnTo>
                    <a:pt x="903871" y="783297"/>
                  </a:lnTo>
                  <a:lnTo>
                    <a:pt x="903274" y="782193"/>
                  </a:lnTo>
                  <a:lnTo>
                    <a:pt x="903274" y="825500"/>
                  </a:lnTo>
                  <a:lnTo>
                    <a:pt x="899998" y="838200"/>
                  </a:lnTo>
                  <a:lnTo>
                    <a:pt x="891082" y="850900"/>
                  </a:lnTo>
                  <a:lnTo>
                    <a:pt x="877874" y="863600"/>
                  </a:lnTo>
                  <a:lnTo>
                    <a:pt x="815797" y="863600"/>
                  </a:lnTo>
                  <a:lnTo>
                    <a:pt x="815848" y="856894"/>
                  </a:lnTo>
                  <a:lnTo>
                    <a:pt x="854938" y="856894"/>
                  </a:lnTo>
                  <a:lnTo>
                    <a:pt x="875626" y="852754"/>
                  </a:lnTo>
                  <a:lnTo>
                    <a:pt x="892492" y="841425"/>
                  </a:lnTo>
                  <a:lnTo>
                    <a:pt x="903262" y="825500"/>
                  </a:lnTo>
                  <a:lnTo>
                    <a:pt x="903274" y="782193"/>
                  </a:lnTo>
                  <a:lnTo>
                    <a:pt x="899020" y="774306"/>
                  </a:lnTo>
                  <a:lnTo>
                    <a:pt x="865708" y="752221"/>
                  </a:lnTo>
                  <a:lnTo>
                    <a:pt x="854938" y="751192"/>
                  </a:lnTo>
                  <a:lnTo>
                    <a:pt x="850201" y="751192"/>
                  </a:lnTo>
                  <a:lnTo>
                    <a:pt x="829564" y="755294"/>
                  </a:lnTo>
                  <a:lnTo>
                    <a:pt x="812761" y="766508"/>
                  </a:lnTo>
                  <a:lnTo>
                    <a:pt x="805713" y="776884"/>
                  </a:lnTo>
                  <a:lnTo>
                    <a:pt x="805713" y="876300"/>
                  </a:lnTo>
                  <a:lnTo>
                    <a:pt x="804519" y="1092200"/>
                  </a:lnTo>
                  <a:lnTo>
                    <a:pt x="707847" y="1092200"/>
                  </a:lnTo>
                  <a:lnTo>
                    <a:pt x="707847" y="876300"/>
                  </a:lnTo>
                  <a:lnTo>
                    <a:pt x="805713" y="876300"/>
                  </a:lnTo>
                  <a:lnTo>
                    <a:pt x="805713" y="776884"/>
                  </a:lnTo>
                  <a:lnTo>
                    <a:pt x="801408" y="783209"/>
                  </a:lnTo>
                  <a:lnTo>
                    <a:pt x="797115" y="803744"/>
                  </a:lnTo>
                  <a:lnTo>
                    <a:pt x="796823" y="856894"/>
                  </a:lnTo>
                  <a:lnTo>
                    <a:pt x="805472" y="856894"/>
                  </a:lnTo>
                  <a:lnTo>
                    <a:pt x="805421" y="863600"/>
                  </a:lnTo>
                  <a:lnTo>
                    <a:pt x="707555" y="863600"/>
                  </a:lnTo>
                  <a:lnTo>
                    <a:pt x="707555" y="856602"/>
                  </a:lnTo>
                  <a:lnTo>
                    <a:pt x="728916" y="856602"/>
                  </a:lnTo>
                  <a:lnTo>
                    <a:pt x="728916" y="801674"/>
                  </a:lnTo>
                  <a:lnTo>
                    <a:pt x="724547" y="780262"/>
                  </a:lnTo>
                  <a:lnTo>
                    <a:pt x="712673" y="762812"/>
                  </a:lnTo>
                  <a:lnTo>
                    <a:pt x="698068" y="753033"/>
                  </a:lnTo>
                  <a:lnTo>
                    <a:pt x="698068" y="856602"/>
                  </a:lnTo>
                  <a:lnTo>
                    <a:pt x="698068" y="863600"/>
                  </a:lnTo>
                  <a:lnTo>
                    <a:pt x="621626" y="863600"/>
                  </a:lnTo>
                  <a:lnTo>
                    <a:pt x="615327" y="850900"/>
                  </a:lnTo>
                  <a:lnTo>
                    <a:pt x="610171" y="850900"/>
                  </a:lnTo>
                  <a:lnTo>
                    <a:pt x="606361" y="838200"/>
                  </a:lnTo>
                  <a:lnTo>
                    <a:pt x="603986" y="838200"/>
                  </a:lnTo>
                  <a:lnTo>
                    <a:pt x="603173" y="825500"/>
                  </a:lnTo>
                  <a:lnTo>
                    <a:pt x="606005" y="814514"/>
                  </a:lnTo>
                  <a:lnTo>
                    <a:pt x="608584" y="822909"/>
                  </a:lnTo>
                  <a:lnTo>
                    <a:pt x="613625" y="832205"/>
                  </a:lnTo>
                  <a:lnTo>
                    <a:pt x="648436" y="855472"/>
                  </a:lnTo>
                  <a:lnTo>
                    <a:pt x="659523" y="856602"/>
                  </a:lnTo>
                  <a:lnTo>
                    <a:pt x="698068" y="856602"/>
                  </a:lnTo>
                  <a:lnTo>
                    <a:pt x="698068" y="753033"/>
                  </a:lnTo>
                  <a:lnTo>
                    <a:pt x="695134" y="751065"/>
                  </a:lnTo>
                  <a:lnTo>
                    <a:pt x="673760" y="746760"/>
                  </a:lnTo>
                  <a:lnTo>
                    <a:pt x="659523" y="746760"/>
                  </a:lnTo>
                  <a:lnTo>
                    <a:pt x="638022" y="751065"/>
                  </a:lnTo>
                  <a:lnTo>
                    <a:pt x="620483" y="762812"/>
                  </a:lnTo>
                  <a:lnTo>
                    <a:pt x="608685" y="780262"/>
                  </a:lnTo>
                  <a:lnTo>
                    <a:pt x="606437" y="791400"/>
                  </a:lnTo>
                  <a:lnTo>
                    <a:pt x="597141" y="812800"/>
                  </a:lnTo>
                  <a:lnTo>
                    <a:pt x="593090" y="825500"/>
                  </a:lnTo>
                  <a:lnTo>
                    <a:pt x="594080" y="838200"/>
                  </a:lnTo>
                  <a:lnTo>
                    <a:pt x="596976" y="850900"/>
                  </a:lnTo>
                  <a:lnTo>
                    <a:pt x="601726" y="850900"/>
                  </a:lnTo>
                  <a:lnTo>
                    <a:pt x="608215" y="863600"/>
                  </a:lnTo>
                  <a:lnTo>
                    <a:pt x="616077" y="863600"/>
                  </a:lnTo>
                  <a:lnTo>
                    <a:pt x="624890" y="876300"/>
                  </a:lnTo>
                  <a:lnTo>
                    <a:pt x="698068" y="876300"/>
                  </a:lnTo>
                  <a:lnTo>
                    <a:pt x="698068" y="1092200"/>
                  </a:lnTo>
                  <a:lnTo>
                    <a:pt x="527850" y="1092200"/>
                  </a:lnTo>
                  <a:lnTo>
                    <a:pt x="523697" y="1104900"/>
                  </a:lnTo>
                  <a:lnTo>
                    <a:pt x="982446" y="1104900"/>
                  </a:lnTo>
                  <a:close/>
                </a:path>
                <a:path w="1546225" h="1460500">
                  <a:moveTo>
                    <a:pt x="1184402" y="749300"/>
                  </a:moveTo>
                  <a:lnTo>
                    <a:pt x="1181811" y="698500"/>
                  </a:lnTo>
                  <a:lnTo>
                    <a:pt x="1174343" y="660400"/>
                  </a:lnTo>
                  <a:lnTo>
                    <a:pt x="1174026" y="659079"/>
                  </a:lnTo>
                  <a:lnTo>
                    <a:pt x="1174026" y="749300"/>
                  </a:lnTo>
                  <a:lnTo>
                    <a:pt x="1171498" y="787400"/>
                  </a:lnTo>
                  <a:lnTo>
                    <a:pt x="1163840" y="838200"/>
                  </a:lnTo>
                  <a:lnTo>
                    <a:pt x="1151267" y="889000"/>
                  </a:lnTo>
                  <a:lnTo>
                    <a:pt x="1133970" y="927100"/>
                  </a:lnTo>
                  <a:lnTo>
                    <a:pt x="1112139" y="965200"/>
                  </a:lnTo>
                  <a:lnTo>
                    <a:pt x="1085951" y="1003300"/>
                  </a:lnTo>
                  <a:lnTo>
                    <a:pt x="1055636" y="1041400"/>
                  </a:lnTo>
                  <a:lnTo>
                    <a:pt x="1021372" y="1066800"/>
                  </a:lnTo>
                  <a:lnTo>
                    <a:pt x="983335" y="1092200"/>
                  </a:lnTo>
                  <a:lnTo>
                    <a:pt x="982446" y="1104900"/>
                  </a:lnTo>
                  <a:lnTo>
                    <a:pt x="984923" y="1104900"/>
                  </a:lnTo>
                  <a:lnTo>
                    <a:pt x="988339" y="1108176"/>
                  </a:lnTo>
                  <a:lnTo>
                    <a:pt x="962787" y="1108176"/>
                  </a:lnTo>
                  <a:lnTo>
                    <a:pt x="962787" y="1301584"/>
                  </a:lnTo>
                  <a:lnTo>
                    <a:pt x="945057" y="1346200"/>
                  </a:lnTo>
                  <a:lnTo>
                    <a:pt x="916800" y="1384300"/>
                  </a:lnTo>
                  <a:lnTo>
                    <a:pt x="881811" y="1409700"/>
                  </a:lnTo>
                  <a:lnTo>
                    <a:pt x="841413" y="1435100"/>
                  </a:lnTo>
                  <a:lnTo>
                    <a:pt x="796912" y="1447800"/>
                  </a:lnTo>
                  <a:lnTo>
                    <a:pt x="703414" y="1447800"/>
                  </a:lnTo>
                  <a:lnTo>
                    <a:pt x="660298" y="1435100"/>
                  </a:lnTo>
                  <a:lnTo>
                    <a:pt x="621411" y="1409700"/>
                  </a:lnTo>
                  <a:lnTo>
                    <a:pt x="587857" y="1384300"/>
                  </a:lnTo>
                  <a:lnTo>
                    <a:pt x="560755" y="1346200"/>
                  </a:lnTo>
                  <a:lnTo>
                    <a:pt x="543572" y="1301584"/>
                  </a:lnTo>
                  <a:lnTo>
                    <a:pt x="962787" y="1301584"/>
                  </a:lnTo>
                  <a:lnTo>
                    <a:pt x="962787" y="1108176"/>
                  </a:lnTo>
                  <a:lnTo>
                    <a:pt x="517804" y="1108176"/>
                  </a:lnTo>
                  <a:lnTo>
                    <a:pt x="521233" y="1104900"/>
                  </a:lnTo>
                  <a:lnTo>
                    <a:pt x="523697" y="1104900"/>
                  </a:lnTo>
                  <a:lnTo>
                    <a:pt x="522808" y="1092200"/>
                  </a:lnTo>
                  <a:lnTo>
                    <a:pt x="484784" y="1066800"/>
                  </a:lnTo>
                  <a:lnTo>
                    <a:pt x="450507" y="1041400"/>
                  </a:lnTo>
                  <a:lnTo>
                    <a:pt x="420179" y="1003300"/>
                  </a:lnTo>
                  <a:lnTo>
                    <a:pt x="393992" y="965200"/>
                  </a:lnTo>
                  <a:lnTo>
                    <a:pt x="372122" y="927100"/>
                  </a:lnTo>
                  <a:lnTo>
                    <a:pt x="354787" y="889000"/>
                  </a:lnTo>
                  <a:lnTo>
                    <a:pt x="342163" y="838200"/>
                  </a:lnTo>
                  <a:lnTo>
                    <a:pt x="334454" y="787400"/>
                  </a:lnTo>
                  <a:lnTo>
                    <a:pt x="331838" y="749300"/>
                  </a:lnTo>
                  <a:lnTo>
                    <a:pt x="334670" y="698500"/>
                  </a:lnTo>
                  <a:lnTo>
                    <a:pt x="342976" y="647700"/>
                  </a:lnTo>
                  <a:lnTo>
                    <a:pt x="356425" y="609600"/>
                  </a:lnTo>
                  <a:lnTo>
                    <a:pt x="374700" y="558800"/>
                  </a:lnTo>
                  <a:lnTo>
                    <a:pt x="397484" y="520700"/>
                  </a:lnTo>
                  <a:lnTo>
                    <a:pt x="424459" y="482600"/>
                  </a:lnTo>
                  <a:lnTo>
                    <a:pt x="455307" y="444500"/>
                  </a:lnTo>
                  <a:lnTo>
                    <a:pt x="489712" y="419100"/>
                  </a:lnTo>
                  <a:lnTo>
                    <a:pt x="527342" y="393700"/>
                  </a:lnTo>
                  <a:lnTo>
                    <a:pt x="567905" y="368300"/>
                  </a:lnTo>
                  <a:lnTo>
                    <a:pt x="611060" y="355600"/>
                  </a:lnTo>
                  <a:lnTo>
                    <a:pt x="656488" y="342900"/>
                  </a:lnTo>
                  <a:lnTo>
                    <a:pt x="703884" y="330200"/>
                  </a:lnTo>
                  <a:lnTo>
                    <a:pt x="801966" y="330200"/>
                  </a:lnTo>
                  <a:lnTo>
                    <a:pt x="849363" y="342900"/>
                  </a:lnTo>
                  <a:lnTo>
                    <a:pt x="894803" y="355600"/>
                  </a:lnTo>
                  <a:lnTo>
                    <a:pt x="937945" y="368300"/>
                  </a:lnTo>
                  <a:lnTo>
                    <a:pt x="978509" y="393700"/>
                  </a:lnTo>
                  <a:lnTo>
                    <a:pt x="1016139" y="419100"/>
                  </a:lnTo>
                  <a:lnTo>
                    <a:pt x="1050544" y="444500"/>
                  </a:lnTo>
                  <a:lnTo>
                    <a:pt x="1081392" y="482600"/>
                  </a:lnTo>
                  <a:lnTo>
                    <a:pt x="1108367" y="520700"/>
                  </a:lnTo>
                  <a:lnTo>
                    <a:pt x="1131150" y="558800"/>
                  </a:lnTo>
                  <a:lnTo>
                    <a:pt x="1149426" y="609600"/>
                  </a:lnTo>
                  <a:lnTo>
                    <a:pt x="1162875" y="647700"/>
                  </a:lnTo>
                  <a:lnTo>
                    <a:pt x="1171181" y="698500"/>
                  </a:lnTo>
                  <a:lnTo>
                    <a:pt x="1174026" y="749300"/>
                  </a:lnTo>
                  <a:lnTo>
                    <a:pt x="1174026" y="659079"/>
                  </a:lnTo>
                  <a:lnTo>
                    <a:pt x="1162240" y="609600"/>
                  </a:lnTo>
                  <a:lnTo>
                    <a:pt x="1145806" y="571500"/>
                  </a:lnTo>
                  <a:lnTo>
                    <a:pt x="1125270" y="533400"/>
                  </a:lnTo>
                  <a:lnTo>
                    <a:pt x="1100912" y="495300"/>
                  </a:lnTo>
                  <a:lnTo>
                    <a:pt x="1072984" y="457200"/>
                  </a:lnTo>
                  <a:lnTo>
                    <a:pt x="1041768" y="431800"/>
                  </a:lnTo>
                  <a:lnTo>
                    <a:pt x="1007529" y="406400"/>
                  </a:lnTo>
                  <a:lnTo>
                    <a:pt x="970508" y="381000"/>
                  </a:lnTo>
                  <a:lnTo>
                    <a:pt x="930998" y="355600"/>
                  </a:lnTo>
                  <a:lnTo>
                    <a:pt x="889254" y="342900"/>
                  </a:lnTo>
                  <a:lnTo>
                    <a:pt x="845527" y="330200"/>
                  </a:lnTo>
                  <a:lnTo>
                    <a:pt x="800100" y="317500"/>
                  </a:lnTo>
                  <a:lnTo>
                    <a:pt x="706348" y="317500"/>
                  </a:lnTo>
                  <a:lnTo>
                    <a:pt x="660920" y="330200"/>
                  </a:lnTo>
                  <a:lnTo>
                    <a:pt x="617194" y="342900"/>
                  </a:lnTo>
                  <a:lnTo>
                    <a:pt x="575449" y="355600"/>
                  </a:lnTo>
                  <a:lnTo>
                    <a:pt x="535940" y="381000"/>
                  </a:lnTo>
                  <a:lnTo>
                    <a:pt x="498944" y="406400"/>
                  </a:lnTo>
                  <a:lnTo>
                    <a:pt x="464705" y="431800"/>
                  </a:lnTo>
                  <a:lnTo>
                    <a:pt x="433501" y="457200"/>
                  </a:lnTo>
                  <a:lnTo>
                    <a:pt x="405599" y="495300"/>
                  </a:lnTo>
                  <a:lnTo>
                    <a:pt x="381266" y="533400"/>
                  </a:lnTo>
                  <a:lnTo>
                    <a:pt x="360768" y="571500"/>
                  </a:lnTo>
                  <a:lnTo>
                    <a:pt x="344347" y="609600"/>
                  </a:lnTo>
                  <a:lnTo>
                    <a:pt x="332308" y="660400"/>
                  </a:lnTo>
                  <a:lnTo>
                    <a:pt x="324878" y="698500"/>
                  </a:lnTo>
                  <a:lnTo>
                    <a:pt x="322338" y="749300"/>
                  </a:lnTo>
                  <a:lnTo>
                    <a:pt x="324954" y="787400"/>
                  </a:lnTo>
                  <a:lnTo>
                    <a:pt x="332638" y="838200"/>
                  </a:lnTo>
                  <a:lnTo>
                    <a:pt x="345224" y="889000"/>
                  </a:lnTo>
                  <a:lnTo>
                    <a:pt x="362508" y="927100"/>
                  </a:lnTo>
                  <a:lnTo>
                    <a:pt x="384327" y="965200"/>
                  </a:lnTo>
                  <a:lnTo>
                    <a:pt x="410476" y="1003300"/>
                  </a:lnTo>
                  <a:lnTo>
                    <a:pt x="440766" y="1041400"/>
                  </a:lnTo>
                  <a:lnTo>
                    <a:pt x="475005" y="1079500"/>
                  </a:lnTo>
                  <a:lnTo>
                    <a:pt x="513016" y="1104900"/>
                  </a:lnTo>
                  <a:lnTo>
                    <a:pt x="501230" y="1104900"/>
                  </a:lnTo>
                  <a:lnTo>
                    <a:pt x="492036" y="1117600"/>
                  </a:lnTo>
                  <a:lnTo>
                    <a:pt x="486079" y="1130300"/>
                  </a:lnTo>
                  <a:lnTo>
                    <a:pt x="483958" y="1155700"/>
                  </a:lnTo>
                  <a:lnTo>
                    <a:pt x="486244" y="1168400"/>
                  </a:lnTo>
                  <a:lnTo>
                    <a:pt x="488708" y="1173276"/>
                  </a:lnTo>
                  <a:lnTo>
                    <a:pt x="488708" y="1175499"/>
                  </a:lnTo>
                  <a:lnTo>
                    <a:pt x="490994" y="1186751"/>
                  </a:lnTo>
                  <a:lnTo>
                    <a:pt x="497243" y="1195946"/>
                  </a:lnTo>
                  <a:lnTo>
                    <a:pt x="506476" y="1202156"/>
                  </a:lnTo>
                  <a:lnTo>
                    <a:pt x="506958" y="1202258"/>
                  </a:lnTo>
                  <a:lnTo>
                    <a:pt x="502729" y="1206500"/>
                  </a:lnTo>
                  <a:lnTo>
                    <a:pt x="492785" y="1219200"/>
                  </a:lnTo>
                  <a:lnTo>
                    <a:pt x="486283" y="1231900"/>
                  </a:lnTo>
                  <a:lnTo>
                    <a:pt x="483958" y="1244600"/>
                  </a:lnTo>
                  <a:lnTo>
                    <a:pt x="487578" y="1270000"/>
                  </a:lnTo>
                  <a:lnTo>
                    <a:pt x="488708" y="1271447"/>
                  </a:lnTo>
                  <a:lnTo>
                    <a:pt x="488708" y="1272641"/>
                  </a:lnTo>
                  <a:lnTo>
                    <a:pt x="490994" y="1283893"/>
                  </a:lnTo>
                  <a:lnTo>
                    <a:pt x="497243" y="1293088"/>
                  </a:lnTo>
                  <a:lnTo>
                    <a:pt x="506476" y="1299298"/>
                  </a:lnTo>
                  <a:lnTo>
                    <a:pt x="517779" y="1301584"/>
                  </a:lnTo>
                  <a:lnTo>
                    <a:pt x="533552" y="1301584"/>
                  </a:lnTo>
                  <a:lnTo>
                    <a:pt x="551167" y="1346200"/>
                  </a:lnTo>
                  <a:lnTo>
                    <a:pt x="579399" y="1384300"/>
                  </a:lnTo>
                  <a:lnTo>
                    <a:pt x="614591" y="1409700"/>
                  </a:lnTo>
                  <a:lnTo>
                    <a:pt x="655510" y="1435100"/>
                  </a:lnTo>
                  <a:lnTo>
                    <a:pt x="700938" y="1460500"/>
                  </a:lnTo>
                  <a:lnTo>
                    <a:pt x="802436" y="1460500"/>
                  </a:lnTo>
                  <a:lnTo>
                    <a:pt x="825550" y="1447800"/>
                  </a:lnTo>
                  <a:lnTo>
                    <a:pt x="848652" y="1435100"/>
                  </a:lnTo>
                  <a:lnTo>
                    <a:pt x="890485" y="1422400"/>
                  </a:lnTo>
                  <a:lnTo>
                    <a:pt x="926553" y="1384300"/>
                  </a:lnTo>
                  <a:lnTo>
                    <a:pt x="955497" y="1346200"/>
                  </a:lnTo>
                  <a:lnTo>
                    <a:pt x="973442" y="1301584"/>
                  </a:lnTo>
                  <a:lnTo>
                    <a:pt x="988390" y="1301584"/>
                  </a:lnTo>
                  <a:lnTo>
                    <a:pt x="999731" y="1299260"/>
                  </a:lnTo>
                  <a:lnTo>
                    <a:pt x="1009040" y="1292987"/>
                  </a:lnTo>
                  <a:lnTo>
                    <a:pt x="1015288" y="1283766"/>
                  </a:lnTo>
                  <a:lnTo>
                    <a:pt x="1017447" y="1272641"/>
                  </a:lnTo>
                  <a:lnTo>
                    <a:pt x="1017447" y="1272222"/>
                  </a:lnTo>
                  <a:lnTo>
                    <a:pt x="1019175" y="1270000"/>
                  </a:lnTo>
                  <a:lnTo>
                    <a:pt x="1022781" y="1244600"/>
                  </a:lnTo>
                  <a:lnTo>
                    <a:pt x="1020495" y="1231900"/>
                  </a:lnTo>
                  <a:lnTo>
                    <a:pt x="1014069" y="1219200"/>
                  </a:lnTo>
                  <a:lnTo>
                    <a:pt x="1004138" y="1206500"/>
                  </a:lnTo>
                  <a:lnTo>
                    <a:pt x="999820" y="1202220"/>
                  </a:lnTo>
                  <a:lnTo>
                    <a:pt x="1009078" y="1196060"/>
                  </a:lnTo>
                  <a:lnTo>
                    <a:pt x="1015415" y="1186789"/>
                  </a:lnTo>
                  <a:lnTo>
                    <a:pt x="1017752" y="1175499"/>
                  </a:lnTo>
                  <a:lnTo>
                    <a:pt x="1017752" y="1173695"/>
                  </a:lnTo>
                  <a:lnTo>
                    <a:pt x="1020457" y="1168400"/>
                  </a:lnTo>
                  <a:lnTo>
                    <a:pt x="1022781" y="1155700"/>
                  </a:lnTo>
                  <a:lnTo>
                    <a:pt x="1020660" y="1130300"/>
                  </a:lnTo>
                  <a:lnTo>
                    <a:pt x="1014704" y="1117600"/>
                  </a:lnTo>
                  <a:lnTo>
                    <a:pt x="1005522" y="1104900"/>
                  </a:lnTo>
                  <a:lnTo>
                    <a:pt x="993724" y="1104900"/>
                  </a:lnTo>
                  <a:lnTo>
                    <a:pt x="1031735" y="1079500"/>
                  </a:lnTo>
                  <a:lnTo>
                    <a:pt x="1065987" y="1041400"/>
                  </a:lnTo>
                  <a:lnTo>
                    <a:pt x="1096276" y="1003300"/>
                  </a:lnTo>
                  <a:lnTo>
                    <a:pt x="1122413" y="965200"/>
                  </a:lnTo>
                  <a:lnTo>
                    <a:pt x="1144231" y="927100"/>
                  </a:lnTo>
                  <a:lnTo>
                    <a:pt x="1161516" y="889000"/>
                  </a:lnTo>
                  <a:lnTo>
                    <a:pt x="1174102" y="838200"/>
                  </a:lnTo>
                  <a:lnTo>
                    <a:pt x="1181798" y="787400"/>
                  </a:lnTo>
                  <a:lnTo>
                    <a:pt x="1184402" y="749300"/>
                  </a:lnTo>
                  <a:close/>
                </a:path>
                <a:path w="1546225" h="1460500">
                  <a:moveTo>
                    <a:pt x="1378051" y="245668"/>
                  </a:moveTo>
                  <a:lnTo>
                    <a:pt x="1373898" y="241541"/>
                  </a:lnTo>
                  <a:lnTo>
                    <a:pt x="1370634" y="241541"/>
                  </a:lnTo>
                  <a:lnTo>
                    <a:pt x="1368856" y="243598"/>
                  </a:lnTo>
                  <a:lnTo>
                    <a:pt x="1198346" y="415747"/>
                  </a:lnTo>
                  <a:lnTo>
                    <a:pt x="1196263" y="417817"/>
                  </a:lnTo>
                  <a:lnTo>
                    <a:pt x="1196263" y="421068"/>
                  </a:lnTo>
                  <a:lnTo>
                    <a:pt x="1198346" y="422833"/>
                  </a:lnTo>
                  <a:lnTo>
                    <a:pt x="1199527" y="423722"/>
                  </a:lnTo>
                  <a:lnTo>
                    <a:pt x="1200708" y="424307"/>
                  </a:lnTo>
                  <a:lnTo>
                    <a:pt x="1203083" y="424307"/>
                  </a:lnTo>
                  <a:lnTo>
                    <a:pt x="1204569" y="423722"/>
                  </a:lnTo>
                  <a:lnTo>
                    <a:pt x="1378051" y="248627"/>
                  </a:lnTo>
                  <a:lnTo>
                    <a:pt x="1378051" y="245668"/>
                  </a:lnTo>
                  <a:close/>
                </a:path>
                <a:path w="1546225" h="1460500">
                  <a:moveTo>
                    <a:pt x="1546186" y="783361"/>
                  </a:moveTo>
                  <a:lnTo>
                    <a:pt x="1543812" y="780999"/>
                  </a:lnTo>
                  <a:lnTo>
                    <a:pt x="1295603" y="780999"/>
                  </a:lnTo>
                  <a:lnTo>
                    <a:pt x="1293533" y="783069"/>
                  </a:lnTo>
                  <a:lnTo>
                    <a:pt x="1293533" y="788974"/>
                  </a:lnTo>
                  <a:lnTo>
                    <a:pt x="1295908" y="791044"/>
                  </a:lnTo>
                  <a:lnTo>
                    <a:pt x="1544116" y="791044"/>
                  </a:lnTo>
                  <a:lnTo>
                    <a:pt x="1546186" y="788682"/>
                  </a:lnTo>
                  <a:lnTo>
                    <a:pt x="1546186" y="783361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14592882" y="2933779"/>
            <a:ext cx="1018600" cy="1587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10419343" y="4327918"/>
            <a:ext cx="1228090" cy="1209675"/>
            <a:chOff x="10419343" y="4327918"/>
            <a:chExt cx="1228090" cy="1209675"/>
          </a:xfrm>
        </p:grpSpPr>
        <p:sp>
          <p:nvSpPr>
            <p:cNvPr id="53" name="object 53"/>
            <p:cNvSpPr/>
            <p:nvPr/>
          </p:nvSpPr>
          <p:spPr>
            <a:xfrm>
              <a:off x="10646218" y="4618963"/>
              <a:ext cx="1000760" cy="918844"/>
            </a:xfrm>
            <a:custGeom>
              <a:avLst/>
              <a:gdLst/>
              <a:ahLst/>
              <a:cxnLst/>
              <a:rect l="l" t="t" r="r" b="b"/>
              <a:pathLst>
                <a:path w="1000759" h="918845">
                  <a:moveTo>
                    <a:pt x="54671" y="534676"/>
                  </a:moveTo>
                  <a:lnTo>
                    <a:pt x="43806" y="428855"/>
                  </a:lnTo>
                  <a:lnTo>
                    <a:pt x="27426" y="270150"/>
                  </a:lnTo>
                  <a:lnTo>
                    <a:pt x="0" y="5806"/>
                  </a:lnTo>
                  <a:lnTo>
                    <a:pt x="1000703" y="0"/>
                  </a:lnTo>
                  <a:lnTo>
                    <a:pt x="938565" y="533224"/>
                  </a:lnTo>
                  <a:lnTo>
                    <a:pt x="54671" y="534676"/>
                  </a:lnTo>
                  <a:close/>
                </a:path>
                <a:path w="1000759" h="918845">
                  <a:moveTo>
                    <a:pt x="716990" y="918385"/>
                  </a:moveTo>
                  <a:lnTo>
                    <a:pt x="672355" y="909339"/>
                  </a:lnTo>
                  <a:lnTo>
                    <a:pt x="635916" y="884665"/>
                  </a:lnTo>
                  <a:lnTo>
                    <a:pt x="611354" y="848061"/>
                  </a:lnTo>
                  <a:lnTo>
                    <a:pt x="602348" y="803224"/>
                  </a:lnTo>
                  <a:lnTo>
                    <a:pt x="611354" y="758386"/>
                  </a:lnTo>
                  <a:lnTo>
                    <a:pt x="635916" y="721782"/>
                  </a:lnTo>
                  <a:lnTo>
                    <a:pt x="672355" y="697109"/>
                  </a:lnTo>
                  <a:lnTo>
                    <a:pt x="716990" y="688063"/>
                  </a:lnTo>
                  <a:lnTo>
                    <a:pt x="761726" y="697109"/>
                  </a:lnTo>
                  <a:lnTo>
                    <a:pt x="798154" y="721782"/>
                  </a:lnTo>
                  <a:lnTo>
                    <a:pt x="822660" y="758386"/>
                  </a:lnTo>
                  <a:lnTo>
                    <a:pt x="831631" y="803224"/>
                  </a:lnTo>
                  <a:lnTo>
                    <a:pt x="822626" y="848061"/>
                  </a:lnTo>
                  <a:lnTo>
                    <a:pt x="798064" y="884665"/>
                  </a:lnTo>
                  <a:lnTo>
                    <a:pt x="761625" y="909339"/>
                  </a:lnTo>
                  <a:lnTo>
                    <a:pt x="716990" y="918385"/>
                  </a:lnTo>
                  <a:close/>
                </a:path>
                <a:path w="1000759" h="918845">
                  <a:moveTo>
                    <a:pt x="283954" y="918627"/>
                  </a:moveTo>
                  <a:lnTo>
                    <a:pt x="239319" y="909581"/>
                  </a:lnTo>
                  <a:lnTo>
                    <a:pt x="202880" y="884907"/>
                  </a:lnTo>
                  <a:lnTo>
                    <a:pt x="178318" y="848303"/>
                  </a:lnTo>
                  <a:lnTo>
                    <a:pt x="169312" y="803466"/>
                  </a:lnTo>
                  <a:lnTo>
                    <a:pt x="178318" y="758628"/>
                  </a:lnTo>
                  <a:lnTo>
                    <a:pt x="202880" y="722024"/>
                  </a:lnTo>
                  <a:lnTo>
                    <a:pt x="239319" y="697351"/>
                  </a:lnTo>
                  <a:lnTo>
                    <a:pt x="283954" y="688305"/>
                  </a:lnTo>
                  <a:lnTo>
                    <a:pt x="328589" y="697317"/>
                  </a:lnTo>
                  <a:lnTo>
                    <a:pt x="365027" y="721934"/>
                  </a:lnTo>
                  <a:lnTo>
                    <a:pt x="389590" y="758526"/>
                  </a:lnTo>
                  <a:lnTo>
                    <a:pt x="398595" y="803466"/>
                  </a:lnTo>
                  <a:lnTo>
                    <a:pt x="389590" y="848303"/>
                  </a:lnTo>
                  <a:lnTo>
                    <a:pt x="365027" y="884907"/>
                  </a:lnTo>
                  <a:lnTo>
                    <a:pt x="328589" y="909581"/>
                  </a:lnTo>
                  <a:lnTo>
                    <a:pt x="283954" y="918627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419343" y="4327918"/>
              <a:ext cx="1178560" cy="1177925"/>
            </a:xfrm>
            <a:custGeom>
              <a:avLst/>
              <a:gdLst/>
              <a:ahLst/>
              <a:cxnLst/>
              <a:rect l="l" t="t" r="r" b="b"/>
              <a:pathLst>
                <a:path w="1178559" h="1177925">
                  <a:moveTo>
                    <a:pt x="901235" y="1177497"/>
                  </a:moveTo>
                  <a:lnTo>
                    <a:pt x="852682" y="1167646"/>
                  </a:lnTo>
                  <a:lnTo>
                    <a:pt x="813026" y="1140784"/>
                  </a:lnTo>
                  <a:lnTo>
                    <a:pt x="786285" y="1100947"/>
                  </a:lnTo>
                  <a:lnTo>
                    <a:pt x="776478" y="1052172"/>
                  </a:lnTo>
                  <a:lnTo>
                    <a:pt x="780591" y="1020285"/>
                  </a:lnTo>
                  <a:lnTo>
                    <a:pt x="792223" y="991389"/>
                  </a:lnTo>
                  <a:lnTo>
                    <a:pt x="810313" y="966575"/>
                  </a:lnTo>
                  <a:lnTo>
                    <a:pt x="833799" y="946933"/>
                  </a:lnTo>
                  <a:lnTo>
                    <a:pt x="234096" y="946933"/>
                  </a:lnTo>
                  <a:lnTo>
                    <a:pt x="229758" y="943062"/>
                  </a:lnTo>
                  <a:lnTo>
                    <a:pt x="229279" y="937982"/>
                  </a:lnTo>
                  <a:lnTo>
                    <a:pt x="175814" y="418547"/>
                  </a:lnTo>
                  <a:lnTo>
                    <a:pt x="155555" y="220889"/>
                  </a:lnTo>
                  <a:lnTo>
                    <a:pt x="134871" y="19836"/>
                  </a:lnTo>
                  <a:lnTo>
                    <a:pt x="4337" y="19836"/>
                  </a:lnTo>
                  <a:lnTo>
                    <a:pt x="0" y="15479"/>
                  </a:lnTo>
                  <a:lnTo>
                    <a:pt x="0" y="4356"/>
                  </a:lnTo>
                  <a:lnTo>
                    <a:pt x="4337" y="0"/>
                  </a:lnTo>
                  <a:lnTo>
                    <a:pt x="149077" y="0"/>
                  </a:lnTo>
                  <a:lnTo>
                    <a:pt x="153414" y="3874"/>
                  </a:lnTo>
                  <a:lnTo>
                    <a:pt x="153893" y="8949"/>
                  </a:lnTo>
                  <a:lnTo>
                    <a:pt x="176297" y="226690"/>
                  </a:lnTo>
                  <a:lnTo>
                    <a:pt x="1177314" y="226690"/>
                  </a:lnTo>
                  <a:lnTo>
                    <a:pt x="1178202" y="229357"/>
                  </a:lnTo>
                  <a:lnTo>
                    <a:pt x="1177718" y="232016"/>
                  </a:lnTo>
                  <a:lnTo>
                    <a:pt x="1176648" y="241204"/>
                  </a:lnTo>
                  <a:lnTo>
                    <a:pt x="1156529" y="241204"/>
                  </a:lnTo>
                  <a:lnTo>
                    <a:pt x="954220" y="242174"/>
                  </a:lnTo>
                  <a:lnTo>
                    <a:pt x="658224" y="243868"/>
                  </a:lnTo>
                  <a:lnTo>
                    <a:pt x="178223" y="246529"/>
                  </a:lnTo>
                  <a:lnTo>
                    <a:pt x="205195" y="507093"/>
                  </a:lnTo>
                  <a:lnTo>
                    <a:pt x="392554" y="507093"/>
                  </a:lnTo>
                  <a:lnTo>
                    <a:pt x="392574" y="507335"/>
                  </a:lnTo>
                  <a:lnTo>
                    <a:pt x="1145651" y="507335"/>
                  </a:lnTo>
                  <a:lnTo>
                    <a:pt x="1143340" y="527173"/>
                  </a:lnTo>
                  <a:lnTo>
                    <a:pt x="207125" y="527173"/>
                  </a:lnTo>
                  <a:lnTo>
                    <a:pt x="230730" y="755560"/>
                  </a:lnTo>
                  <a:lnTo>
                    <a:pt x="1116739" y="755560"/>
                  </a:lnTo>
                  <a:lnTo>
                    <a:pt x="1115583" y="765482"/>
                  </a:lnTo>
                  <a:lnTo>
                    <a:pt x="1115099" y="770563"/>
                  </a:lnTo>
                  <a:lnTo>
                    <a:pt x="1110766" y="774433"/>
                  </a:lnTo>
                  <a:lnTo>
                    <a:pt x="232891" y="775885"/>
                  </a:lnTo>
                  <a:lnTo>
                    <a:pt x="248550" y="927336"/>
                  </a:lnTo>
                  <a:lnTo>
                    <a:pt x="1086684" y="927336"/>
                  </a:lnTo>
                  <a:lnTo>
                    <a:pt x="1091019" y="931691"/>
                  </a:lnTo>
                  <a:lnTo>
                    <a:pt x="1091019" y="942820"/>
                  </a:lnTo>
                  <a:lnTo>
                    <a:pt x="1086687" y="947173"/>
                  </a:lnTo>
                  <a:lnTo>
                    <a:pt x="901223" y="947175"/>
                  </a:lnTo>
                  <a:lnTo>
                    <a:pt x="860480" y="955451"/>
                  </a:lnTo>
                  <a:lnTo>
                    <a:pt x="827176" y="978019"/>
                  </a:lnTo>
                  <a:lnTo>
                    <a:pt x="804710" y="1011474"/>
                  </a:lnTo>
                  <a:lnTo>
                    <a:pt x="796469" y="1052417"/>
                  </a:lnTo>
                  <a:lnTo>
                    <a:pt x="804710" y="1093354"/>
                  </a:lnTo>
                  <a:lnTo>
                    <a:pt x="827176" y="1126809"/>
                  </a:lnTo>
                  <a:lnTo>
                    <a:pt x="860480" y="1149377"/>
                  </a:lnTo>
                  <a:lnTo>
                    <a:pt x="901235" y="1157656"/>
                  </a:lnTo>
                  <a:lnTo>
                    <a:pt x="964554" y="1157656"/>
                  </a:lnTo>
                  <a:lnTo>
                    <a:pt x="949786" y="1167650"/>
                  </a:lnTo>
                  <a:lnTo>
                    <a:pt x="901235" y="1177497"/>
                  </a:lnTo>
                  <a:close/>
                </a:path>
                <a:path w="1178559" h="1177925">
                  <a:moveTo>
                    <a:pt x="1177314" y="226690"/>
                  </a:moveTo>
                  <a:lnTo>
                    <a:pt x="176297" y="226690"/>
                  </a:lnTo>
                  <a:lnTo>
                    <a:pt x="1167848" y="220889"/>
                  </a:lnTo>
                  <a:lnTo>
                    <a:pt x="1170498" y="221370"/>
                  </a:lnTo>
                  <a:lnTo>
                    <a:pt x="1173388" y="222098"/>
                  </a:lnTo>
                  <a:lnTo>
                    <a:pt x="1175315" y="224271"/>
                  </a:lnTo>
                  <a:lnTo>
                    <a:pt x="1177236" y="226456"/>
                  </a:lnTo>
                  <a:lnTo>
                    <a:pt x="1177314" y="226690"/>
                  </a:lnTo>
                  <a:close/>
                </a:path>
                <a:path w="1178559" h="1177925">
                  <a:moveTo>
                    <a:pt x="1145651" y="507335"/>
                  </a:moveTo>
                  <a:lnTo>
                    <a:pt x="1125701" y="507335"/>
                  </a:lnTo>
                  <a:lnTo>
                    <a:pt x="1156529" y="241204"/>
                  </a:lnTo>
                  <a:lnTo>
                    <a:pt x="1176648" y="241204"/>
                  </a:lnTo>
                  <a:lnTo>
                    <a:pt x="1145651" y="507335"/>
                  </a:lnTo>
                  <a:close/>
                </a:path>
                <a:path w="1178559" h="1177925">
                  <a:moveTo>
                    <a:pt x="949885" y="507335"/>
                  </a:moveTo>
                  <a:lnTo>
                    <a:pt x="929895" y="507335"/>
                  </a:lnTo>
                  <a:lnTo>
                    <a:pt x="954220" y="242174"/>
                  </a:lnTo>
                  <a:lnTo>
                    <a:pt x="974210" y="242174"/>
                  </a:lnTo>
                  <a:lnTo>
                    <a:pt x="949885" y="507335"/>
                  </a:lnTo>
                  <a:close/>
                </a:path>
                <a:path w="1178559" h="1177925">
                  <a:moveTo>
                    <a:pt x="677010" y="507335"/>
                  </a:moveTo>
                  <a:lnTo>
                    <a:pt x="657020" y="507335"/>
                  </a:lnTo>
                  <a:lnTo>
                    <a:pt x="658224" y="243868"/>
                  </a:lnTo>
                  <a:lnTo>
                    <a:pt x="678214" y="243868"/>
                  </a:lnTo>
                  <a:lnTo>
                    <a:pt x="677010" y="507335"/>
                  </a:lnTo>
                  <a:close/>
                </a:path>
                <a:path w="1178559" h="1177925">
                  <a:moveTo>
                    <a:pt x="392554" y="507093"/>
                  </a:moveTo>
                  <a:lnTo>
                    <a:pt x="372343" y="507093"/>
                  </a:lnTo>
                  <a:lnTo>
                    <a:pt x="350908" y="245561"/>
                  </a:lnTo>
                  <a:lnTo>
                    <a:pt x="370898" y="245561"/>
                  </a:lnTo>
                  <a:lnTo>
                    <a:pt x="392554" y="507093"/>
                  </a:lnTo>
                  <a:close/>
                </a:path>
                <a:path w="1178559" h="1177925">
                  <a:moveTo>
                    <a:pt x="1116739" y="755560"/>
                  </a:moveTo>
                  <a:lnTo>
                    <a:pt x="230730" y="755560"/>
                  </a:lnTo>
                  <a:lnTo>
                    <a:pt x="392815" y="755318"/>
                  </a:lnTo>
                  <a:lnTo>
                    <a:pt x="374029" y="527173"/>
                  </a:lnTo>
                  <a:lnTo>
                    <a:pt x="394019" y="527173"/>
                  </a:lnTo>
                  <a:lnTo>
                    <a:pt x="412805" y="755318"/>
                  </a:lnTo>
                  <a:lnTo>
                    <a:pt x="1116767" y="755318"/>
                  </a:lnTo>
                  <a:lnTo>
                    <a:pt x="1116739" y="755560"/>
                  </a:lnTo>
                  <a:close/>
                </a:path>
                <a:path w="1178559" h="1177925">
                  <a:moveTo>
                    <a:pt x="1116767" y="755318"/>
                  </a:moveTo>
                  <a:lnTo>
                    <a:pt x="412805" y="755318"/>
                  </a:lnTo>
                  <a:lnTo>
                    <a:pt x="656057" y="754834"/>
                  </a:lnTo>
                  <a:lnTo>
                    <a:pt x="657020" y="527173"/>
                  </a:lnTo>
                  <a:lnTo>
                    <a:pt x="677010" y="527173"/>
                  </a:lnTo>
                  <a:lnTo>
                    <a:pt x="675806" y="754834"/>
                  </a:lnTo>
                  <a:lnTo>
                    <a:pt x="1116823" y="754834"/>
                  </a:lnTo>
                  <a:lnTo>
                    <a:pt x="1116767" y="755318"/>
                  </a:lnTo>
                  <a:close/>
                </a:path>
                <a:path w="1178559" h="1177925">
                  <a:moveTo>
                    <a:pt x="1116823" y="754834"/>
                  </a:moveTo>
                  <a:lnTo>
                    <a:pt x="675806" y="754834"/>
                  </a:lnTo>
                  <a:lnTo>
                    <a:pt x="907015" y="754350"/>
                  </a:lnTo>
                  <a:lnTo>
                    <a:pt x="927969" y="527173"/>
                  </a:lnTo>
                  <a:lnTo>
                    <a:pt x="947959" y="527173"/>
                  </a:lnTo>
                  <a:lnTo>
                    <a:pt x="927005" y="754350"/>
                  </a:lnTo>
                  <a:lnTo>
                    <a:pt x="1116880" y="754350"/>
                  </a:lnTo>
                  <a:lnTo>
                    <a:pt x="1116823" y="754834"/>
                  </a:lnTo>
                  <a:close/>
                </a:path>
                <a:path w="1178559" h="1177925">
                  <a:moveTo>
                    <a:pt x="1116880" y="754350"/>
                  </a:moveTo>
                  <a:lnTo>
                    <a:pt x="927005" y="754350"/>
                  </a:lnTo>
                  <a:lnTo>
                    <a:pt x="1096800" y="754109"/>
                  </a:lnTo>
                  <a:lnTo>
                    <a:pt x="1123292" y="527173"/>
                  </a:lnTo>
                  <a:lnTo>
                    <a:pt x="1143340" y="527173"/>
                  </a:lnTo>
                  <a:lnTo>
                    <a:pt x="1116880" y="754350"/>
                  </a:lnTo>
                  <a:close/>
                </a:path>
                <a:path w="1178559" h="1177925">
                  <a:moveTo>
                    <a:pt x="467717" y="1177497"/>
                  </a:moveTo>
                  <a:lnTo>
                    <a:pt x="419165" y="1167646"/>
                  </a:lnTo>
                  <a:lnTo>
                    <a:pt x="379508" y="1140784"/>
                  </a:lnTo>
                  <a:lnTo>
                    <a:pt x="352767" y="1100947"/>
                  </a:lnTo>
                  <a:lnTo>
                    <a:pt x="342961" y="1052172"/>
                  </a:lnTo>
                  <a:lnTo>
                    <a:pt x="347074" y="1020285"/>
                  </a:lnTo>
                  <a:lnTo>
                    <a:pt x="358706" y="991389"/>
                  </a:lnTo>
                  <a:lnTo>
                    <a:pt x="376795" y="966575"/>
                  </a:lnTo>
                  <a:lnTo>
                    <a:pt x="400281" y="946933"/>
                  </a:lnTo>
                  <a:lnTo>
                    <a:pt x="535153" y="946933"/>
                  </a:lnTo>
                  <a:lnTo>
                    <a:pt x="535440" y="947173"/>
                  </a:lnTo>
                  <a:lnTo>
                    <a:pt x="467946" y="947175"/>
                  </a:lnTo>
                  <a:lnTo>
                    <a:pt x="427203" y="955451"/>
                  </a:lnTo>
                  <a:lnTo>
                    <a:pt x="393899" y="978019"/>
                  </a:lnTo>
                  <a:lnTo>
                    <a:pt x="371433" y="1011474"/>
                  </a:lnTo>
                  <a:lnTo>
                    <a:pt x="363192" y="1052417"/>
                  </a:lnTo>
                  <a:lnTo>
                    <a:pt x="371433" y="1093354"/>
                  </a:lnTo>
                  <a:lnTo>
                    <a:pt x="393899" y="1126809"/>
                  </a:lnTo>
                  <a:lnTo>
                    <a:pt x="427203" y="1149377"/>
                  </a:lnTo>
                  <a:lnTo>
                    <a:pt x="467958" y="1157656"/>
                  </a:lnTo>
                  <a:lnTo>
                    <a:pt x="530920" y="1157656"/>
                  </a:lnTo>
                  <a:lnTo>
                    <a:pt x="516149" y="1167650"/>
                  </a:lnTo>
                  <a:lnTo>
                    <a:pt x="467717" y="1177497"/>
                  </a:lnTo>
                  <a:close/>
                </a:path>
                <a:path w="1178559" h="1177925">
                  <a:moveTo>
                    <a:pt x="530920" y="1157656"/>
                  </a:moveTo>
                  <a:lnTo>
                    <a:pt x="467958" y="1157656"/>
                  </a:lnTo>
                  <a:lnTo>
                    <a:pt x="508713" y="1149377"/>
                  </a:lnTo>
                  <a:lnTo>
                    <a:pt x="542017" y="1126809"/>
                  </a:lnTo>
                  <a:lnTo>
                    <a:pt x="564483" y="1093354"/>
                  </a:lnTo>
                  <a:lnTo>
                    <a:pt x="572724" y="1052417"/>
                  </a:lnTo>
                  <a:lnTo>
                    <a:pt x="564483" y="1011474"/>
                  </a:lnTo>
                  <a:lnTo>
                    <a:pt x="542017" y="978019"/>
                  </a:lnTo>
                  <a:lnTo>
                    <a:pt x="508713" y="955451"/>
                  </a:lnTo>
                  <a:lnTo>
                    <a:pt x="467958" y="947173"/>
                  </a:lnTo>
                  <a:lnTo>
                    <a:pt x="535443" y="947175"/>
                  </a:lnTo>
                  <a:lnTo>
                    <a:pt x="558639" y="966575"/>
                  </a:lnTo>
                  <a:lnTo>
                    <a:pt x="576729" y="991389"/>
                  </a:lnTo>
                  <a:lnTo>
                    <a:pt x="588361" y="1020285"/>
                  </a:lnTo>
                  <a:lnTo>
                    <a:pt x="592474" y="1052172"/>
                  </a:lnTo>
                  <a:lnTo>
                    <a:pt x="582633" y="1100947"/>
                  </a:lnTo>
                  <a:lnTo>
                    <a:pt x="555836" y="1140784"/>
                  </a:lnTo>
                  <a:lnTo>
                    <a:pt x="530920" y="1157656"/>
                  </a:lnTo>
                  <a:close/>
                </a:path>
                <a:path w="1178559" h="1177925">
                  <a:moveTo>
                    <a:pt x="964554" y="1157656"/>
                  </a:moveTo>
                  <a:lnTo>
                    <a:pt x="901235" y="1157656"/>
                  </a:lnTo>
                  <a:lnTo>
                    <a:pt x="941990" y="1149377"/>
                  </a:lnTo>
                  <a:lnTo>
                    <a:pt x="975294" y="1126809"/>
                  </a:lnTo>
                  <a:lnTo>
                    <a:pt x="997760" y="1093354"/>
                  </a:lnTo>
                  <a:lnTo>
                    <a:pt x="1006001" y="1052417"/>
                  </a:lnTo>
                  <a:lnTo>
                    <a:pt x="997760" y="1011440"/>
                  </a:lnTo>
                  <a:lnTo>
                    <a:pt x="975294" y="977929"/>
                  </a:lnTo>
                  <a:lnTo>
                    <a:pt x="941990" y="955349"/>
                  </a:lnTo>
                  <a:lnTo>
                    <a:pt x="901235" y="947173"/>
                  </a:lnTo>
                  <a:lnTo>
                    <a:pt x="1086687" y="947173"/>
                  </a:lnTo>
                  <a:lnTo>
                    <a:pt x="968671" y="947175"/>
                  </a:lnTo>
                  <a:lnTo>
                    <a:pt x="992157" y="966817"/>
                  </a:lnTo>
                  <a:lnTo>
                    <a:pt x="1010247" y="991631"/>
                  </a:lnTo>
                  <a:lnTo>
                    <a:pt x="1021879" y="1020527"/>
                  </a:lnTo>
                  <a:lnTo>
                    <a:pt x="1025992" y="1052417"/>
                  </a:lnTo>
                  <a:lnTo>
                    <a:pt x="1016185" y="1101050"/>
                  </a:lnTo>
                  <a:lnTo>
                    <a:pt x="989443" y="1140814"/>
                  </a:lnTo>
                  <a:lnTo>
                    <a:pt x="964554" y="1157656"/>
                  </a:lnTo>
                  <a:close/>
                </a:path>
                <a:path w="1178559" h="1177925">
                  <a:moveTo>
                    <a:pt x="403171" y="1082656"/>
                  </a:moveTo>
                  <a:lnTo>
                    <a:pt x="397873" y="1082656"/>
                  </a:lnTo>
                  <a:lnTo>
                    <a:pt x="394019" y="1079995"/>
                  </a:lnTo>
                  <a:lnTo>
                    <a:pt x="392574" y="1075640"/>
                  </a:lnTo>
                  <a:lnTo>
                    <a:pt x="389925" y="1068140"/>
                  </a:lnTo>
                  <a:lnTo>
                    <a:pt x="388961" y="1060156"/>
                  </a:lnTo>
                  <a:lnTo>
                    <a:pt x="389010" y="1052172"/>
                  </a:lnTo>
                  <a:lnTo>
                    <a:pt x="395174" y="1021541"/>
                  </a:lnTo>
                  <a:lnTo>
                    <a:pt x="412113" y="996316"/>
                  </a:lnTo>
                  <a:lnTo>
                    <a:pt x="437224" y="979301"/>
                  </a:lnTo>
                  <a:lnTo>
                    <a:pt x="467958" y="973060"/>
                  </a:lnTo>
                  <a:lnTo>
                    <a:pt x="473497" y="973060"/>
                  </a:lnTo>
                  <a:lnTo>
                    <a:pt x="477833" y="977415"/>
                  </a:lnTo>
                  <a:lnTo>
                    <a:pt x="477833" y="988544"/>
                  </a:lnTo>
                  <a:lnTo>
                    <a:pt x="473497" y="992898"/>
                  </a:lnTo>
                  <a:lnTo>
                    <a:pt x="467958" y="992898"/>
                  </a:lnTo>
                  <a:lnTo>
                    <a:pt x="445021" y="997567"/>
                  </a:lnTo>
                  <a:lnTo>
                    <a:pt x="426262" y="1010287"/>
                  </a:lnTo>
                  <a:lnTo>
                    <a:pt x="413599" y="1029132"/>
                  </a:lnTo>
                  <a:lnTo>
                    <a:pt x="408951" y="1052172"/>
                  </a:lnTo>
                  <a:lnTo>
                    <a:pt x="408951" y="1058221"/>
                  </a:lnTo>
                  <a:lnTo>
                    <a:pt x="409915" y="1064027"/>
                  </a:lnTo>
                  <a:lnTo>
                    <a:pt x="411601" y="1069592"/>
                  </a:lnTo>
                  <a:lnTo>
                    <a:pt x="413287" y="1074914"/>
                  </a:lnTo>
                  <a:lnTo>
                    <a:pt x="410156" y="1080479"/>
                  </a:lnTo>
                  <a:lnTo>
                    <a:pt x="405098" y="1082172"/>
                  </a:lnTo>
                  <a:lnTo>
                    <a:pt x="403171" y="1082656"/>
                  </a:lnTo>
                  <a:close/>
                </a:path>
                <a:path w="1178559" h="1177925">
                  <a:moveTo>
                    <a:pt x="842469" y="1082656"/>
                  </a:moveTo>
                  <a:lnTo>
                    <a:pt x="836930" y="1082656"/>
                  </a:lnTo>
                  <a:lnTo>
                    <a:pt x="832835" y="1079995"/>
                  </a:lnTo>
                  <a:lnTo>
                    <a:pt x="831631" y="1075640"/>
                  </a:lnTo>
                  <a:lnTo>
                    <a:pt x="829223" y="1068140"/>
                  </a:lnTo>
                  <a:lnTo>
                    <a:pt x="828259" y="1060156"/>
                  </a:lnTo>
                  <a:lnTo>
                    <a:pt x="828308" y="1052172"/>
                  </a:lnTo>
                  <a:lnTo>
                    <a:pt x="834472" y="1021541"/>
                  </a:lnTo>
                  <a:lnTo>
                    <a:pt x="851411" y="996316"/>
                  </a:lnTo>
                  <a:lnTo>
                    <a:pt x="876522" y="979301"/>
                  </a:lnTo>
                  <a:lnTo>
                    <a:pt x="907256" y="973060"/>
                  </a:lnTo>
                  <a:lnTo>
                    <a:pt x="912795" y="973060"/>
                  </a:lnTo>
                  <a:lnTo>
                    <a:pt x="917131" y="977415"/>
                  </a:lnTo>
                  <a:lnTo>
                    <a:pt x="917131" y="988544"/>
                  </a:lnTo>
                  <a:lnTo>
                    <a:pt x="912795" y="992898"/>
                  </a:lnTo>
                  <a:lnTo>
                    <a:pt x="907256" y="992898"/>
                  </a:lnTo>
                  <a:lnTo>
                    <a:pt x="884319" y="997567"/>
                  </a:lnTo>
                  <a:lnTo>
                    <a:pt x="865560" y="1010287"/>
                  </a:lnTo>
                  <a:lnTo>
                    <a:pt x="852897" y="1029132"/>
                  </a:lnTo>
                  <a:lnTo>
                    <a:pt x="848249" y="1052172"/>
                  </a:lnTo>
                  <a:lnTo>
                    <a:pt x="848288" y="1058221"/>
                  </a:lnTo>
                  <a:lnTo>
                    <a:pt x="849213" y="1064027"/>
                  </a:lnTo>
                  <a:lnTo>
                    <a:pt x="850899" y="1069592"/>
                  </a:lnTo>
                  <a:lnTo>
                    <a:pt x="852585" y="1074914"/>
                  </a:lnTo>
                  <a:lnTo>
                    <a:pt x="849695" y="1080479"/>
                  </a:lnTo>
                  <a:lnTo>
                    <a:pt x="844396" y="1082172"/>
                  </a:lnTo>
                  <a:lnTo>
                    <a:pt x="842469" y="1082656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7140153" y="5661324"/>
            <a:ext cx="1224280" cy="942975"/>
            <a:chOff x="7140153" y="5661324"/>
            <a:chExt cx="1224280" cy="942975"/>
          </a:xfrm>
        </p:grpSpPr>
        <p:sp>
          <p:nvSpPr>
            <p:cNvPr id="56" name="object 56"/>
            <p:cNvSpPr/>
            <p:nvPr/>
          </p:nvSpPr>
          <p:spPr>
            <a:xfrm>
              <a:off x="7169100" y="5661324"/>
              <a:ext cx="1195705" cy="942975"/>
            </a:xfrm>
            <a:custGeom>
              <a:avLst/>
              <a:gdLst/>
              <a:ahLst/>
              <a:cxnLst/>
              <a:rect l="l" t="t" r="r" b="b"/>
              <a:pathLst>
                <a:path w="1195704" h="942975">
                  <a:moveTo>
                    <a:pt x="714576" y="942978"/>
                  </a:moveTo>
                  <a:lnTo>
                    <a:pt x="430702" y="942978"/>
                  </a:lnTo>
                  <a:lnTo>
                    <a:pt x="426566" y="938829"/>
                  </a:lnTo>
                  <a:lnTo>
                    <a:pt x="426566" y="916952"/>
                  </a:lnTo>
                  <a:lnTo>
                    <a:pt x="430702" y="912803"/>
                  </a:lnTo>
                  <a:lnTo>
                    <a:pt x="473001" y="912803"/>
                  </a:lnTo>
                  <a:lnTo>
                    <a:pt x="477628" y="901134"/>
                  </a:lnTo>
                  <a:lnTo>
                    <a:pt x="482237" y="885362"/>
                  </a:lnTo>
                  <a:lnTo>
                    <a:pt x="485612" y="865914"/>
                  </a:lnTo>
                  <a:lnTo>
                    <a:pt x="486537" y="843211"/>
                  </a:lnTo>
                  <a:lnTo>
                    <a:pt x="485174" y="826827"/>
                  </a:lnTo>
                  <a:lnTo>
                    <a:pt x="482542" y="812282"/>
                  </a:lnTo>
                  <a:lnTo>
                    <a:pt x="479135" y="799717"/>
                  </a:lnTo>
                  <a:lnTo>
                    <a:pt x="475445" y="789270"/>
                  </a:lnTo>
                  <a:lnTo>
                    <a:pt x="81970" y="789270"/>
                  </a:lnTo>
                  <a:lnTo>
                    <a:pt x="50046" y="782813"/>
                  </a:lnTo>
                  <a:lnTo>
                    <a:pt x="23993" y="765200"/>
                  </a:lnTo>
                  <a:lnTo>
                    <a:pt x="6435" y="739065"/>
                  </a:lnTo>
                  <a:lnTo>
                    <a:pt x="0" y="707042"/>
                  </a:lnTo>
                  <a:lnTo>
                    <a:pt x="0" y="82227"/>
                  </a:lnTo>
                  <a:lnTo>
                    <a:pt x="6462" y="50204"/>
                  </a:lnTo>
                  <a:lnTo>
                    <a:pt x="24065" y="24069"/>
                  </a:lnTo>
                  <a:lnTo>
                    <a:pt x="50127" y="6456"/>
                  </a:lnTo>
                  <a:lnTo>
                    <a:pt x="81970" y="0"/>
                  </a:lnTo>
                  <a:lnTo>
                    <a:pt x="1113316" y="0"/>
                  </a:lnTo>
                  <a:lnTo>
                    <a:pt x="1145237" y="6456"/>
                  </a:lnTo>
                  <a:lnTo>
                    <a:pt x="1171289" y="24069"/>
                  </a:lnTo>
                  <a:lnTo>
                    <a:pt x="1188846" y="50206"/>
                  </a:lnTo>
                  <a:lnTo>
                    <a:pt x="1195282" y="82231"/>
                  </a:lnTo>
                  <a:lnTo>
                    <a:pt x="1195282" y="707046"/>
                  </a:lnTo>
                  <a:lnTo>
                    <a:pt x="1188846" y="739069"/>
                  </a:lnTo>
                  <a:lnTo>
                    <a:pt x="1171289" y="765204"/>
                  </a:lnTo>
                  <a:lnTo>
                    <a:pt x="1145237" y="782817"/>
                  </a:lnTo>
                  <a:lnTo>
                    <a:pt x="1113316" y="789273"/>
                  </a:lnTo>
                  <a:lnTo>
                    <a:pt x="696341" y="789273"/>
                  </a:lnTo>
                  <a:lnTo>
                    <a:pt x="701602" y="798576"/>
                  </a:lnTo>
                  <a:lnTo>
                    <a:pt x="706845" y="810797"/>
                  </a:lnTo>
                  <a:lnTo>
                    <a:pt x="711066" y="825740"/>
                  </a:lnTo>
                  <a:lnTo>
                    <a:pt x="713260" y="843211"/>
                  </a:lnTo>
                  <a:lnTo>
                    <a:pt x="711319" y="868698"/>
                  </a:lnTo>
                  <a:lnTo>
                    <a:pt x="705200" y="889252"/>
                  </a:lnTo>
                  <a:lnTo>
                    <a:pt x="697848" y="904184"/>
                  </a:lnTo>
                  <a:lnTo>
                    <a:pt x="692205" y="912803"/>
                  </a:lnTo>
                  <a:lnTo>
                    <a:pt x="714576" y="912803"/>
                  </a:lnTo>
                  <a:lnTo>
                    <a:pt x="718712" y="916952"/>
                  </a:lnTo>
                  <a:lnTo>
                    <a:pt x="718712" y="938829"/>
                  </a:lnTo>
                  <a:lnTo>
                    <a:pt x="714576" y="942978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169292" y="5661324"/>
              <a:ext cx="1159510" cy="942975"/>
            </a:xfrm>
            <a:custGeom>
              <a:avLst/>
              <a:gdLst/>
              <a:ahLst/>
              <a:cxnLst/>
              <a:rect l="l" t="t" r="r" b="b"/>
              <a:pathLst>
                <a:path w="1159509" h="942975">
                  <a:moveTo>
                    <a:pt x="634866" y="942978"/>
                  </a:moveTo>
                  <a:lnTo>
                    <a:pt x="430138" y="942978"/>
                  </a:lnTo>
                  <a:lnTo>
                    <a:pt x="426378" y="939206"/>
                  </a:lnTo>
                  <a:lnTo>
                    <a:pt x="426378" y="912992"/>
                  </a:lnTo>
                  <a:lnTo>
                    <a:pt x="430138" y="909220"/>
                  </a:lnTo>
                  <a:lnTo>
                    <a:pt x="474317" y="909220"/>
                  </a:lnTo>
                  <a:lnTo>
                    <a:pt x="478268" y="897394"/>
                  </a:lnTo>
                  <a:lnTo>
                    <a:pt x="481955" y="882227"/>
                  </a:lnTo>
                  <a:lnTo>
                    <a:pt x="484548" y="864054"/>
                  </a:lnTo>
                  <a:lnTo>
                    <a:pt x="485221" y="843211"/>
                  </a:lnTo>
                  <a:lnTo>
                    <a:pt x="484034" y="826827"/>
                  </a:lnTo>
                  <a:lnTo>
                    <a:pt x="481649" y="812282"/>
                  </a:lnTo>
                  <a:lnTo>
                    <a:pt x="478559" y="799717"/>
                  </a:lnTo>
                  <a:lnTo>
                    <a:pt x="475254" y="789270"/>
                  </a:lnTo>
                  <a:lnTo>
                    <a:pt x="73506" y="789270"/>
                  </a:lnTo>
                  <a:lnTo>
                    <a:pt x="44889" y="783476"/>
                  </a:lnTo>
                  <a:lnTo>
                    <a:pt x="21525" y="767675"/>
                  </a:lnTo>
                  <a:lnTo>
                    <a:pt x="5775" y="744237"/>
                  </a:lnTo>
                  <a:lnTo>
                    <a:pt x="0" y="715529"/>
                  </a:lnTo>
                  <a:lnTo>
                    <a:pt x="0" y="73740"/>
                  </a:lnTo>
                  <a:lnTo>
                    <a:pt x="5694" y="45032"/>
                  </a:lnTo>
                  <a:lnTo>
                    <a:pt x="21454" y="21594"/>
                  </a:lnTo>
                  <a:lnTo>
                    <a:pt x="44864" y="5793"/>
                  </a:lnTo>
                  <a:lnTo>
                    <a:pt x="73510" y="0"/>
                  </a:lnTo>
                  <a:lnTo>
                    <a:pt x="1085493" y="0"/>
                  </a:lnTo>
                  <a:lnTo>
                    <a:pt x="1114109" y="5793"/>
                  </a:lnTo>
                  <a:lnTo>
                    <a:pt x="1137473" y="21594"/>
                  </a:lnTo>
                  <a:lnTo>
                    <a:pt x="1153224" y="45034"/>
                  </a:lnTo>
                  <a:lnTo>
                    <a:pt x="1158999" y="73744"/>
                  </a:lnTo>
                  <a:lnTo>
                    <a:pt x="1158999" y="715533"/>
                  </a:lnTo>
                  <a:lnTo>
                    <a:pt x="1153224" y="744240"/>
                  </a:lnTo>
                  <a:lnTo>
                    <a:pt x="1137473" y="767679"/>
                  </a:lnTo>
                  <a:lnTo>
                    <a:pt x="1114109" y="783480"/>
                  </a:lnTo>
                  <a:lnTo>
                    <a:pt x="1085493" y="789273"/>
                  </a:lnTo>
                  <a:lnTo>
                    <a:pt x="675097" y="789273"/>
                  </a:lnTo>
                  <a:lnTo>
                    <a:pt x="679912" y="798576"/>
                  </a:lnTo>
                  <a:lnTo>
                    <a:pt x="684708" y="810797"/>
                  </a:lnTo>
                  <a:lnTo>
                    <a:pt x="688554" y="825740"/>
                  </a:lnTo>
                  <a:lnTo>
                    <a:pt x="690513" y="843211"/>
                  </a:lnTo>
                  <a:lnTo>
                    <a:pt x="688815" y="868619"/>
                  </a:lnTo>
                  <a:lnTo>
                    <a:pt x="683275" y="889182"/>
                  </a:lnTo>
                  <a:lnTo>
                    <a:pt x="676607" y="904157"/>
                  </a:lnTo>
                  <a:lnTo>
                    <a:pt x="671525" y="912803"/>
                  </a:lnTo>
                  <a:lnTo>
                    <a:pt x="637122" y="912803"/>
                  </a:lnTo>
                  <a:lnTo>
                    <a:pt x="638062" y="914123"/>
                  </a:lnTo>
                  <a:lnTo>
                    <a:pt x="638626" y="915821"/>
                  </a:lnTo>
                  <a:lnTo>
                    <a:pt x="638626" y="939206"/>
                  </a:lnTo>
                  <a:lnTo>
                    <a:pt x="634866" y="942978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65358" y="5745624"/>
              <a:ext cx="961390" cy="567055"/>
            </a:xfrm>
            <a:custGeom>
              <a:avLst/>
              <a:gdLst/>
              <a:ahLst/>
              <a:cxnLst/>
              <a:rect l="l" t="t" r="r" b="b"/>
              <a:pathLst>
                <a:path w="961390" h="567054">
                  <a:moveTo>
                    <a:pt x="961035" y="566539"/>
                  </a:moveTo>
                  <a:lnTo>
                    <a:pt x="0" y="566539"/>
                  </a:lnTo>
                  <a:lnTo>
                    <a:pt x="3" y="0"/>
                  </a:lnTo>
                  <a:lnTo>
                    <a:pt x="961035" y="0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140153" y="5685841"/>
              <a:ext cx="1149985" cy="890905"/>
            </a:xfrm>
            <a:custGeom>
              <a:avLst/>
              <a:gdLst/>
              <a:ahLst/>
              <a:cxnLst/>
              <a:rect l="l" t="t" r="r" b="b"/>
              <a:pathLst>
                <a:path w="1149984" h="890904">
                  <a:moveTo>
                    <a:pt x="503269" y="793986"/>
                  </a:moveTo>
                  <a:lnTo>
                    <a:pt x="501949" y="793984"/>
                  </a:lnTo>
                  <a:lnTo>
                    <a:pt x="73882" y="793984"/>
                  </a:lnTo>
                  <a:lnTo>
                    <a:pt x="45129" y="788132"/>
                  </a:lnTo>
                  <a:lnTo>
                    <a:pt x="21644" y="772202"/>
                  </a:lnTo>
                  <a:lnTo>
                    <a:pt x="5807" y="748633"/>
                  </a:lnTo>
                  <a:lnTo>
                    <a:pt x="0" y="719868"/>
                  </a:lnTo>
                  <a:lnTo>
                    <a:pt x="0" y="74117"/>
                  </a:lnTo>
                  <a:lnTo>
                    <a:pt x="5807" y="45273"/>
                  </a:lnTo>
                  <a:lnTo>
                    <a:pt x="21644" y="21713"/>
                  </a:lnTo>
                  <a:lnTo>
                    <a:pt x="45130" y="5826"/>
                  </a:lnTo>
                  <a:lnTo>
                    <a:pt x="73884" y="0"/>
                  </a:lnTo>
                  <a:lnTo>
                    <a:pt x="1092823" y="0"/>
                  </a:lnTo>
                  <a:lnTo>
                    <a:pt x="1098462" y="375"/>
                  </a:lnTo>
                  <a:lnTo>
                    <a:pt x="1099778" y="567"/>
                  </a:lnTo>
                  <a:lnTo>
                    <a:pt x="1100718" y="1693"/>
                  </a:lnTo>
                  <a:lnTo>
                    <a:pt x="1100342" y="4339"/>
                  </a:lnTo>
                  <a:lnTo>
                    <a:pt x="1099893" y="4714"/>
                  </a:lnTo>
                  <a:lnTo>
                    <a:pt x="73884" y="4714"/>
                  </a:lnTo>
                  <a:lnTo>
                    <a:pt x="46974" y="10175"/>
                  </a:lnTo>
                  <a:lnTo>
                    <a:pt x="24981" y="25059"/>
                  </a:lnTo>
                  <a:lnTo>
                    <a:pt x="10144" y="47123"/>
                  </a:lnTo>
                  <a:lnTo>
                    <a:pt x="4702" y="74117"/>
                  </a:lnTo>
                  <a:lnTo>
                    <a:pt x="4701" y="719868"/>
                  </a:lnTo>
                  <a:lnTo>
                    <a:pt x="10144" y="746864"/>
                  </a:lnTo>
                  <a:lnTo>
                    <a:pt x="24982" y="768927"/>
                  </a:lnTo>
                  <a:lnTo>
                    <a:pt x="46975" y="783811"/>
                  </a:lnTo>
                  <a:lnTo>
                    <a:pt x="73886" y="789271"/>
                  </a:lnTo>
                  <a:lnTo>
                    <a:pt x="503269" y="789271"/>
                  </a:lnTo>
                  <a:lnTo>
                    <a:pt x="504207" y="790401"/>
                  </a:lnTo>
                  <a:lnTo>
                    <a:pt x="504264" y="791922"/>
                  </a:lnTo>
                  <a:lnTo>
                    <a:pt x="504397" y="792855"/>
                  </a:lnTo>
                  <a:lnTo>
                    <a:pt x="503269" y="793986"/>
                  </a:lnTo>
                  <a:close/>
                </a:path>
                <a:path w="1149984" h="890904">
                  <a:moveTo>
                    <a:pt x="1099214" y="5282"/>
                  </a:moveTo>
                  <a:lnTo>
                    <a:pt x="1095266" y="4714"/>
                  </a:lnTo>
                  <a:lnTo>
                    <a:pt x="1099893" y="4714"/>
                  </a:lnTo>
                  <a:lnTo>
                    <a:pt x="1099214" y="5282"/>
                  </a:lnTo>
                  <a:close/>
                </a:path>
                <a:path w="1149984" h="890904">
                  <a:moveTo>
                    <a:pt x="603091" y="720621"/>
                  </a:moveTo>
                  <a:lnTo>
                    <a:pt x="591579" y="718302"/>
                  </a:lnTo>
                  <a:lnTo>
                    <a:pt x="582200" y="711969"/>
                  </a:lnTo>
                  <a:lnTo>
                    <a:pt x="575887" y="702560"/>
                  </a:lnTo>
                  <a:lnTo>
                    <a:pt x="573576" y="691012"/>
                  </a:lnTo>
                  <a:lnTo>
                    <a:pt x="575887" y="679463"/>
                  </a:lnTo>
                  <a:lnTo>
                    <a:pt x="582200" y="670054"/>
                  </a:lnTo>
                  <a:lnTo>
                    <a:pt x="591579" y="663721"/>
                  </a:lnTo>
                  <a:lnTo>
                    <a:pt x="603091" y="661402"/>
                  </a:lnTo>
                  <a:lnTo>
                    <a:pt x="614603" y="663721"/>
                  </a:lnTo>
                  <a:lnTo>
                    <a:pt x="623982" y="670054"/>
                  </a:lnTo>
                  <a:lnTo>
                    <a:pt x="630295" y="679463"/>
                  </a:lnTo>
                  <a:lnTo>
                    <a:pt x="632606" y="691012"/>
                  </a:lnTo>
                  <a:lnTo>
                    <a:pt x="630295" y="702560"/>
                  </a:lnTo>
                  <a:lnTo>
                    <a:pt x="623982" y="711969"/>
                  </a:lnTo>
                  <a:lnTo>
                    <a:pt x="614603" y="718302"/>
                  </a:lnTo>
                  <a:lnTo>
                    <a:pt x="603091" y="720621"/>
                  </a:lnTo>
                  <a:close/>
                </a:path>
                <a:path w="1149984" h="890904">
                  <a:moveTo>
                    <a:pt x="1090001" y="793984"/>
                  </a:moveTo>
                  <a:lnTo>
                    <a:pt x="736192" y="793984"/>
                  </a:lnTo>
                  <a:lnTo>
                    <a:pt x="735254" y="792855"/>
                  </a:lnTo>
                  <a:lnTo>
                    <a:pt x="735252" y="790401"/>
                  </a:lnTo>
                  <a:lnTo>
                    <a:pt x="736380" y="789458"/>
                  </a:lnTo>
                  <a:lnTo>
                    <a:pt x="1089813" y="789458"/>
                  </a:lnTo>
                  <a:lnTo>
                    <a:pt x="1105883" y="787531"/>
                  </a:lnTo>
                  <a:lnTo>
                    <a:pt x="1120950" y="781961"/>
                  </a:lnTo>
                  <a:lnTo>
                    <a:pt x="1134359" y="773068"/>
                  </a:lnTo>
                  <a:lnTo>
                    <a:pt x="1145460" y="761169"/>
                  </a:lnTo>
                  <a:lnTo>
                    <a:pt x="1146212" y="760037"/>
                  </a:lnTo>
                  <a:lnTo>
                    <a:pt x="1147716" y="759849"/>
                  </a:lnTo>
                  <a:lnTo>
                    <a:pt x="1148655" y="760603"/>
                  </a:lnTo>
                  <a:lnTo>
                    <a:pt x="1149783" y="761357"/>
                  </a:lnTo>
                  <a:lnTo>
                    <a:pt x="1149971" y="762866"/>
                  </a:lnTo>
                  <a:lnTo>
                    <a:pt x="1149219" y="763809"/>
                  </a:lnTo>
                  <a:lnTo>
                    <a:pt x="1137455" y="776480"/>
                  </a:lnTo>
                  <a:lnTo>
                    <a:pt x="1123206" y="785969"/>
                  </a:lnTo>
                  <a:lnTo>
                    <a:pt x="1107158" y="791922"/>
                  </a:lnTo>
                  <a:lnTo>
                    <a:pt x="1090001" y="793984"/>
                  </a:lnTo>
                  <a:close/>
                </a:path>
                <a:path w="1149984" h="890904">
                  <a:moveTo>
                    <a:pt x="723408" y="767204"/>
                  </a:moveTo>
                  <a:lnTo>
                    <a:pt x="722280" y="767015"/>
                  </a:lnTo>
                  <a:lnTo>
                    <a:pt x="521125" y="767015"/>
                  </a:lnTo>
                  <a:lnTo>
                    <a:pt x="519997" y="766072"/>
                  </a:lnTo>
                  <a:lnTo>
                    <a:pt x="519997" y="763621"/>
                  </a:lnTo>
                  <a:lnTo>
                    <a:pt x="520937" y="762489"/>
                  </a:lnTo>
                  <a:lnTo>
                    <a:pt x="723408" y="762489"/>
                  </a:lnTo>
                  <a:lnTo>
                    <a:pt x="724536" y="763432"/>
                  </a:lnTo>
                  <a:lnTo>
                    <a:pt x="724536" y="766072"/>
                  </a:lnTo>
                  <a:lnTo>
                    <a:pt x="723408" y="767204"/>
                  </a:lnTo>
                  <a:close/>
                </a:path>
                <a:path w="1149984" h="890904">
                  <a:moveTo>
                    <a:pt x="705549" y="890734"/>
                  </a:moveTo>
                  <a:lnTo>
                    <a:pt x="526200" y="890734"/>
                  </a:lnTo>
                  <a:lnTo>
                    <a:pt x="525261" y="889602"/>
                  </a:lnTo>
                  <a:lnTo>
                    <a:pt x="525261" y="887150"/>
                  </a:lnTo>
                  <a:lnTo>
                    <a:pt x="526388" y="886207"/>
                  </a:lnTo>
                  <a:lnTo>
                    <a:pt x="705549" y="886207"/>
                  </a:lnTo>
                  <a:lnTo>
                    <a:pt x="706489" y="887339"/>
                  </a:lnTo>
                  <a:lnTo>
                    <a:pt x="706489" y="888471"/>
                  </a:lnTo>
                  <a:lnTo>
                    <a:pt x="706677" y="889602"/>
                  </a:lnTo>
                  <a:lnTo>
                    <a:pt x="705549" y="890734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15251613" y="6477392"/>
            <a:ext cx="1374775" cy="952500"/>
            <a:chOff x="15251613" y="6477392"/>
            <a:chExt cx="1374775" cy="952500"/>
          </a:xfrm>
        </p:grpSpPr>
        <p:sp>
          <p:nvSpPr>
            <p:cNvPr id="61" name="object 61"/>
            <p:cNvSpPr/>
            <p:nvPr/>
          </p:nvSpPr>
          <p:spPr>
            <a:xfrm>
              <a:off x="15264651" y="6488061"/>
              <a:ext cx="1314450" cy="885825"/>
            </a:xfrm>
            <a:custGeom>
              <a:avLst/>
              <a:gdLst/>
              <a:ahLst/>
              <a:cxnLst/>
              <a:rect l="l" t="t" r="r" b="b"/>
              <a:pathLst>
                <a:path w="1314450" h="885825">
                  <a:moveTo>
                    <a:pt x="1314157" y="675436"/>
                  </a:moveTo>
                  <a:lnTo>
                    <a:pt x="1307541" y="152349"/>
                  </a:lnTo>
                  <a:lnTo>
                    <a:pt x="813689" y="152349"/>
                  </a:lnTo>
                  <a:lnTo>
                    <a:pt x="813689" y="12"/>
                  </a:lnTo>
                  <a:lnTo>
                    <a:pt x="0" y="0"/>
                  </a:lnTo>
                  <a:lnTo>
                    <a:pt x="0" y="524624"/>
                  </a:lnTo>
                  <a:lnTo>
                    <a:pt x="188201" y="524624"/>
                  </a:lnTo>
                  <a:lnTo>
                    <a:pt x="188201" y="721144"/>
                  </a:lnTo>
                  <a:lnTo>
                    <a:pt x="356349" y="524814"/>
                  </a:lnTo>
                  <a:lnTo>
                    <a:pt x="807453" y="524814"/>
                  </a:lnTo>
                  <a:lnTo>
                    <a:pt x="807453" y="532815"/>
                  </a:lnTo>
                  <a:lnTo>
                    <a:pt x="426516" y="532815"/>
                  </a:lnTo>
                  <a:lnTo>
                    <a:pt x="426516" y="675436"/>
                  </a:lnTo>
                  <a:lnTo>
                    <a:pt x="856818" y="675436"/>
                  </a:lnTo>
                  <a:lnTo>
                    <a:pt x="1058621" y="885291"/>
                  </a:lnTo>
                  <a:lnTo>
                    <a:pt x="1058621" y="675436"/>
                  </a:lnTo>
                  <a:lnTo>
                    <a:pt x="1314157" y="675436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251613" y="6477392"/>
              <a:ext cx="1374775" cy="952500"/>
            </a:xfrm>
            <a:custGeom>
              <a:avLst/>
              <a:gdLst/>
              <a:ahLst/>
              <a:cxnLst/>
              <a:rect l="l" t="t" r="r" b="b"/>
              <a:pathLst>
                <a:path w="1374775" h="952500">
                  <a:moveTo>
                    <a:pt x="201813" y="742466"/>
                  </a:moveTo>
                  <a:lnTo>
                    <a:pt x="197651" y="742466"/>
                  </a:lnTo>
                  <a:lnTo>
                    <a:pt x="196327" y="742275"/>
                  </a:lnTo>
                  <a:lnTo>
                    <a:pt x="195193" y="741894"/>
                  </a:lnTo>
                  <a:lnTo>
                    <a:pt x="191032" y="740371"/>
                  </a:lnTo>
                  <a:lnTo>
                    <a:pt x="188387" y="736372"/>
                  </a:lnTo>
                  <a:lnTo>
                    <a:pt x="188387" y="546139"/>
                  </a:lnTo>
                  <a:lnTo>
                    <a:pt x="4728" y="546139"/>
                  </a:lnTo>
                  <a:lnTo>
                    <a:pt x="0" y="541378"/>
                  </a:lnTo>
                  <a:lnTo>
                    <a:pt x="0" y="4760"/>
                  </a:lnTo>
                  <a:lnTo>
                    <a:pt x="4728" y="0"/>
                  </a:lnTo>
                  <a:lnTo>
                    <a:pt x="829948" y="0"/>
                  </a:lnTo>
                  <a:lnTo>
                    <a:pt x="834677" y="4760"/>
                  </a:lnTo>
                  <a:lnTo>
                    <a:pt x="834677" y="21137"/>
                  </a:lnTo>
                  <a:lnTo>
                    <a:pt x="20998" y="21137"/>
                  </a:lnTo>
                  <a:lnTo>
                    <a:pt x="20998" y="524617"/>
                  </a:lnTo>
                  <a:lnTo>
                    <a:pt x="204653" y="524621"/>
                  </a:lnTo>
                  <a:lnTo>
                    <a:pt x="209378" y="529378"/>
                  </a:lnTo>
                  <a:lnTo>
                    <a:pt x="209378" y="703235"/>
                  </a:lnTo>
                  <a:lnTo>
                    <a:pt x="237210" y="703235"/>
                  </a:lnTo>
                  <a:lnTo>
                    <a:pt x="206730" y="738848"/>
                  </a:lnTo>
                  <a:lnTo>
                    <a:pt x="204650" y="741133"/>
                  </a:lnTo>
                  <a:lnTo>
                    <a:pt x="201813" y="742466"/>
                  </a:lnTo>
                  <a:close/>
                </a:path>
                <a:path w="1374775" h="952500">
                  <a:moveTo>
                    <a:pt x="237210" y="703235"/>
                  </a:moveTo>
                  <a:lnTo>
                    <a:pt x="209378" y="703235"/>
                  </a:lnTo>
                  <a:lnTo>
                    <a:pt x="358988" y="528426"/>
                  </a:lnTo>
                  <a:lnTo>
                    <a:pt x="360880" y="526140"/>
                  </a:lnTo>
                  <a:lnTo>
                    <a:pt x="363906" y="524808"/>
                  </a:lnTo>
                  <a:lnTo>
                    <a:pt x="366932" y="524808"/>
                  </a:lnTo>
                  <a:lnTo>
                    <a:pt x="366936" y="524621"/>
                  </a:lnTo>
                  <a:lnTo>
                    <a:pt x="813686" y="524621"/>
                  </a:lnTo>
                  <a:lnTo>
                    <a:pt x="813686" y="21140"/>
                  </a:lnTo>
                  <a:lnTo>
                    <a:pt x="20998" y="21137"/>
                  </a:lnTo>
                  <a:lnTo>
                    <a:pt x="834677" y="21137"/>
                  </a:lnTo>
                  <a:lnTo>
                    <a:pt x="834677" y="198040"/>
                  </a:lnTo>
                  <a:lnTo>
                    <a:pt x="1362947" y="198040"/>
                  </a:lnTo>
                  <a:lnTo>
                    <a:pt x="1367675" y="202801"/>
                  </a:lnTo>
                  <a:lnTo>
                    <a:pt x="1367675" y="208517"/>
                  </a:lnTo>
                  <a:lnTo>
                    <a:pt x="1367813" y="218796"/>
                  </a:lnTo>
                  <a:lnTo>
                    <a:pt x="834677" y="218796"/>
                  </a:lnTo>
                  <a:lnTo>
                    <a:pt x="834677" y="333812"/>
                  </a:lnTo>
                  <a:lnTo>
                    <a:pt x="1218443" y="333812"/>
                  </a:lnTo>
                  <a:lnTo>
                    <a:pt x="1223172" y="338573"/>
                  </a:lnTo>
                  <a:lnTo>
                    <a:pt x="1223172" y="350379"/>
                  </a:lnTo>
                  <a:lnTo>
                    <a:pt x="1218443" y="355140"/>
                  </a:lnTo>
                  <a:lnTo>
                    <a:pt x="834677" y="355140"/>
                  </a:lnTo>
                  <a:lnTo>
                    <a:pt x="834677" y="445782"/>
                  </a:lnTo>
                  <a:lnTo>
                    <a:pt x="1218443" y="445782"/>
                  </a:lnTo>
                  <a:lnTo>
                    <a:pt x="1223172" y="450542"/>
                  </a:lnTo>
                  <a:lnTo>
                    <a:pt x="1223172" y="462349"/>
                  </a:lnTo>
                  <a:lnTo>
                    <a:pt x="1218443" y="467109"/>
                  </a:lnTo>
                  <a:lnTo>
                    <a:pt x="834677" y="467109"/>
                  </a:lnTo>
                  <a:lnTo>
                    <a:pt x="834677" y="541184"/>
                  </a:lnTo>
                  <a:lnTo>
                    <a:pt x="829948" y="545945"/>
                  </a:lnTo>
                  <a:lnTo>
                    <a:pt x="486658" y="545945"/>
                  </a:lnTo>
                  <a:lnTo>
                    <a:pt x="486658" y="546139"/>
                  </a:lnTo>
                  <a:lnTo>
                    <a:pt x="371661" y="546139"/>
                  </a:lnTo>
                  <a:lnTo>
                    <a:pt x="237210" y="703235"/>
                  </a:lnTo>
                  <a:close/>
                </a:path>
                <a:path w="1374775" h="952500">
                  <a:moveTo>
                    <a:pt x="694149" y="168528"/>
                  </a:moveTo>
                  <a:lnTo>
                    <a:pt x="151694" y="168528"/>
                  </a:lnTo>
                  <a:lnTo>
                    <a:pt x="146018" y="168334"/>
                  </a:lnTo>
                  <a:lnTo>
                    <a:pt x="141289" y="163768"/>
                  </a:lnTo>
                  <a:lnTo>
                    <a:pt x="141288" y="151963"/>
                  </a:lnTo>
                  <a:lnTo>
                    <a:pt x="146016" y="147203"/>
                  </a:lnTo>
                  <a:lnTo>
                    <a:pt x="694149" y="147203"/>
                  </a:lnTo>
                  <a:lnTo>
                    <a:pt x="698878" y="151963"/>
                  </a:lnTo>
                  <a:lnTo>
                    <a:pt x="698878" y="163768"/>
                  </a:lnTo>
                  <a:lnTo>
                    <a:pt x="694149" y="168528"/>
                  </a:lnTo>
                  <a:close/>
                </a:path>
                <a:path w="1374775" h="952500">
                  <a:moveTo>
                    <a:pt x="1118955" y="915557"/>
                  </a:moveTo>
                  <a:lnTo>
                    <a:pt x="1097771" y="915557"/>
                  </a:lnTo>
                  <a:lnTo>
                    <a:pt x="1097771" y="725895"/>
                  </a:lnTo>
                  <a:lnTo>
                    <a:pt x="1102500" y="721134"/>
                  </a:lnTo>
                  <a:lnTo>
                    <a:pt x="1108363" y="721134"/>
                  </a:lnTo>
                  <a:lnTo>
                    <a:pt x="1108363" y="720754"/>
                  </a:lnTo>
                  <a:lnTo>
                    <a:pt x="1353111" y="720754"/>
                  </a:lnTo>
                  <a:lnTo>
                    <a:pt x="1346680" y="218796"/>
                  </a:lnTo>
                  <a:lnTo>
                    <a:pt x="1367813" y="218796"/>
                  </a:lnTo>
                  <a:lnTo>
                    <a:pt x="1374599" y="725895"/>
                  </a:lnTo>
                  <a:lnTo>
                    <a:pt x="1374673" y="734278"/>
                  </a:lnTo>
                  <a:lnTo>
                    <a:pt x="1373538" y="736943"/>
                  </a:lnTo>
                  <a:lnTo>
                    <a:pt x="1371647" y="739038"/>
                  </a:lnTo>
                  <a:lnTo>
                    <a:pt x="1369567" y="741133"/>
                  </a:lnTo>
                  <a:lnTo>
                    <a:pt x="1366919" y="742275"/>
                  </a:lnTo>
                  <a:lnTo>
                    <a:pt x="1118955" y="742275"/>
                  </a:lnTo>
                  <a:lnTo>
                    <a:pt x="1118955" y="915557"/>
                  </a:lnTo>
                  <a:close/>
                </a:path>
                <a:path w="1374775" h="952500">
                  <a:moveTo>
                    <a:pt x="694149" y="275166"/>
                  </a:moveTo>
                  <a:lnTo>
                    <a:pt x="151694" y="275166"/>
                  </a:lnTo>
                  <a:lnTo>
                    <a:pt x="146018" y="274975"/>
                  </a:lnTo>
                  <a:lnTo>
                    <a:pt x="141289" y="270405"/>
                  </a:lnTo>
                  <a:lnTo>
                    <a:pt x="141288" y="258599"/>
                  </a:lnTo>
                  <a:lnTo>
                    <a:pt x="146016" y="253838"/>
                  </a:lnTo>
                  <a:lnTo>
                    <a:pt x="694149" y="253838"/>
                  </a:lnTo>
                  <a:lnTo>
                    <a:pt x="698878" y="258599"/>
                  </a:lnTo>
                  <a:lnTo>
                    <a:pt x="698878" y="270405"/>
                  </a:lnTo>
                  <a:lnTo>
                    <a:pt x="694149" y="275166"/>
                  </a:lnTo>
                  <a:close/>
                </a:path>
                <a:path w="1374775" h="952500">
                  <a:moveTo>
                    <a:pt x="438238" y="381803"/>
                  </a:moveTo>
                  <a:lnTo>
                    <a:pt x="145831" y="381803"/>
                  </a:lnTo>
                  <a:lnTo>
                    <a:pt x="141102" y="377042"/>
                  </a:lnTo>
                  <a:lnTo>
                    <a:pt x="141102" y="365236"/>
                  </a:lnTo>
                  <a:lnTo>
                    <a:pt x="145831" y="360476"/>
                  </a:lnTo>
                  <a:lnTo>
                    <a:pt x="438236" y="360476"/>
                  </a:lnTo>
                  <a:lnTo>
                    <a:pt x="442965" y="365236"/>
                  </a:lnTo>
                  <a:lnTo>
                    <a:pt x="442967" y="371139"/>
                  </a:lnTo>
                  <a:lnTo>
                    <a:pt x="442967" y="377042"/>
                  </a:lnTo>
                  <a:lnTo>
                    <a:pt x="438238" y="381803"/>
                  </a:lnTo>
                  <a:close/>
                </a:path>
                <a:path w="1374775" h="952500">
                  <a:moveTo>
                    <a:pt x="1109687" y="952503"/>
                  </a:moveTo>
                  <a:lnTo>
                    <a:pt x="1105526" y="952503"/>
                  </a:lnTo>
                  <a:lnTo>
                    <a:pt x="1102878" y="951361"/>
                  </a:lnTo>
                  <a:lnTo>
                    <a:pt x="1100798" y="949266"/>
                  </a:lnTo>
                  <a:lnTo>
                    <a:pt x="902200" y="742656"/>
                  </a:lnTo>
                  <a:lnTo>
                    <a:pt x="470392" y="742656"/>
                  </a:lnTo>
                  <a:lnTo>
                    <a:pt x="465664" y="737896"/>
                  </a:lnTo>
                  <a:lnTo>
                    <a:pt x="465664" y="546139"/>
                  </a:lnTo>
                  <a:lnTo>
                    <a:pt x="486658" y="546139"/>
                  </a:lnTo>
                  <a:lnTo>
                    <a:pt x="486658" y="721134"/>
                  </a:lnTo>
                  <a:lnTo>
                    <a:pt x="909387" y="721134"/>
                  </a:lnTo>
                  <a:lnTo>
                    <a:pt x="912225" y="722277"/>
                  </a:lnTo>
                  <a:lnTo>
                    <a:pt x="914116" y="724372"/>
                  </a:lnTo>
                  <a:lnTo>
                    <a:pt x="1097771" y="915557"/>
                  </a:lnTo>
                  <a:lnTo>
                    <a:pt x="1118955" y="915557"/>
                  </a:lnTo>
                  <a:lnTo>
                    <a:pt x="1118955" y="946219"/>
                  </a:lnTo>
                  <a:lnTo>
                    <a:pt x="1116307" y="950218"/>
                  </a:lnTo>
                  <a:lnTo>
                    <a:pt x="1112335" y="951741"/>
                  </a:lnTo>
                  <a:lnTo>
                    <a:pt x="1111011" y="952313"/>
                  </a:lnTo>
                  <a:lnTo>
                    <a:pt x="1109687" y="952503"/>
                  </a:lnTo>
                  <a:close/>
                </a:path>
                <a:path w="1374775" h="952500">
                  <a:moveTo>
                    <a:pt x="1218443" y="585743"/>
                  </a:moveTo>
                  <a:lnTo>
                    <a:pt x="888960" y="585743"/>
                  </a:lnTo>
                  <a:lnTo>
                    <a:pt x="884232" y="580983"/>
                  </a:lnTo>
                  <a:lnTo>
                    <a:pt x="884232" y="569176"/>
                  </a:lnTo>
                  <a:lnTo>
                    <a:pt x="888960" y="564416"/>
                  </a:lnTo>
                  <a:lnTo>
                    <a:pt x="1218443" y="564416"/>
                  </a:lnTo>
                  <a:lnTo>
                    <a:pt x="1223172" y="569176"/>
                  </a:lnTo>
                  <a:lnTo>
                    <a:pt x="1223172" y="580983"/>
                  </a:lnTo>
                  <a:lnTo>
                    <a:pt x="1218443" y="585743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13487282" y="6477396"/>
            <a:ext cx="1084580" cy="885825"/>
            <a:chOff x="13487282" y="6477396"/>
            <a:chExt cx="1084580" cy="885825"/>
          </a:xfrm>
        </p:grpSpPr>
        <p:sp>
          <p:nvSpPr>
            <p:cNvPr id="64" name="object 64"/>
            <p:cNvSpPr/>
            <p:nvPr/>
          </p:nvSpPr>
          <p:spPr>
            <a:xfrm>
              <a:off x="13512943" y="6563501"/>
              <a:ext cx="1059180" cy="800100"/>
            </a:xfrm>
            <a:custGeom>
              <a:avLst/>
              <a:gdLst/>
              <a:ahLst/>
              <a:cxnLst/>
              <a:rect l="l" t="t" r="r" b="b"/>
              <a:pathLst>
                <a:path w="1059180" h="800100">
                  <a:moveTo>
                    <a:pt x="764824" y="696258"/>
                  </a:moveTo>
                  <a:lnTo>
                    <a:pt x="0" y="696258"/>
                  </a:lnTo>
                  <a:lnTo>
                    <a:pt x="0" y="0"/>
                  </a:lnTo>
                  <a:lnTo>
                    <a:pt x="942356" y="0"/>
                  </a:lnTo>
                  <a:lnTo>
                    <a:pt x="942356" y="20193"/>
                  </a:lnTo>
                  <a:lnTo>
                    <a:pt x="107790" y="20193"/>
                  </a:lnTo>
                  <a:lnTo>
                    <a:pt x="99178" y="21937"/>
                  </a:lnTo>
                  <a:lnTo>
                    <a:pt x="92149" y="26683"/>
                  </a:lnTo>
                  <a:lnTo>
                    <a:pt x="87405" y="33722"/>
                  </a:lnTo>
                  <a:lnTo>
                    <a:pt x="85665" y="42338"/>
                  </a:lnTo>
                  <a:lnTo>
                    <a:pt x="87405" y="50954"/>
                  </a:lnTo>
                  <a:lnTo>
                    <a:pt x="92149" y="57994"/>
                  </a:lnTo>
                  <a:lnTo>
                    <a:pt x="99182" y="62742"/>
                  </a:lnTo>
                  <a:lnTo>
                    <a:pt x="107790" y="64484"/>
                  </a:lnTo>
                  <a:lnTo>
                    <a:pt x="277176" y="64484"/>
                  </a:lnTo>
                  <a:lnTo>
                    <a:pt x="278069" y="64665"/>
                  </a:lnTo>
                  <a:lnTo>
                    <a:pt x="942356" y="64665"/>
                  </a:lnTo>
                  <a:lnTo>
                    <a:pt x="942356" y="518561"/>
                  </a:lnTo>
                  <a:lnTo>
                    <a:pt x="764824" y="696258"/>
                  </a:lnTo>
                  <a:close/>
                </a:path>
                <a:path w="1059180" h="800100">
                  <a:moveTo>
                    <a:pt x="277176" y="64484"/>
                  </a:moveTo>
                  <a:lnTo>
                    <a:pt x="107790" y="64484"/>
                  </a:lnTo>
                  <a:lnTo>
                    <a:pt x="116502" y="62847"/>
                  </a:lnTo>
                  <a:lnTo>
                    <a:pt x="123589" y="58152"/>
                  </a:lnTo>
                  <a:lnTo>
                    <a:pt x="128351" y="51135"/>
                  </a:lnTo>
                  <a:lnTo>
                    <a:pt x="130096" y="42519"/>
                  </a:lnTo>
                  <a:lnTo>
                    <a:pt x="128373" y="33899"/>
                  </a:lnTo>
                  <a:lnTo>
                    <a:pt x="128302" y="33722"/>
                  </a:lnTo>
                  <a:lnTo>
                    <a:pt x="123589" y="26705"/>
                  </a:lnTo>
                  <a:lnTo>
                    <a:pt x="116488" y="21934"/>
                  </a:lnTo>
                  <a:lnTo>
                    <a:pt x="107790" y="20193"/>
                  </a:lnTo>
                  <a:lnTo>
                    <a:pt x="942356" y="20193"/>
                  </a:lnTo>
                  <a:lnTo>
                    <a:pt x="942356" y="20373"/>
                  </a:lnTo>
                  <a:lnTo>
                    <a:pt x="278069" y="20373"/>
                  </a:lnTo>
                  <a:lnTo>
                    <a:pt x="269460" y="22114"/>
                  </a:lnTo>
                  <a:lnTo>
                    <a:pt x="262427" y="26860"/>
                  </a:lnTo>
                  <a:lnTo>
                    <a:pt x="257683" y="33899"/>
                  </a:lnTo>
                  <a:lnTo>
                    <a:pt x="255944" y="42519"/>
                  </a:lnTo>
                  <a:lnTo>
                    <a:pt x="257683" y="51135"/>
                  </a:lnTo>
                  <a:lnTo>
                    <a:pt x="262427" y="58175"/>
                  </a:lnTo>
                  <a:lnTo>
                    <a:pt x="269460" y="62923"/>
                  </a:lnTo>
                  <a:lnTo>
                    <a:pt x="277176" y="64484"/>
                  </a:lnTo>
                  <a:close/>
                </a:path>
                <a:path w="1059180" h="800100">
                  <a:moveTo>
                    <a:pt x="449053" y="64665"/>
                  </a:moveTo>
                  <a:lnTo>
                    <a:pt x="278069" y="64665"/>
                  </a:lnTo>
                  <a:lnTo>
                    <a:pt x="286604" y="62923"/>
                  </a:lnTo>
                  <a:lnTo>
                    <a:pt x="293645" y="58175"/>
                  </a:lnTo>
                  <a:lnTo>
                    <a:pt x="298430" y="51135"/>
                  </a:lnTo>
                  <a:lnTo>
                    <a:pt x="300194" y="42519"/>
                  </a:lnTo>
                  <a:lnTo>
                    <a:pt x="298455" y="33899"/>
                  </a:lnTo>
                  <a:lnTo>
                    <a:pt x="293712" y="26860"/>
                  </a:lnTo>
                  <a:lnTo>
                    <a:pt x="286679" y="22114"/>
                  </a:lnTo>
                  <a:lnTo>
                    <a:pt x="278069" y="20373"/>
                  </a:lnTo>
                  <a:lnTo>
                    <a:pt x="449053" y="20373"/>
                  </a:lnTo>
                  <a:lnTo>
                    <a:pt x="440443" y="22114"/>
                  </a:lnTo>
                  <a:lnTo>
                    <a:pt x="433410" y="26860"/>
                  </a:lnTo>
                  <a:lnTo>
                    <a:pt x="428667" y="33899"/>
                  </a:lnTo>
                  <a:lnTo>
                    <a:pt x="426927" y="42519"/>
                  </a:lnTo>
                  <a:lnTo>
                    <a:pt x="428667" y="51135"/>
                  </a:lnTo>
                  <a:lnTo>
                    <a:pt x="433410" y="58175"/>
                  </a:lnTo>
                  <a:lnTo>
                    <a:pt x="440443" y="62923"/>
                  </a:lnTo>
                  <a:lnTo>
                    <a:pt x="449053" y="64665"/>
                  </a:lnTo>
                  <a:close/>
                </a:path>
                <a:path w="1059180" h="800100">
                  <a:moveTo>
                    <a:pt x="621983" y="64665"/>
                  </a:moveTo>
                  <a:lnTo>
                    <a:pt x="449053" y="64665"/>
                  </a:lnTo>
                  <a:lnTo>
                    <a:pt x="457662" y="62923"/>
                  </a:lnTo>
                  <a:lnTo>
                    <a:pt x="464695" y="58175"/>
                  </a:lnTo>
                  <a:lnTo>
                    <a:pt x="469438" y="51135"/>
                  </a:lnTo>
                  <a:lnTo>
                    <a:pt x="471178" y="42519"/>
                  </a:lnTo>
                  <a:lnTo>
                    <a:pt x="469438" y="33899"/>
                  </a:lnTo>
                  <a:lnTo>
                    <a:pt x="464695" y="26860"/>
                  </a:lnTo>
                  <a:lnTo>
                    <a:pt x="457662" y="22114"/>
                  </a:lnTo>
                  <a:lnTo>
                    <a:pt x="449053" y="20373"/>
                  </a:lnTo>
                  <a:lnTo>
                    <a:pt x="621983" y="20373"/>
                  </a:lnTo>
                  <a:lnTo>
                    <a:pt x="613374" y="22114"/>
                  </a:lnTo>
                  <a:lnTo>
                    <a:pt x="606341" y="26860"/>
                  </a:lnTo>
                  <a:lnTo>
                    <a:pt x="601598" y="33899"/>
                  </a:lnTo>
                  <a:lnTo>
                    <a:pt x="599858" y="42519"/>
                  </a:lnTo>
                  <a:lnTo>
                    <a:pt x="601598" y="51135"/>
                  </a:lnTo>
                  <a:lnTo>
                    <a:pt x="606341" y="58175"/>
                  </a:lnTo>
                  <a:lnTo>
                    <a:pt x="613374" y="62923"/>
                  </a:lnTo>
                  <a:lnTo>
                    <a:pt x="621983" y="64665"/>
                  </a:lnTo>
                  <a:close/>
                </a:path>
                <a:path w="1059180" h="800100">
                  <a:moveTo>
                    <a:pt x="794383" y="64665"/>
                  </a:moveTo>
                  <a:lnTo>
                    <a:pt x="621983" y="64665"/>
                  </a:lnTo>
                  <a:lnTo>
                    <a:pt x="630593" y="62923"/>
                  </a:lnTo>
                  <a:lnTo>
                    <a:pt x="637626" y="58175"/>
                  </a:lnTo>
                  <a:lnTo>
                    <a:pt x="642369" y="51135"/>
                  </a:lnTo>
                  <a:lnTo>
                    <a:pt x="644108" y="42519"/>
                  </a:lnTo>
                  <a:lnTo>
                    <a:pt x="642369" y="33899"/>
                  </a:lnTo>
                  <a:lnTo>
                    <a:pt x="637626" y="26860"/>
                  </a:lnTo>
                  <a:lnTo>
                    <a:pt x="630593" y="22114"/>
                  </a:lnTo>
                  <a:lnTo>
                    <a:pt x="621983" y="20373"/>
                  </a:lnTo>
                  <a:lnTo>
                    <a:pt x="794383" y="20373"/>
                  </a:lnTo>
                  <a:lnTo>
                    <a:pt x="785773" y="22114"/>
                  </a:lnTo>
                  <a:lnTo>
                    <a:pt x="778740" y="26860"/>
                  </a:lnTo>
                  <a:lnTo>
                    <a:pt x="773997" y="33899"/>
                  </a:lnTo>
                  <a:lnTo>
                    <a:pt x="772258" y="42519"/>
                  </a:lnTo>
                  <a:lnTo>
                    <a:pt x="773997" y="51135"/>
                  </a:lnTo>
                  <a:lnTo>
                    <a:pt x="778740" y="58175"/>
                  </a:lnTo>
                  <a:lnTo>
                    <a:pt x="785773" y="62923"/>
                  </a:lnTo>
                  <a:lnTo>
                    <a:pt x="794383" y="64665"/>
                  </a:lnTo>
                  <a:close/>
                </a:path>
                <a:path w="1059180" h="800100">
                  <a:moveTo>
                    <a:pt x="942356" y="64665"/>
                  </a:moveTo>
                  <a:lnTo>
                    <a:pt x="794383" y="64665"/>
                  </a:lnTo>
                  <a:lnTo>
                    <a:pt x="802992" y="62923"/>
                  </a:lnTo>
                  <a:lnTo>
                    <a:pt x="810025" y="58175"/>
                  </a:lnTo>
                  <a:lnTo>
                    <a:pt x="814768" y="51135"/>
                  </a:lnTo>
                  <a:lnTo>
                    <a:pt x="816508" y="42519"/>
                  </a:lnTo>
                  <a:lnTo>
                    <a:pt x="814768" y="33899"/>
                  </a:lnTo>
                  <a:lnTo>
                    <a:pt x="810025" y="26860"/>
                  </a:lnTo>
                  <a:lnTo>
                    <a:pt x="802992" y="22114"/>
                  </a:lnTo>
                  <a:lnTo>
                    <a:pt x="794383" y="20373"/>
                  </a:lnTo>
                  <a:lnTo>
                    <a:pt x="942356" y="20373"/>
                  </a:lnTo>
                  <a:lnTo>
                    <a:pt x="942356" y="64665"/>
                  </a:lnTo>
                  <a:close/>
                </a:path>
                <a:path w="1059180" h="800100">
                  <a:moveTo>
                    <a:pt x="1058823" y="799719"/>
                  </a:moveTo>
                  <a:lnTo>
                    <a:pt x="54516" y="799719"/>
                  </a:lnTo>
                  <a:lnTo>
                    <a:pt x="54518" y="721235"/>
                  </a:lnTo>
                  <a:lnTo>
                    <a:pt x="973864" y="721235"/>
                  </a:lnTo>
                  <a:lnTo>
                    <a:pt x="973864" y="103283"/>
                  </a:lnTo>
                  <a:lnTo>
                    <a:pt x="1058823" y="103283"/>
                  </a:lnTo>
                  <a:lnTo>
                    <a:pt x="1058823" y="799719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615250" y="6796293"/>
              <a:ext cx="737870" cy="335280"/>
            </a:xfrm>
            <a:custGeom>
              <a:avLst/>
              <a:gdLst/>
              <a:ahLst/>
              <a:cxnLst/>
              <a:rect l="l" t="t" r="r" b="b"/>
              <a:pathLst>
                <a:path w="737869" h="335279">
                  <a:moveTo>
                    <a:pt x="658800" y="334664"/>
                  </a:moveTo>
                  <a:lnTo>
                    <a:pt x="0" y="334664"/>
                  </a:lnTo>
                  <a:lnTo>
                    <a:pt x="1" y="0"/>
                  </a:lnTo>
                  <a:lnTo>
                    <a:pt x="737744" y="0"/>
                  </a:lnTo>
                  <a:lnTo>
                    <a:pt x="737744" y="277794"/>
                  </a:lnTo>
                  <a:lnTo>
                    <a:pt x="658800" y="334664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3487282" y="6477396"/>
              <a:ext cx="1003935" cy="857885"/>
            </a:xfrm>
            <a:custGeom>
              <a:avLst/>
              <a:gdLst/>
              <a:ahLst/>
              <a:cxnLst/>
              <a:rect l="l" t="t" r="r" b="b"/>
              <a:pathLst>
                <a:path w="1003934" h="857884">
                  <a:moveTo>
                    <a:pt x="1002002" y="857833"/>
                  </a:moveTo>
                  <a:lnTo>
                    <a:pt x="65667" y="857833"/>
                  </a:lnTo>
                  <a:lnTo>
                    <a:pt x="64249" y="856238"/>
                  </a:lnTo>
                  <a:lnTo>
                    <a:pt x="64249" y="852518"/>
                  </a:lnTo>
                  <a:lnTo>
                    <a:pt x="65839" y="851100"/>
                  </a:lnTo>
                  <a:lnTo>
                    <a:pt x="1002001" y="851100"/>
                  </a:lnTo>
                  <a:lnTo>
                    <a:pt x="1003594" y="852695"/>
                  </a:lnTo>
                  <a:lnTo>
                    <a:pt x="1003595" y="854466"/>
                  </a:lnTo>
                  <a:lnTo>
                    <a:pt x="1003595" y="856415"/>
                  </a:lnTo>
                  <a:lnTo>
                    <a:pt x="1002002" y="857833"/>
                  </a:lnTo>
                  <a:close/>
                </a:path>
                <a:path w="1003934" h="857884">
                  <a:moveTo>
                    <a:pt x="823765" y="60770"/>
                  </a:moveTo>
                  <a:lnTo>
                    <a:pt x="817039" y="60770"/>
                  </a:lnTo>
                  <a:lnTo>
                    <a:pt x="817039" y="1591"/>
                  </a:lnTo>
                  <a:lnTo>
                    <a:pt x="818632" y="0"/>
                  </a:lnTo>
                  <a:lnTo>
                    <a:pt x="822175" y="2"/>
                  </a:lnTo>
                  <a:lnTo>
                    <a:pt x="823765" y="1418"/>
                  </a:lnTo>
                  <a:lnTo>
                    <a:pt x="823765" y="60770"/>
                  </a:lnTo>
                  <a:close/>
                </a:path>
                <a:path w="1003934" h="857884">
                  <a:moveTo>
                    <a:pt x="823765" y="60770"/>
                  </a:moveTo>
                  <a:lnTo>
                    <a:pt x="644640" y="60770"/>
                  </a:lnTo>
                  <a:lnTo>
                    <a:pt x="644640" y="1591"/>
                  </a:lnTo>
                  <a:lnTo>
                    <a:pt x="646233" y="0"/>
                  </a:lnTo>
                  <a:lnTo>
                    <a:pt x="649775" y="2"/>
                  </a:lnTo>
                  <a:lnTo>
                    <a:pt x="651365" y="1418"/>
                  </a:lnTo>
                  <a:lnTo>
                    <a:pt x="651366" y="60770"/>
                  </a:lnTo>
                  <a:lnTo>
                    <a:pt x="823765" y="60770"/>
                  </a:lnTo>
                  <a:close/>
                </a:path>
                <a:path w="1003934" h="857884">
                  <a:moveTo>
                    <a:pt x="823765" y="60771"/>
                  </a:moveTo>
                  <a:lnTo>
                    <a:pt x="471886" y="60771"/>
                  </a:lnTo>
                  <a:lnTo>
                    <a:pt x="471887" y="1591"/>
                  </a:lnTo>
                  <a:lnTo>
                    <a:pt x="473479" y="1"/>
                  </a:lnTo>
                  <a:lnTo>
                    <a:pt x="477021" y="2"/>
                  </a:lnTo>
                  <a:lnTo>
                    <a:pt x="478610" y="1418"/>
                  </a:lnTo>
                  <a:lnTo>
                    <a:pt x="478612" y="60770"/>
                  </a:lnTo>
                  <a:lnTo>
                    <a:pt x="823765" y="60770"/>
                  </a:lnTo>
                  <a:close/>
                </a:path>
                <a:path w="1003934" h="857884">
                  <a:moveTo>
                    <a:pt x="823765" y="60772"/>
                  </a:moveTo>
                  <a:lnTo>
                    <a:pt x="300902" y="60772"/>
                  </a:lnTo>
                  <a:lnTo>
                    <a:pt x="300904" y="1591"/>
                  </a:lnTo>
                  <a:lnTo>
                    <a:pt x="302318" y="2"/>
                  </a:lnTo>
                  <a:lnTo>
                    <a:pt x="306036" y="2"/>
                  </a:lnTo>
                  <a:lnTo>
                    <a:pt x="307626" y="1418"/>
                  </a:lnTo>
                  <a:lnTo>
                    <a:pt x="307628" y="60771"/>
                  </a:lnTo>
                  <a:lnTo>
                    <a:pt x="823765" y="60771"/>
                  </a:lnTo>
                  <a:close/>
                </a:path>
                <a:path w="1003934" h="857884">
                  <a:moveTo>
                    <a:pt x="769068" y="764114"/>
                  </a:moveTo>
                  <a:lnTo>
                    <a:pt x="768183" y="763937"/>
                  </a:lnTo>
                  <a:lnTo>
                    <a:pt x="1590" y="763937"/>
                  </a:lnTo>
                  <a:lnTo>
                    <a:pt x="0" y="762520"/>
                  </a:lnTo>
                  <a:lnTo>
                    <a:pt x="3" y="62360"/>
                  </a:lnTo>
                  <a:lnTo>
                    <a:pt x="1417" y="60772"/>
                  </a:lnTo>
                  <a:lnTo>
                    <a:pt x="130276" y="60772"/>
                  </a:lnTo>
                  <a:lnTo>
                    <a:pt x="130279" y="1591"/>
                  </a:lnTo>
                  <a:lnTo>
                    <a:pt x="131866" y="2"/>
                  </a:lnTo>
                  <a:lnTo>
                    <a:pt x="135406" y="2"/>
                  </a:lnTo>
                  <a:lnTo>
                    <a:pt x="136992" y="1418"/>
                  </a:lnTo>
                  <a:lnTo>
                    <a:pt x="136995" y="60772"/>
                  </a:lnTo>
                  <a:lnTo>
                    <a:pt x="823765" y="60772"/>
                  </a:lnTo>
                  <a:lnTo>
                    <a:pt x="823765" y="60941"/>
                  </a:lnTo>
                  <a:lnTo>
                    <a:pt x="947843" y="60941"/>
                  </a:lnTo>
                  <a:lnTo>
                    <a:pt x="949436" y="62360"/>
                  </a:lnTo>
                  <a:lnTo>
                    <a:pt x="949436" y="67854"/>
                  </a:lnTo>
                  <a:lnTo>
                    <a:pt x="6900" y="67854"/>
                  </a:lnTo>
                  <a:lnTo>
                    <a:pt x="6902" y="196651"/>
                  </a:lnTo>
                  <a:lnTo>
                    <a:pt x="949436" y="196651"/>
                  </a:lnTo>
                  <a:lnTo>
                    <a:pt x="949436" y="203562"/>
                  </a:lnTo>
                  <a:lnTo>
                    <a:pt x="6899" y="203562"/>
                  </a:lnTo>
                  <a:lnTo>
                    <a:pt x="6899" y="757203"/>
                  </a:lnTo>
                  <a:lnTo>
                    <a:pt x="776506" y="757203"/>
                  </a:lnTo>
                  <a:lnTo>
                    <a:pt x="769953" y="763760"/>
                  </a:lnTo>
                  <a:lnTo>
                    <a:pt x="769068" y="764114"/>
                  </a:lnTo>
                  <a:close/>
                </a:path>
                <a:path w="1003934" h="857884">
                  <a:moveTo>
                    <a:pt x="135225" y="121356"/>
                  </a:moveTo>
                  <a:lnTo>
                    <a:pt x="131685" y="121356"/>
                  </a:lnTo>
                  <a:lnTo>
                    <a:pt x="130096" y="119937"/>
                  </a:lnTo>
                  <a:lnTo>
                    <a:pt x="130096" y="67854"/>
                  </a:lnTo>
                  <a:lnTo>
                    <a:pt x="136824" y="67854"/>
                  </a:lnTo>
                  <a:lnTo>
                    <a:pt x="136824" y="119765"/>
                  </a:lnTo>
                  <a:lnTo>
                    <a:pt x="135225" y="121356"/>
                  </a:lnTo>
                  <a:close/>
                </a:path>
                <a:path w="1003934" h="857884">
                  <a:moveTo>
                    <a:pt x="305327" y="121356"/>
                  </a:moveTo>
                  <a:lnTo>
                    <a:pt x="301610" y="121356"/>
                  </a:lnTo>
                  <a:lnTo>
                    <a:pt x="300017" y="119937"/>
                  </a:lnTo>
                  <a:lnTo>
                    <a:pt x="300017" y="67854"/>
                  </a:lnTo>
                  <a:lnTo>
                    <a:pt x="306743" y="67854"/>
                  </a:lnTo>
                  <a:lnTo>
                    <a:pt x="306743" y="119765"/>
                  </a:lnTo>
                  <a:lnTo>
                    <a:pt x="305327" y="121356"/>
                  </a:lnTo>
                  <a:close/>
                </a:path>
                <a:path w="1003934" h="857884">
                  <a:moveTo>
                    <a:pt x="476134" y="121356"/>
                  </a:moveTo>
                  <a:lnTo>
                    <a:pt x="472594" y="121356"/>
                  </a:lnTo>
                  <a:lnTo>
                    <a:pt x="471001" y="119937"/>
                  </a:lnTo>
                  <a:lnTo>
                    <a:pt x="471001" y="67854"/>
                  </a:lnTo>
                  <a:lnTo>
                    <a:pt x="477727" y="67854"/>
                  </a:lnTo>
                  <a:lnTo>
                    <a:pt x="477727" y="119765"/>
                  </a:lnTo>
                  <a:lnTo>
                    <a:pt x="476134" y="121356"/>
                  </a:lnTo>
                  <a:close/>
                </a:path>
                <a:path w="1003934" h="857884">
                  <a:moveTo>
                    <a:pt x="648888" y="121356"/>
                  </a:moveTo>
                  <a:lnTo>
                    <a:pt x="645348" y="121356"/>
                  </a:lnTo>
                  <a:lnTo>
                    <a:pt x="643755" y="119937"/>
                  </a:lnTo>
                  <a:lnTo>
                    <a:pt x="643755" y="67854"/>
                  </a:lnTo>
                  <a:lnTo>
                    <a:pt x="650481" y="67854"/>
                  </a:lnTo>
                  <a:lnTo>
                    <a:pt x="650481" y="119765"/>
                  </a:lnTo>
                  <a:lnTo>
                    <a:pt x="648888" y="121356"/>
                  </a:lnTo>
                  <a:close/>
                </a:path>
                <a:path w="1003934" h="857884">
                  <a:moveTo>
                    <a:pt x="821287" y="121356"/>
                  </a:moveTo>
                  <a:lnTo>
                    <a:pt x="817747" y="121356"/>
                  </a:lnTo>
                  <a:lnTo>
                    <a:pt x="816154" y="119937"/>
                  </a:lnTo>
                  <a:lnTo>
                    <a:pt x="816154" y="67854"/>
                  </a:lnTo>
                  <a:lnTo>
                    <a:pt x="822880" y="67854"/>
                  </a:lnTo>
                  <a:lnTo>
                    <a:pt x="822880" y="119765"/>
                  </a:lnTo>
                  <a:lnTo>
                    <a:pt x="821287" y="121356"/>
                  </a:lnTo>
                  <a:close/>
                </a:path>
                <a:path w="1003934" h="857884">
                  <a:moveTo>
                    <a:pt x="949436" y="196651"/>
                  </a:moveTo>
                  <a:lnTo>
                    <a:pt x="941825" y="196651"/>
                  </a:lnTo>
                  <a:lnTo>
                    <a:pt x="941825" y="67854"/>
                  </a:lnTo>
                  <a:lnTo>
                    <a:pt x="949436" y="67854"/>
                  </a:lnTo>
                  <a:lnTo>
                    <a:pt x="949436" y="196651"/>
                  </a:lnTo>
                  <a:close/>
                </a:path>
                <a:path w="1003934" h="857884">
                  <a:moveTo>
                    <a:pt x="1002002" y="808581"/>
                  </a:moveTo>
                  <a:lnTo>
                    <a:pt x="65667" y="808581"/>
                  </a:lnTo>
                  <a:lnTo>
                    <a:pt x="64249" y="806986"/>
                  </a:lnTo>
                  <a:lnTo>
                    <a:pt x="64249" y="803266"/>
                  </a:lnTo>
                  <a:lnTo>
                    <a:pt x="65839" y="801848"/>
                  </a:lnTo>
                  <a:lnTo>
                    <a:pt x="996691" y="801848"/>
                  </a:lnTo>
                  <a:lnTo>
                    <a:pt x="996691" y="104346"/>
                  </a:lnTo>
                  <a:lnTo>
                    <a:pt x="998284" y="102936"/>
                  </a:lnTo>
                  <a:lnTo>
                    <a:pt x="1002001" y="102936"/>
                  </a:lnTo>
                  <a:lnTo>
                    <a:pt x="1003594" y="104346"/>
                  </a:lnTo>
                  <a:lnTo>
                    <a:pt x="1003595" y="106299"/>
                  </a:lnTo>
                  <a:lnTo>
                    <a:pt x="1003595" y="807163"/>
                  </a:lnTo>
                  <a:lnTo>
                    <a:pt x="1002002" y="808581"/>
                  </a:lnTo>
                  <a:close/>
                </a:path>
                <a:path w="1003934" h="857884">
                  <a:moveTo>
                    <a:pt x="949436" y="582872"/>
                  </a:moveTo>
                  <a:lnTo>
                    <a:pt x="941114" y="582872"/>
                  </a:lnTo>
                  <a:lnTo>
                    <a:pt x="942530" y="581455"/>
                  </a:lnTo>
                  <a:lnTo>
                    <a:pt x="942530" y="203562"/>
                  </a:lnTo>
                  <a:lnTo>
                    <a:pt x="949436" y="203562"/>
                  </a:lnTo>
                  <a:lnTo>
                    <a:pt x="949436" y="582872"/>
                  </a:lnTo>
                  <a:close/>
                </a:path>
                <a:path w="1003934" h="857884">
                  <a:moveTo>
                    <a:pt x="776506" y="757203"/>
                  </a:moveTo>
                  <a:lnTo>
                    <a:pt x="766764" y="757203"/>
                  </a:lnTo>
                  <a:lnTo>
                    <a:pt x="768180" y="755786"/>
                  </a:lnTo>
                  <a:lnTo>
                    <a:pt x="768180" y="640628"/>
                  </a:lnTo>
                  <a:lnTo>
                    <a:pt x="107787" y="640628"/>
                  </a:lnTo>
                  <a:lnTo>
                    <a:pt x="106197" y="639211"/>
                  </a:lnTo>
                  <a:lnTo>
                    <a:pt x="106197" y="300826"/>
                  </a:lnTo>
                  <a:lnTo>
                    <a:pt x="107615" y="299231"/>
                  </a:lnTo>
                  <a:lnTo>
                    <a:pt x="849073" y="299231"/>
                  </a:lnTo>
                  <a:lnTo>
                    <a:pt x="850666" y="300649"/>
                  </a:lnTo>
                  <a:lnTo>
                    <a:pt x="850666" y="305964"/>
                  </a:lnTo>
                  <a:lnTo>
                    <a:pt x="112925" y="305964"/>
                  </a:lnTo>
                  <a:lnTo>
                    <a:pt x="112925" y="409074"/>
                  </a:lnTo>
                  <a:lnTo>
                    <a:pt x="258420" y="409074"/>
                  </a:lnTo>
                  <a:lnTo>
                    <a:pt x="258420" y="409251"/>
                  </a:lnTo>
                  <a:lnTo>
                    <a:pt x="850666" y="409251"/>
                  </a:lnTo>
                  <a:lnTo>
                    <a:pt x="850666" y="415983"/>
                  </a:lnTo>
                  <a:lnTo>
                    <a:pt x="112925" y="415983"/>
                  </a:lnTo>
                  <a:lnTo>
                    <a:pt x="112925" y="526357"/>
                  </a:lnTo>
                  <a:lnTo>
                    <a:pt x="850666" y="526357"/>
                  </a:lnTo>
                  <a:lnTo>
                    <a:pt x="850666" y="533266"/>
                  </a:lnTo>
                  <a:lnTo>
                    <a:pt x="112925" y="533266"/>
                  </a:lnTo>
                  <a:lnTo>
                    <a:pt x="112925" y="633719"/>
                  </a:lnTo>
                  <a:lnTo>
                    <a:pt x="899699" y="633896"/>
                  </a:lnTo>
                  <a:lnTo>
                    <a:pt x="776506" y="757203"/>
                  </a:lnTo>
                  <a:close/>
                </a:path>
                <a:path w="1003934" h="857884">
                  <a:moveTo>
                    <a:pt x="258420" y="409074"/>
                  </a:moveTo>
                  <a:lnTo>
                    <a:pt x="251692" y="409074"/>
                  </a:lnTo>
                  <a:lnTo>
                    <a:pt x="251692" y="305964"/>
                  </a:lnTo>
                  <a:lnTo>
                    <a:pt x="850666" y="305964"/>
                  </a:lnTo>
                  <a:lnTo>
                    <a:pt x="850666" y="306141"/>
                  </a:lnTo>
                  <a:lnTo>
                    <a:pt x="258420" y="306141"/>
                  </a:lnTo>
                  <a:lnTo>
                    <a:pt x="258420" y="409074"/>
                  </a:lnTo>
                  <a:close/>
                </a:path>
                <a:path w="1003934" h="857884">
                  <a:moveTo>
                    <a:pt x="413828" y="409251"/>
                  </a:moveTo>
                  <a:lnTo>
                    <a:pt x="407102" y="409251"/>
                  </a:lnTo>
                  <a:lnTo>
                    <a:pt x="407102" y="306141"/>
                  </a:lnTo>
                  <a:lnTo>
                    <a:pt x="413828" y="306141"/>
                  </a:lnTo>
                  <a:lnTo>
                    <a:pt x="413828" y="409251"/>
                  </a:lnTo>
                  <a:close/>
                </a:path>
                <a:path w="1003934" h="857884">
                  <a:moveTo>
                    <a:pt x="557022" y="409251"/>
                  </a:moveTo>
                  <a:lnTo>
                    <a:pt x="550119" y="409251"/>
                  </a:lnTo>
                  <a:lnTo>
                    <a:pt x="550119" y="306141"/>
                  </a:lnTo>
                  <a:lnTo>
                    <a:pt x="557022" y="306141"/>
                  </a:lnTo>
                  <a:lnTo>
                    <a:pt x="557022" y="409251"/>
                  </a:lnTo>
                  <a:close/>
                </a:path>
                <a:path w="1003934" h="857884">
                  <a:moveTo>
                    <a:pt x="698977" y="409251"/>
                  </a:moveTo>
                  <a:lnTo>
                    <a:pt x="692074" y="409251"/>
                  </a:lnTo>
                  <a:lnTo>
                    <a:pt x="692074" y="306141"/>
                  </a:lnTo>
                  <a:lnTo>
                    <a:pt x="698977" y="306141"/>
                  </a:lnTo>
                  <a:lnTo>
                    <a:pt x="698977" y="409251"/>
                  </a:lnTo>
                  <a:close/>
                </a:path>
                <a:path w="1003934" h="857884">
                  <a:moveTo>
                    <a:pt x="850666" y="409251"/>
                  </a:moveTo>
                  <a:lnTo>
                    <a:pt x="843765" y="409251"/>
                  </a:lnTo>
                  <a:lnTo>
                    <a:pt x="843765" y="306141"/>
                  </a:lnTo>
                  <a:lnTo>
                    <a:pt x="850666" y="306141"/>
                  </a:lnTo>
                  <a:lnTo>
                    <a:pt x="850666" y="409251"/>
                  </a:lnTo>
                  <a:close/>
                </a:path>
                <a:path w="1003934" h="857884">
                  <a:moveTo>
                    <a:pt x="258418" y="526357"/>
                  </a:moveTo>
                  <a:lnTo>
                    <a:pt x="251692" y="526357"/>
                  </a:lnTo>
                  <a:lnTo>
                    <a:pt x="251692" y="415983"/>
                  </a:lnTo>
                  <a:lnTo>
                    <a:pt x="258418" y="415983"/>
                  </a:lnTo>
                  <a:lnTo>
                    <a:pt x="258418" y="526357"/>
                  </a:lnTo>
                  <a:close/>
                </a:path>
                <a:path w="1003934" h="857884">
                  <a:moveTo>
                    <a:pt x="414003" y="526357"/>
                  </a:moveTo>
                  <a:lnTo>
                    <a:pt x="407100" y="526357"/>
                  </a:lnTo>
                  <a:lnTo>
                    <a:pt x="407100" y="415983"/>
                  </a:lnTo>
                  <a:lnTo>
                    <a:pt x="414003" y="415983"/>
                  </a:lnTo>
                  <a:lnTo>
                    <a:pt x="414003" y="526357"/>
                  </a:lnTo>
                  <a:close/>
                </a:path>
                <a:path w="1003934" h="857884">
                  <a:moveTo>
                    <a:pt x="557020" y="526357"/>
                  </a:moveTo>
                  <a:lnTo>
                    <a:pt x="550294" y="526357"/>
                  </a:lnTo>
                  <a:lnTo>
                    <a:pt x="550294" y="415983"/>
                  </a:lnTo>
                  <a:lnTo>
                    <a:pt x="557020" y="415983"/>
                  </a:lnTo>
                  <a:lnTo>
                    <a:pt x="557020" y="526357"/>
                  </a:lnTo>
                  <a:close/>
                </a:path>
                <a:path w="1003934" h="857884">
                  <a:moveTo>
                    <a:pt x="698799" y="526357"/>
                  </a:moveTo>
                  <a:lnTo>
                    <a:pt x="692072" y="526357"/>
                  </a:lnTo>
                  <a:lnTo>
                    <a:pt x="692072" y="415983"/>
                  </a:lnTo>
                  <a:lnTo>
                    <a:pt x="698799" y="415983"/>
                  </a:lnTo>
                  <a:lnTo>
                    <a:pt x="698799" y="526357"/>
                  </a:lnTo>
                  <a:close/>
                </a:path>
                <a:path w="1003934" h="857884">
                  <a:moveTo>
                    <a:pt x="850666" y="526357"/>
                  </a:moveTo>
                  <a:lnTo>
                    <a:pt x="843586" y="526357"/>
                  </a:lnTo>
                  <a:lnTo>
                    <a:pt x="843586" y="415983"/>
                  </a:lnTo>
                  <a:lnTo>
                    <a:pt x="850666" y="415983"/>
                  </a:lnTo>
                  <a:lnTo>
                    <a:pt x="850666" y="526357"/>
                  </a:lnTo>
                  <a:close/>
                </a:path>
                <a:path w="1003934" h="857884">
                  <a:moveTo>
                    <a:pt x="407100" y="633896"/>
                  </a:moveTo>
                  <a:lnTo>
                    <a:pt x="251692" y="633896"/>
                  </a:lnTo>
                  <a:lnTo>
                    <a:pt x="251692" y="533266"/>
                  </a:lnTo>
                  <a:lnTo>
                    <a:pt x="258418" y="533266"/>
                  </a:lnTo>
                  <a:lnTo>
                    <a:pt x="258418" y="633719"/>
                  </a:lnTo>
                  <a:lnTo>
                    <a:pt x="407100" y="633896"/>
                  </a:lnTo>
                  <a:close/>
                </a:path>
                <a:path w="1003934" h="857884">
                  <a:moveTo>
                    <a:pt x="550294" y="633896"/>
                  </a:moveTo>
                  <a:lnTo>
                    <a:pt x="407100" y="633896"/>
                  </a:lnTo>
                  <a:lnTo>
                    <a:pt x="407100" y="533266"/>
                  </a:lnTo>
                  <a:lnTo>
                    <a:pt x="414003" y="533266"/>
                  </a:lnTo>
                  <a:lnTo>
                    <a:pt x="414003" y="633719"/>
                  </a:lnTo>
                  <a:lnTo>
                    <a:pt x="550294" y="633896"/>
                  </a:lnTo>
                  <a:close/>
                </a:path>
                <a:path w="1003934" h="857884">
                  <a:moveTo>
                    <a:pt x="692072" y="633896"/>
                  </a:moveTo>
                  <a:lnTo>
                    <a:pt x="550294" y="633896"/>
                  </a:lnTo>
                  <a:lnTo>
                    <a:pt x="550294" y="533266"/>
                  </a:lnTo>
                  <a:lnTo>
                    <a:pt x="557020" y="533266"/>
                  </a:lnTo>
                  <a:lnTo>
                    <a:pt x="557020" y="633719"/>
                  </a:lnTo>
                  <a:lnTo>
                    <a:pt x="692072" y="633896"/>
                  </a:lnTo>
                  <a:close/>
                </a:path>
                <a:path w="1003934" h="857884">
                  <a:moveTo>
                    <a:pt x="899699" y="633896"/>
                  </a:moveTo>
                  <a:lnTo>
                    <a:pt x="692072" y="633896"/>
                  </a:lnTo>
                  <a:lnTo>
                    <a:pt x="692072" y="533266"/>
                  </a:lnTo>
                  <a:lnTo>
                    <a:pt x="698622" y="533266"/>
                  </a:lnTo>
                  <a:lnTo>
                    <a:pt x="698622" y="633719"/>
                  </a:lnTo>
                  <a:lnTo>
                    <a:pt x="899876" y="633719"/>
                  </a:lnTo>
                  <a:lnTo>
                    <a:pt x="899699" y="633896"/>
                  </a:lnTo>
                  <a:close/>
                </a:path>
                <a:path w="1003934" h="857884">
                  <a:moveTo>
                    <a:pt x="850577" y="581455"/>
                  </a:moveTo>
                  <a:lnTo>
                    <a:pt x="843763" y="581455"/>
                  </a:lnTo>
                  <a:lnTo>
                    <a:pt x="843763" y="581101"/>
                  </a:lnTo>
                  <a:lnTo>
                    <a:pt x="843586" y="580746"/>
                  </a:lnTo>
                  <a:lnTo>
                    <a:pt x="843586" y="533266"/>
                  </a:lnTo>
                  <a:lnTo>
                    <a:pt x="850666" y="533266"/>
                  </a:lnTo>
                  <a:lnTo>
                    <a:pt x="850577" y="581455"/>
                  </a:lnTo>
                  <a:close/>
                </a:path>
                <a:path w="1003934" h="857884">
                  <a:moveTo>
                    <a:pt x="899876" y="633719"/>
                  </a:moveTo>
                  <a:lnTo>
                    <a:pt x="768006" y="633719"/>
                  </a:lnTo>
                  <a:lnTo>
                    <a:pt x="768006" y="580392"/>
                  </a:lnTo>
                  <a:lnTo>
                    <a:pt x="843763" y="581455"/>
                  </a:lnTo>
                  <a:lnTo>
                    <a:pt x="850577" y="581455"/>
                  </a:lnTo>
                  <a:lnTo>
                    <a:pt x="850489" y="581632"/>
                  </a:lnTo>
                  <a:lnTo>
                    <a:pt x="941114" y="582872"/>
                  </a:lnTo>
                  <a:lnTo>
                    <a:pt x="949436" y="582872"/>
                  </a:lnTo>
                  <a:lnTo>
                    <a:pt x="949436" y="583581"/>
                  </a:lnTo>
                  <a:lnTo>
                    <a:pt x="949082" y="584467"/>
                  </a:lnTo>
                  <a:lnTo>
                    <a:pt x="899876" y="633719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11890795" y="6052271"/>
            <a:ext cx="1197610" cy="1465580"/>
            <a:chOff x="11890795" y="6052271"/>
            <a:chExt cx="1197610" cy="1465580"/>
          </a:xfrm>
        </p:grpSpPr>
        <p:sp>
          <p:nvSpPr>
            <p:cNvPr id="68" name="object 68"/>
            <p:cNvSpPr/>
            <p:nvPr/>
          </p:nvSpPr>
          <p:spPr>
            <a:xfrm>
              <a:off x="11943893" y="6115393"/>
              <a:ext cx="1144270" cy="1402715"/>
            </a:xfrm>
            <a:custGeom>
              <a:avLst/>
              <a:gdLst/>
              <a:ahLst/>
              <a:cxnLst/>
              <a:rect l="l" t="t" r="r" b="b"/>
              <a:pathLst>
                <a:path w="1144269" h="1402715">
                  <a:moveTo>
                    <a:pt x="1142210" y="126707"/>
                  </a:moveTo>
                  <a:lnTo>
                    <a:pt x="759919" y="126707"/>
                  </a:lnTo>
                  <a:lnTo>
                    <a:pt x="798783" y="113876"/>
                  </a:lnTo>
                  <a:lnTo>
                    <a:pt x="829005" y="86332"/>
                  </a:lnTo>
                  <a:lnTo>
                    <a:pt x="863864" y="52572"/>
                  </a:lnTo>
                  <a:lnTo>
                    <a:pt x="916637" y="21095"/>
                  </a:lnTo>
                  <a:lnTo>
                    <a:pt x="959004" y="7533"/>
                  </a:lnTo>
                  <a:lnTo>
                    <a:pt x="1006677" y="0"/>
                  </a:lnTo>
                  <a:lnTo>
                    <a:pt x="1054307" y="1213"/>
                  </a:lnTo>
                  <a:lnTo>
                    <a:pt x="1096546" y="13890"/>
                  </a:lnTo>
                  <a:lnTo>
                    <a:pt x="1128045" y="40747"/>
                  </a:lnTo>
                  <a:lnTo>
                    <a:pt x="1142811" y="76957"/>
                  </a:lnTo>
                  <a:lnTo>
                    <a:pt x="1144070" y="119189"/>
                  </a:lnTo>
                  <a:lnTo>
                    <a:pt x="1142210" y="126707"/>
                  </a:lnTo>
                  <a:close/>
                </a:path>
                <a:path w="1144269" h="1402715">
                  <a:moveTo>
                    <a:pt x="831388" y="417674"/>
                  </a:moveTo>
                  <a:lnTo>
                    <a:pt x="327042" y="417674"/>
                  </a:lnTo>
                  <a:lnTo>
                    <a:pt x="372387" y="415960"/>
                  </a:lnTo>
                  <a:lnTo>
                    <a:pt x="406026" y="398775"/>
                  </a:lnTo>
                  <a:lnTo>
                    <a:pt x="448385" y="349004"/>
                  </a:lnTo>
                  <a:lnTo>
                    <a:pt x="473566" y="285053"/>
                  </a:lnTo>
                  <a:lnTo>
                    <a:pt x="475949" y="245553"/>
                  </a:lnTo>
                  <a:lnTo>
                    <a:pt x="474140" y="208785"/>
                  </a:lnTo>
                  <a:lnTo>
                    <a:pt x="476594" y="172031"/>
                  </a:lnTo>
                  <a:lnTo>
                    <a:pt x="491763" y="132574"/>
                  </a:lnTo>
                  <a:lnTo>
                    <a:pt x="534864" y="83434"/>
                  </a:lnTo>
                  <a:lnTo>
                    <a:pt x="599378" y="56299"/>
                  </a:lnTo>
                  <a:lnTo>
                    <a:pt x="644918" y="65481"/>
                  </a:lnTo>
                  <a:lnTo>
                    <a:pt x="680851" y="90839"/>
                  </a:lnTo>
                  <a:lnTo>
                    <a:pt x="716182" y="116529"/>
                  </a:lnTo>
                  <a:lnTo>
                    <a:pt x="759919" y="126707"/>
                  </a:lnTo>
                  <a:lnTo>
                    <a:pt x="1142210" y="126707"/>
                  </a:lnTo>
                  <a:lnTo>
                    <a:pt x="1133421" y="162245"/>
                  </a:lnTo>
                  <a:lnTo>
                    <a:pt x="1112462" y="200928"/>
                  </a:lnTo>
                  <a:lnTo>
                    <a:pt x="1082390" y="230488"/>
                  </a:lnTo>
                  <a:lnTo>
                    <a:pt x="1047882" y="248689"/>
                  </a:lnTo>
                  <a:lnTo>
                    <a:pt x="1009540" y="262017"/>
                  </a:lnTo>
                  <a:lnTo>
                    <a:pt x="967966" y="276959"/>
                  </a:lnTo>
                  <a:lnTo>
                    <a:pt x="923763" y="300001"/>
                  </a:lnTo>
                  <a:lnTo>
                    <a:pt x="877531" y="337631"/>
                  </a:lnTo>
                  <a:lnTo>
                    <a:pt x="843964" y="377456"/>
                  </a:lnTo>
                  <a:lnTo>
                    <a:pt x="832904" y="401328"/>
                  </a:lnTo>
                  <a:lnTo>
                    <a:pt x="831388" y="417674"/>
                  </a:lnTo>
                  <a:close/>
                </a:path>
                <a:path w="1144269" h="1402715">
                  <a:moveTo>
                    <a:pt x="509199" y="1064194"/>
                  </a:moveTo>
                  <a:lnTo>
                    <a:pt x="170667" y="877718"/>
                  </a:lnTo>
                  <a:lnTo>
                    <a:pt x="181425" y="848281"/>
                  </a:lnTo>
                  <a:lnTo>
                    <a:pt x="183811" y="811690"/>
                  </a:lnTo>
                  <a:lnTo>
                    <a:pt x="179053" y="765791"/>
                  </a:lnTo>
                  <a:lnTo>
                    <a:pt x="168382" y="708430"/>
                  </a:lnTo>
                  <a:lnTo>
                    <a:pt x="153025" y="637451"/>
                  </a:lnTo>
                  <a:lnTo>
                    <a:pt x="140490" y="583655"/>
                  </a:lnTo>
                  <a:lnTo>
                    <a:pt x="131894" y="540861"/>
                  </a:lnTo>
                  <a:lnTo>
                    <a:pt x="139206" y="468472"/>
                  </a:lnTo>
                  <a:lnTo>
                    <a:pt x="157768" y="433819"/>
                  </a:lnTo>
                  <a:lnTo>
                    <a:pt x="203893" y="396304"/>
                  </a:lnTo>
                  <a:lnTo>
                    <a:pt x="246600" y="392280"/>
                  </a:lnTo>
                  <a:lnTo>
                    <a:pt x="286381" y="404592"/>
                  </a:lnTo>
                  <a:lnTo>
                    <a:pt x="327042" y="417674"/>
                  </a:lnTo>
                  <a:lnTo>
                    <a:pt x="831388" y="417674"/>
                  </a:lnTo>
                  <a:lnTo>
                    <a:pt x="830486" y="427401"/>
                  </a:lnTo>
                  <a:lnTo>
                    <a:pt x="846171" y="460859"/>
                  </a:lnTo>
                  <a:lnTo>
                    <a:pt x="874811" y="484278"/>
                  </a:lnTo>
                  <a:lnTo>
                    <a:pt x="903342" y="505661"/>
                  </a:lnTo>
                  <a:lnTo>
                    <a:pt x="918696" y="533013"/>
                  </a:lnTo>
                  <a:lnTo>
                    <a:pt x="910891" y="564057"/>
                  </a:lnTo>
                  <a:lnTo>
                    <a:pt x="883986" y="593705"/>
                  </a:lnTo>
                  <a:lnTo>
                    <a:pt x="845601" y="622537"/>
                  </a:lnTo>
                  <a:lnTo>
                    <a:pt x="803355" y="651133"/>
                  </a:lnTo>
                  <a:lnTo>
                    <a:pt x="764865" y="680073"/>
                  </a:lnTo>
                  <a:lnTo>
                    <a:pt x="737752" y="709936"/>
                  </a:lnTo>
                  <a:lnTo>
                    <a:pt x="729634" y="741303"/>
                  </a:lnTo>
                  <a:lnTo>
                    <a:pt x="745504" y="769604"/>
                  </a:lnTo>
                  <a:lnTo>
                    <a:pt x="775528" y="791469"/>
                  </a:lnTo>
                  <a:lnTo>
                    <a:pt x="805834" y="815314"/>
                  </a:lnTo>
                  <a:lnTo>
                    <a:pt x="822548" y="849555"/>
                  </a:lnTo>
                  <a:lnTo>
                    <a:pt x="818280" y="882247"/>
                  </a:lnTo>
                  <a:lnTo>
                    <a:pt x="802076" y="911309"/>
                  </a:lnTo>
                  <a:lnTo>
                    <a:pt x="763741" y="951060"/>
                  </a:lnTo>
                  <a:lnTo>
                    <a:pt x="719424" y="981673"/>
                  </a:lnTo>
                  <a:lnTo>
                    <a:pt x="674840" y="1000221"/>
                  </a:lnTo>
                  <a:lnTo>
                    <a:pt x="631736" y="1011056"/>
                  </a:lnTo>
                  <a:lnTo>
                    <a:pt x="591863" y="1018529"/>
                  </a:lnTo>
                  <a:lnTo>
                    <a:pt x="556969" y="1026993"/>
                  </a:lnTo>
                  <a:lnTo>
                    <a:pt x="528802" y="1040799"/>
                  </a:lnTo>
                  <a:lnTo>
                    <a:pt x="509199" y="1064194"/>
                  </a:lnTo>
                  <a:close/>
                </a:path>
                <a:path w="1144269" h="1402715">
                  <a:moveTo>
                    <a:pt x="342683" y="1402236"/>
                  </a:moveTo>
                  <a:lnTo>
                    <a:pt x="292537" y="1396720"/>
                  </a:lnTo>
                  <a:lnTo>
                    <a:pt x="250329" y="1386340"/>
                  </a:lnTo>
                  <a:lnTo>
                    <a:pt x="200056" y="1367054"/>
                  </a:lnTo>
                  <a:lnTo>
                    <a:pt x="131366" y="1327486"/>
                  </a:lnTo>
                  <a:lnTo>
                    <a:pt x="88048" y="1289536"/>
                  </a:lnTo>
                  <a:lnTo>
                    <a:pt x="47457" y="1236212"/>
                  </a:lnTo>
                  <a:lnTo>
                    <a:pt x="28275" y="1198839"/>
                  </a:lnTo>
                  <a:lnTo>
                    <a:pt x="12490" y="1155395"/>
                  </a:lnTo>
                  <a:lnTo>
                    <a:pt x="2324" y="1108561"/>
                  </a:lnTo>
                  <a:lnTo>
                    <a:pt x="0" y="1061018"/>
                  </a:lnTo>
                  <a:lnTo>
                    <a:pt x="7737" y="1015447"/>
                  </a:lnTo>
                  <a:lnTo>
                    <a:pt x="27760" y="974529"/>
                  </a:lnTo>
                  <a:lnTo>
                    <a:pt x="63978" y="941457"/>
                  </a:lnTo>
                  <a:lnTo>
                    <a:pt x="139725" y="909636"/>
                  </a:lnTo>
                  <a:lnTo>
                    <a:pt x="170653" y="877718"/>
                  </a:lnTo>
                  <a:lnTo>
                    <a:pt x="509111" y="1064299"/>
                  </a:lnTo>
                  <a:lnTo>
                    <a:pt x="509390" y="1064299"/>
                  </a:lnTo>
                  <a:lnTo>
                    <a:pt x="503776" y="1082782"/>
                  </a:lnTo>
                  <a:lnTo>
                    <a:pt x="507985" y="1129647"/>
                  </a:lnTo>
                  <a:lnTo>
                    <a:pt x="530487" y="1208837"/>
                  </a:lnTo>
                  <a:lnTo>
                    <a:pt x="546582" y="1241273"/>
                  </a:lnTo>
                  <a:lnTo>
                    <a:pt x="558261" y="1266777"/>
                  </a:lnTo>
                  <a:lnTo>
                    <a:pt x="544234" y="1326908"/>
                  </a:lnTo>
                  <a:lnTo>
                    <a:pt x="515084" y="1352899"/>
                  </a:lnTo>
                  <a:lnTo>
                    <a:pt x="456465" y="1382602"/>
                  </a:lnTo>
                  <a:lnTo>
                    <a:pt x="398186" y="1398869"/>
                  </a:lnTo>
                  <a:lnTo>
                    <a:pt x="342683" y="1402236"/>
                  </a:lnTo>
                  <a:close/>
                </a:path>
                <a:path w="1144269" h="1402715">
                  <a:moveTo>
                    <a:pt x="509390" y="1064299"/>
                  </a:moveTo>
                  <a:lnTo>
                    <a:pt x="509111" y="1064299"/>
                  </a:lnTo>
                  <a:lnTo>
                    <a:pt x="509390" y="1064299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890795" y="6052271"/>
              <a:ext cx="1156335" cy="1409700"/>
            </a:xfrm>
            <a:custGeom>
              <a:avLst/>
              <a:gdLst/>
              <a:ahLst/>
              <a:cxnLst/>
              <a:rect l="l" t="t" r="r" b="b"/>
              <a:pathLst>
                <a:path w="1156334" h="1409700">
                  <a:moveTo>
                    <a:pt x="809095" y="114299"/>
                  </a:moveTo>
                  <a:lnTo>
                    <a:pt x="786139" y="114299"/>
                  </a:lnTo>
                  <a:lnTo>
                    <a:pt x="802818" y="101599"/>
                  </a:lnTo>
                  <a:lnTo>
                    <a:pt x="817671" y="101599"/>
                  </a:lnTo>
                  <a:lnTo>
                    <a:pt x="832379" y="76199"/>
                  </a:lnTo>
                  <a:lnTo>
                    <a:pt x="848117" y="63499"/>
                  </a:lnTo>
                  <a:lnTo>
                    <a:pt x="867100" y="50799"/>
                  </a:lnTo>
                  <a:lnTo>
                    <a:pt x="890708" y="25399"/>
                  </a:lnTo>
                  <a:lnTo>
                    <a:pt x="920323" y="12699"/>
                  </a:lnTo>
                  <a:lnTo>
                    <a:pt x="962327" y="0"/>
                  </a:lnTo>
                  <a:lnTo>
                    <a:pt x="1031967" y="0"/>
                  </a:lnTo>
                  <a:lnTo>
                    <a:pt x="975780" y="12699"/>
                  </a:lnTo>
                  <a:lnTo>
                    <a:pt x="925322" y="25399"/>
                  </a:lnTo>
                  <a:lnTo>
                    <a:pt x="897384" y="38099"/>
                  </a:lnTo>
                  <a:lnTo>
                    <a:pt x="875153" y="50799"/>
                  </a:lnTo>
                  <a:lnTo>
                    <a:pt x="857056" y="76199"/>
                  </a:lnTo>
                  <a:lnTo>
                    <a:pt x="841523" y="88899"/>
                  </a:lnTo>
                  <a:lnTo>
                    <a:pt x="825669" y="101599"/>
                  </a:lnTo>
                  <a:lnTo>
                    <a:pt x="809095" y="114299"/>
                  </a:lnTo>
                  <a:close/>
                </a:path>
                <a:path w="1156334" h="1409700">
                  <a:moveTo>
                    <a:pt x="673873" y="380999"/>
                  </a:moveTo>
                  <a:lnTo>
                    <a:pt x="656872" y="380999"/>
                  </a:lnTo>
                  <a:lnTo>
                    <a:pt x="778261" y="266699"/>
                  </a:lnTo>
                  <a:lnTo>
                    <a:pt x="818930" y="241299"/>
                  </a:lnTo>
                  <a:lnTo>
                    <a:pt x="859435" y="203199"/>
                  </a:lnTo>
                  <a:lnTo>
                    <a:pt x="939314" y="152399"/>
                  </a:lnTo>
                  <a:lnTo>
                    <a:pt x="978367" y="126999"/>
                  </a:lnTo>
                  <a:lnTo>
                    <a:pt x="1016616" y="101599"/>
                  </a:lnTo>
                  <a:lnTo>
                    <a:pt x="1053902" y="76199"/>
                  </a:lnTo>
                  <a:lnTo>
                    <a:pt x="1090063" y="50799"/>
                  </a:lnTo>
                  <a:lnTo>
                    <a:pt x="1124939" y="38099"/>
                  </a:lnTo>
                  <a:lnTo>
                    <a:pt x="1084735" y="12699"/>
                  </a:lnTo>
                  <a:lnTo>
                    <a:pt x="1031967" y="0"/>
                  </a:lnTo>
                  <a:lnTo>
                    <a:pt x="1060703" y="0"/>
                  </a:lnTo>
                  <a:lnTo>
                    <a:pt x="1105417" y="12699"/>
                  </a:lnTo>
                  <a:lnTo>
                    <a:pt x="1139376" y="38099"/>
                  </a:lnTo>
                  <a:lnTo>
                    <a:pt x="1144706" y="50799"/>
                  </a:lnTo>
                  <a:lnTo>
                    <a:pt x="1132025" y="50799"/>
                  </a:lnTo>
                  <a:lnTo>
                    <a:pt x="1096916" y="63499"/>
                  </a:lnTo>
                  <a:lnTo>
                    <a:pt x="1060500" y="88899"/>
                  </a:lnTo>
                  <a:lnTo>
                    <a:pt x="1022940" y="114299"/>
                  </a:lnTo>
                  <a:lnTo>
                    <a:pt x="984399" y="126999"/>
                  </a:lnTo>
                  <a:lnTo>
                    <a:pt x="945042" y="165099"/>
                  </a:lnTo>
                  <a:lnTo>
                    <a:pt x="864528" y="215899"/>
                  </a:lnTo>
                  <a:lnTo>
                    <a:pt x="823698" y="253999"/>
                  </a:lnTo>
                  <a:lnTo>
                    <a:pt x="782705" y="279399"/>
                  </a:lnTo>
                  <a:lnTo>
                    <a:pt x="673873" y="380999"/>
                  </a:lnTo>
                  <a:close/>
                </a:path>
                <a:path w="1156334" h="1409700">
                  <a:moveTo>
                    <a:pt x="379904" y="419099"/>
                  </a:moveTo>
                  <a:lnTo>
                    <a:pt x="355183" y="419099"/>
                  </a:lnTo>
                  <a:lnTo>
                    <a:pt x="376955" y="406399"/>
                  </a:lnTo>
                  <a:lnTo>
                    <a:pt x="408951" y="393699"/>
                  </a:lnTo>
                  <a:lnTo>
                    <a:pt x="432993" y="368299"/>
                  </a:lnTo>
                  <a:lnTo>
                    <a:pt x="449599" y="342899"/>
                  </a:lnTo>
                  <a:lnTo>
                    <a:pt x="459283" y="330199"/>
                  </a:lnTo>
                  <a:lnTo>
                    <a:pt x="470199" y="304799"/>
                  </a:lnTo>
                  <a:lnTo>
                    <a:pt x="475157" y="279399"/>
                  </a:lnTo>
                  <a:lnTo>
                    <a:pt x="476141" y="253999"/>
                  </a:lnTo>
                  <a:lnTo>
                    <a:pt x="475132" y="228599"/>
                  </a:lnTo>
                  <a:lnTo>
                    <a:pt x="474183" y="203199"/>
                  </a:lnTo>
                  <a:lnTo>
                    <a:pt x="480854" y="152399"/>
                  </a:lnTo>
                  <a:lnTo>
                    <a:pt x="511627" y="101599"/>
                  </a:lnTo>
                  <a:lnTo>
                    <a:pt x="569048" y="63499"/>
                  </a:lnTo>
                  <a:lnTo>
                    <a:pt x="605417" y="50799"/>
                  </a:lnTo>
                  <a:lnTo>
                    <a:pt x="632028" y="50799"/>
                  </a:lnTo>
                  <a:lnTo>
                    <a:pt x="654545" y="63499"/>
                  </a:lnTo>
                  <a:lnTo>
                    <a:pt x="597487" y="63499"/>
                  </a:lnTo>
                  <a:lnTo>
                    <a:pt x="568304" y="76199"/>
                  </a:lnTo>
                  <a:lnTo>
                    <a:pt x="519752" y="114299"/>
                  </a:lnTo>
                  <a:lnTo>
                    <a:pt x="492017" y="165099"/>
                  </a:lnTo>
                  <a:lnTo>
                    <a:pt x="485968" y="203199"/>
                  </a:lnTo>
                  <a:lnTo>
                    <a:pt x="486902" y="228599"/>
                  </a:lnTo>
                  <a:lnTo>
                    <a:pt x="488058" y="253999"/>
                  </a:lnTo>
                  <a:lnTo>
                    <a:pt x="487001" y="279399"/>
                  </a:lnTo>
                  <a:lnTo>
                    <a:pt x="481638" y="304799"/>
                  </a:lnTo>
                  <a:lnTo>
                    <a:pt x="469877" y="330199"/>
                  </a:lnTo>
                  <a:lnTo>
                    <a:pt x="459499" y="355599"/>
                  </a:lnTo>
                  <a:lnTo>
                    <a:pt x="441540" y="380999"/>
                  </a:lnTo>
                  <a:lnTo>
                    <a:pt x="415257" y="406399"/>
                  </a:lnTo>
                  <a:lnTo>
                    <a:pt x="379904" y="419099"/>
                  </a:lnTo>
                  <a:close/>
                </a:path>
                <a:path w="1156334" h="1409700">
                  <a:moveTo>
                    <a:pt x="714609" y="914399"/>
                  </a:moveTo>
                  <a:lnTo>
                    <a:pt x="643001" y="914399"/>
                  </a:lnTo>
                  <a:lnTo>
                    <a:pt x="734710" y="888999"/>
                  </a:lnTo>
                  <a:lnTo>
                    <a:pt x="822411" y="863599"/>
                  </a:lnTo>
                  <a:lnTo>
                    <a:pt x="822999" y="850899"/>
                  </a:lnTo>
                  <a:lnTo>
                    <a:pt x="822411" y="850899"/>
                  </a:lnTo>
                  <a:lnTo>
                    <a:pt x="816651" y="838199"/>
                  </a:lnTo>
                  <a:lnTo>
                    <a:pt x="805530" y="812799"/>
                  </a:lnTo>
                  <a:lnTo>
                    <a:pt x="790941" y="800099"/>
                  </a:lnTo>
                  <a:lnTo>
                    <a:pt x="759305" y="787399"/>
                  </a:lnTo>
                  <a:lnTo>
                    <a:pt x="745397" y="774699"/>
                  </a:lnTo>
                  <a:lnTo>
                    <a:pt x="734853" y="761999"/>
                  </a:lnTo>
                  <a:lnTo>
                    <a:pt x="729468" y="736599"/>
                  </a:lnTo>
                  <a:lnTo>
                    <a:pt x="735513" y="711199"/>
                  </a:lnTo>
                  <a:lnTo>
                    <a:pt x="757452" y="685799"/>
                  </a:lnTo>
                  <a:lnTo>
                    <a:pt x="789811" y="660399"/>
                  </a:lnTo>
                  <a:lnTo>
                    <a:pt x="827116" y="634999"/>
                  </a:lnTo>
                  <a:lnTo>
                    <a:pt x="859514" y="609599"/>
                  </a:lnTo>
                  <a:lnTo>
                    <a:pt x="888274" y="584199"/>
                  </a:lnTo>
                  <a:lnTo>
                    <a:pt x="909316" y="558799"/>
                  </a:lnTo>
                  <a:lnTo>
                    <a:pt x="918559" y="546099"/>
                  </a:lnTo>
                  <a:lnTo>
                    <a:pt x="869608" y="546099"/>
                  </a:lnTo>
                  <a:lnTo>
                    <a:pt x="917383" y="533399"/>
                  </a:lnTo>
                  <a:lnTo>
                    <a:pt x="912099" y="520699"/>
                  </a:lnTo>
                  <a:lnTo>
                    <a:pt x="903780" y="507999"/>
                  </a:lnTo>
                  <a:lnTo>
                    <a:pt x="893141" y="495299"/>
                  </a:lnTo>
                  <a:lnTo>
                    <a:pt x="880894" y="495299"/>
                  </a:lnTo>
                  <a:lnTo>
                    <a:pt x="864231" y="482599"/>
                  </a:lnTo>
                  <a:lnTo>
                    <a:pt x="848786" y="469899"/>
                  </a:lnTo>
                  <a:lnTo>
                    <a:pt x="836759" y="444499"/>
                  </a:lnTo>
                  <a:lnTo>
                    <a:pt x="830350" y="431799"/>
                  </a:lnTo>
                  <a:lnTo>
                    <a:pt x="833341" y="393699"/>
                  </a:lnTo>
                  <a:lnTo>
                    <a:pt x="845923" y="368299"/>
                  </a:lnTo>
                  <a:lnTo>
                    <a:pt x="862920" y="355599"/>
                  </a:lnTo>
                  <a:lnTo>
                    <a:pt x="879159" y="330199"/>
                  </a:lnTo>
                  <a:lnTo>
                    <a:pt x="915715" y="304799"/>
                  </a:lnTo>
                  <a:lnTo>
                    <a:pt x="951086" y="279399"/>
                  </a:lnTo>
                  <a:lnTo>
                    <a:pt x="984969" y="266699"/>
                  </a:lnTo>
                  <a:lnTo>
                    <a:pt x="1044533" y="241299"/>
                  </a:lnTo>
                  <a:lnTo>
                    <a:pt x="1092974" y="215899"/>
                  </a:lnTo>
                  <a:lnTo>
                    <a:pt x="1133708" y="165099"/>
                  </a:lnTo>
                  <a:lnTo>
                    <a:pt x="1143812" y="114299"/>
                  </a:lnTo>
                  <a:lnTo>
                    <a:pt x="1143392" y="76199"/>
                  </a:lnTo>
                  <a:lnTo>
                    <a:pt x="1132025" y="50799"/>
                  </a:lnTo>
                  <a:lnTo>
                    <a:pt x="1144706" y="50799"/>
                  </a:lnTo>
                  <a:lnTo>
                    <a:pt x="1155365" y="76199"/>
                  </a:lnTo>
                  <a:lnTo>
                    <a:pt x="1156231" y="126999"/>
                  </a:lnTo>
                  <a:lnTo>
                    <a:pt x="1144693" y="165099"/>
                  </a:lnTo>
                  <a:lnTo>
                    <a:pt x="1123469" y="203199"/>
                  </a:lnTo>
                  <a:lnTo>
                    <a:pt x="1075935" y="241299"/>
                  </a:lnTo>
                  <a:lnTo>
                    <a:pt x="1020882" y="266699"/>
                  </a:lnTo>
                  <a:lnTo>
                    <a:pt x="956930" y="292099"/>
                  </a:lnTo>
                  <a:lnTo>
                    <a:pt x="922804" y="317499"/>
                  </a:lnTo>
                  <a:lnTo>
                    <a:pt x="887686" y="342899"/>
                  </a:lnTo>
                  <a:lnTo>
                    <a:pt x="869323" y="355599"/>
                  </a:lnTo>
                  <a:lnTo>
                    <a:pt x="854130" y="380999"/>
                  </a:lnTo>
                  <a:lnTo>
                    <a:pt x="844395" y="406399"/>
                  </a:lnTo>
                  <a:lnTo>
                    <a:pt x="842405" y="431799"/>
                  </a:lnTo>
                  <a:lnTo>
                    <a:pt x="847938" y="444499"/>
                  </a:lnTo>
                  <a:lnTo>
                    <a:pt x="858529" y="457199"/>
                  </a:lnTo>
                  <a:lnTo>
                    <a:pt x="872378" y="469899"/>
                  </a:lnTo>
                  <a:lnTo>
                    <a:pt x="902237" y="495299"/>
                  </a:lnTo>
                  <a:lnTo>
                    <a:pt x="915314" y="507999"/>
                  </a:lnTo>
                  <a:lnTo>
                    <a:pt x="925309" y="520699"/>
                  </a:lnTo>
                  <a:lnTo>
                    <a:pt x="930614" y="533399"/>
                  </a:lnTo>
                  <a:lnTo>
                    <a:pt x="925257" y="558799"/>
                  </a:lnTo>
                  <a:lnTo>
                    <a:pt x="904074" y="584199"/>
                  </a:lnTo>
                  <a:lnTo>
                    <a:pt x="871970" y="609599"/>
                  </a:lnTo>
                  <a:lnTo>
                    <a:pt x="833849" y="647699"/>
                  </a:lnTo>
                  <a:lnTo>
                    <a:pt x="798890" y="660399"/>
                  </a:lnTo>
                  <a:lnTo>
                    <a:pt x="768416" y="685799"/>
                  </a:lnTo>
                  <a:lnTo>
                    <a:pt x="747585" y="711199"/>
                  </a:lnTo>
                  <a:lnTo>
                    <a:pt x="741553" y="736599"/>
                  </a:lnTo>
                  <a:lnTo>
                    <a:pt x="745940" y="749299"/>
                  </a:lnTo>
                  <a:lnTo>
                    <a:pt x="754821" y="761999"/>
                  </a:lnTo>
                  <a:lnTo>
                    <a:pt x="767065" y="774699"/>
                  </a:lnTo>
                  <a:lnTo>
                    <a:pt x="781541" y="787399"/>
                  </a:lnTo>
                  <a:lnTo>
                    <a:pt x="798941" y="800099"/>
                  </a:lnTo>
                  <a:lnTo>
                    <a:pt x="815196" y="812799"/>
                  </a:lnTo>
                  <a:lnTo>
                    <a:pt x="827929" y="825499"/>
                  </a:lnTo>
                  <a:lnTo>
                    <a:pt x="834760" y="850899"/>
                  </a:lnTo>
                  <a:lnTo>
                    <a:pt x="831866" y="876299"/>
                  </a:lnTo>
                  <a:lnTo>
                    <a:pt x="819147" y="876299"/>
                  </a:lnTo>
                  <a:lnTo>
                    <a:pt x="767778" y="901699"/>
                  </a:lnTo>
                  <a:lnTo>
                    <a:pt x="714609" y="914399"/>
                  </a:lnTo>
                  <a:close/>
                </a:path>
                <a:path w="1156334" h="1409700">
                  <a:moveTo>
                    <a:pt x="440149" y="685799"/>
                  </a:moveTo>
                  <a:lnTo>
                    <a:pt x="431036" y="685799"/>
                  </a:lnTo>
                  <a:lnTo>
                    <a:pt x="459744" y="634999"/>
                  </a:lnTo>
                  <a:lnTo>
                    <a:pt x="489331" y="596899"/>
                  </a:lnTo>
                  <a:lnTo>
                    <a:pt x="519712" y="546099"/>
                  </a:lnTo>
                  <a:lnTo>
                    <a:pt x="550803" y="507999"/>
                  </a:lnTo>
                  <a:lnTo>
                    <a:pt x="582516" y="469899"/>
                  </a:lnTo>
                  <a:lnTo>
                    <a:pt x="614768" y="431799"/>
                  </a:lnTo>
                  <a:lnTo>
                    <a:pt x="647472" y="393699"/>
                  </a:lnTo>
                  <a:lnTo>
                    <a:pt x="633244" y="368299"/>
                  </a:lnTo>
                  <a:lnTo>
                    <a:pt x="620972" y="342899"/>
                  </a:lnTo>
                  <a:lnTo>
                    <a:pt x="610631" y="304799"/>
                  </a:lnTo>
                  <a:lnTo>
                    <a:pt x="602191" y="279399"/>
                  </a:lnTo>
                  <a:lnTo>
                    <a:pt x="592649" y="228599"/>
                  </a:lnTo>
                  <a:lnTo>
                    <a:pt x="588702" y="165099"/>
                  </a:lnTo>
                  <a:lnTo>
                    <a:pt x="590324" y="114299"/>
                  </a:lnTo>
                  <a:lnTo>
                    <a:pt x="597487" y="63499"/>
                  </a:lnTo>
                  <a:lnTo>
                    <a:pt x="610709" y="63499"/>
                  </a:lnTo>
                  <a:lnTo>
                    <a:pt x="603202" y="114299"/>
                  </a:lnTo>
                  <a:lnTo>
                    <a:pt x="601374" y="165099"/>
                  </a:lnTo>
                  <a:lnTo>
                    <a:pt x="605169" y="215899"/>
                  </a:lnTo>
                  <a:lnTo>
                    <a:pt x="614532" y="266699"/>
                  </a:lnTo>
                  <a:lnTo>
                    <a:pt x="622470" y="304799"/>
                  </a:lnTo>
                  <a:lnTo>
                    <a:pt x="643641" y="355599"/>
                  </a:lnTo>
                  <a:lnTo>
                    <a:pt x="656872" y="380999"/>
                  </a:lnTo>
                  <a:lnTo>
                    <a:pt x="673873" y="380999"/>
                  </a:lnTo>
                  <a:lnTo>
                    <a:pt x="660371" y="393699"/>
                  </a:lnTo>
                  <a:lnTo>
                    <a:pt x="660106" y="406399"/>
                  </a:lnTo>
                  <a:lnTo>
                    <a:pt x="658901" y="406399"/>
                  </a:lnTo>
                  <a:lnTo>
                    <a:pt x="629983" y="431799"/>
                  </a:lnTo>
                  <a:lnTo>
                    <a:pt x="601440" y="469899"/>
                  </a:lnTo>
                  <a:lnTo>
                    <a:pt x="573327" y="495299"/>
                  </a:lnTo>
                  <a:lnTo>
                    <a:pt x="545699" y="533399"/>
                  </a:lnTo>
                  <a:lnTo>
                    <a:pt x="589458" y="546099"/>
                  </a:lnTo>
                  <a:lnTo>
                    <a:pt x="537496" y="546099"/>
                  </a:lnTo>
                  <a:lnTo>
                    <a:pt x="510165" y="584199"/>
                  </a:lnTo>
                  <a:lnTo>
                    <a:pt x="483357" y="622299"/>
                  </a:lnTo>
                  <a:lnTo>
                    <a:pt x="457156" y="660399"/>
                  </a:lnTo>
                  <a:lnTo>
                    <a:pt x="440149" y="685799"/>
                  </a:lnTo>
                  <a:close/>
                </a:path>
                <a:path w="1156334" h="1409700">
                  <a:moveTo>
                    <a:pt x="789991" y="126999"/>
                  </a:moveTo>
                  <a:lnTo>
                    <a:pt x="720309" y="126999"/>
                  </a:lnTo>
                  <a:lnTo>
                    <a:pt x="701546" y="114299"/>
                  </a:lnTo>
                  <a:lnTo>
                    <a:pt x="684217" y="101599"/>
                  </a:lnTo>
                  <a:lnTo>
                    <a:pt x="667935" y="88899"/>
                  </a:lnTo>
                  <a:lnTo>
                    <a:pt x="650991" y="76199"/>
                  </a:lnTo>
                  <a:lnTo>
                    <a:pt x="632284" y="63499"/>
                  </a:lnTo>
                  <a:lnTo>
                    <a:pt x="654545" y="63499"/>
                  </a:lnTo>
                  <a:lnTo>
                    <a:pt x="674257" y="76199"/>
                  </a:lnTo>
                  <a:lnTo>
                    <a:pt x="692450" y="88899"/>
                  </a:lnTo>
                  <a:lnTo>
                    <a:pt x="708773" y="101599"/>
                  </a:lnTo>
                  <a:lnTo>
                    <a:pt x="725785" y="114299"/>
                  </a:lnTo>
                  <a:lnTo>
                    <a:pt x="809095" y="114299"/>
                  </a:lnTo>
                  <a:lnTo>
                    <a:pt x="789991" y="126999"/>
                  </a:lnTo>
                  <a:close/>
                </a:path>
                <a:path w="1156334" h="1409700">
                  <a:moveTo>
                    <a:pt x="411044" y="1409699"/>
                  </a:moveTo>
                  <a:lnTo>
                    <a:pt x="312373" y="1409699"/>
                  </a:lnTo>
                  <a:lnTo>
                    <a:pt x="269991" y="1396999"/>
                  </a:lnTo>
                  <a:lnTo>
                    <a:pt x="233227" y="1384299"/>
                  </a:lnTo>
                  <a:lnTo>
                    <a:pt x="175612" y="1358899"/>
                  </a:lnTo>
                  <a:lnTo>
                    <a:pt x="135437" y="1333499"/>
                  </a:lnTo>
                  <a:lnTo>
                    <a:pt x="90463" y="1295399"/>
                  </a:lnTo>
                  <a:lnTo>
                    <a:pt x="48214" y="1244599"/>
                  </a:lnTo>
                  <a:lnTo>
                    <a:pt x="26971" y="1193799"/>
                  </a:lnTo>
                  <a:lnTo>
                    <a:pt x="10776" y="1155699"/>
                  </a:lnTo>
                  <a:lnTo>
                    <a:pt x="1247" y="1104899"/>
                  </a:lnTo>
                  <a:lnTo>
                    <a:pt x="0" y="1054099"/>
                  </a:lnTo>
                  <a:lnTo>
                    <a:pt x="8651" y="1015999"/>
                  </a:lnTo>
                  <a:lnTo>
                    <a:pt x="28817" y="965199"/>
                  </a:lnTo>
                  <a:lnTo>
                    <a:pt x="47140" y="952499"/>
                  </a:lnTo>
                  <a:lnTo>
                    <a:pt x="66706" y="939799"/>
                  </a:lnTo>
                  <a:lnTo>
                    <a:pt x="86657" y="927099"/>
                  </a:lnTo>
                  <a:lnTo>
                    <a:pt x="106138" y="914399"/>
                  </a:lnTo>
                  <a:lnTo>
                    <a:pt x="125023" y="914399"/>
                  </a:lnTo>
                  <a:lnTo>
                    <a:pt x="142307" y="901699"/>
                  </a:lnTo>
                  <a:lnTo>
                    <a:pt x="157828" y="888999"/>
                  </a:lnTo>
                  <a:lnTo>
                    <a:pt x="171422" y="876299"/>
                  </a:lnTo>
                  <a:lnTo>
                    <a:pt x="181746" y="850899"/>
                  </a:lnTo>
                  <a:lnTo>
                    <a:pt x="183886" y="812799"/>
                  </a:lnTo>
                  <a:lnTo>
                    <a:pt x="179039" y="761999"/>
                  </a:lnTo>
                  <a:lnTo>
                    <a:pt x="168406" y="711199"/>
                  </a:lnTo>
                  <a:lnTo>
                    <a:pt x="153183" y="634999"/>
                  </a:lnTo>
                  <a:lnTo>
                    <a:pt x="150937" y="622299"/>
                  </a:lnTo>
                  <a:lnTo>
                    <a:pt x="148665" y="622299"/>
                  </a:lnTo>
                  <a:lnTo>
                    <a:pt x="146446" y="609599"/>
                  </a:lnTo>
                  <a:lnTo>
                    <a:pt x="144362" y="596899"/>
                  </a:lnTo>
                  <a:lnTo>
                    <a:pt x="135530" y="558799"/>
                  </a:lnTo>
                  <a:lnTo>
                    <a:pt x="130583" y="533399"/>
                  </a:lnTo>
                  <a:lnTo>
                    <a:pt x="131422" y="495299"/>
                  </a:lnTo>
                  <a:lnTo>
                    <a:pt x="153339" y="444499"/>
                  </a:lnTo>
                  <a:lnTo>
                    <a:pt x="187506" y="406399"/>
                  </a:lnTo>
                  <a:lnTo>
                    <a:pt x="232000" y="380999"/>
                  </a:lnTo>
                  <a:lnTo>
                    <a:pt x="254337" y="380999"/>
                  </a:lnTo>
                  <a:lnTo>
                    <a:pt x="275574" y="393699"/>
                  </a:lnTo>
                  <a:lnTo>
                    <a:pt x="216705" y="393699"/>
                  </a:lnTo>
                  <a:lnTo>
                    <a:pt x="219637" y="406399"/>
                  </a:lnTo>
                  <a:lnTo>
                    <a:pt x="205244" y="406399"/>
                  </a:lnTo>
                  <a:lnTo>
                    <a:pt x="189095" y="419099"/>
                  </a:lnTo>
                  <a:lnTo>
                    <a:pt x="151134" y="469899"/>
                  </a:lnTo>
                  <a:lnTo>
                    <a:pt x="142611" y="533399"/>
                  </a:lnTo>
                  <a:lnTo>
                    <a:pt x="147416" y="558799"/>
                  </a:lnTo>
                  <a:lnTo>
                    <a:pt x="158175" y="609599"/>
                  </a:lnTo>
                  <a:lnTo>
                    <a:pt x="164953" y="634999"/>
                  </a:lnTo>
                  <a:lnTo>
                    <a:pt x="180614" y="711199"/>
                  </a:lnTo>
                  <a:lnTo>
                    <a:pt x="191449" y="761999"/>
                  </a:lnTo>
                  <a:lnTo>
                    <a:pt x="196158" y="812799"/>
                  </a:lnTo>
                  <a:lnTo>
                    <a:pt x="193443" y="850899"/>
                  </a:lnTo>
                  <a:lnTo>
                    <a:pt x="182007" y="876299"/>
                  </a:lnTo>
                  <a:lnTo>
                    <a:pt x="166501" y="901699"/>
                  </a:lnTo>
                  <a:lnTo>
                    <a:pt x="148788" y="914399"/>
                  </a:lnTo>
                  <a:lnTo>
                    <a:pt x="129750" y="927099"/>
                  </a:lnTo>
                  <a:lnTo>
                    <a:pt x="110269" y="927099"/>
                  </a:lnTo>
                  <a:lnTo>
                    <a:pt x="92266" y="939799"/>
                  </a:lnTo>
                  <a:lnTo>
                    <a:pt x="74320" y="939799"/>
                  </a:lnTo>
                  <a:lnTo>
                    <a:pt x="56928" y="952499"/>
                  </a:lnTo>
                  <a:lnTo>
                    <a:pt x="40587" y="977899"/>
                  </a:lnTo>
                  <a:lnTo>
                    <a:pt x="46212" y="990599"/>
                  </a:lnTo>
                  <a:lnTo>
                    <a:pt x="32639" y="990599"/>
                  </a:lnTo>
                  <a:lnTo>
                    <a:pt x="15239" y="1041399"/>
                  </a:lnTo>
                  <a:lnTo>
                    <a:pt x="12809" y="1092199"/>
                  </a:lnTo>
                  <a:lnTo>
                    <a:pt x="21698" y="1142999"/>
                  </a:lnTo>
                  <a:lnTo>
                    <a:pt x="38251" y="1193799"/>
                  </a:lnTo>
                  <a:lnTo>
                    <a:pt x="58814" y="1231899"/>
                  </a:lnTo>
                  <a:lnTo>
                    <a:pt x="95775" y="1282699"/>
                  </a:lnTo>
                  <a:lnTo>
                    <a:pt x="135518" y="1320799"/>
                  </a:lnTo>
                  <a:lnTo>
                    <a:pt x="172560" y="1346199"/>
                  </a:lnTo>
                  <a:lnTo>
                    <a:pt x="201419" y="1358899"/>
                  </a:lnTo>
                  <a:lnTo>
                    <a:pt x="212586" y="1358899"/>
                  </a:lnTo>
                  <a:lnTo>
                    <a:pt x="248946" y="1371599"/>
                  </a:lnTo>
                  <a:lnTo>
                    <a:pt x="294101" y="1384299"/>
                  </a:lnTo>
                  <a:lnTo>
                    <a:pt x="345834" y="1396999"/>
                  </a:lnTo>
                  <a:lnTo>
                    <a:pt x="437811" y="1396999"/>
                  </a:lnTo>
                  <a:lnTo>
                    <a:pt x="411044" y="1409699"/>
                  </a:lnTo>
                  <a:close/>
                </a:path>
                <a:path w="1156334" h="1409700">
                  <a:moveTo>
                    <a:pt x="315388" y="406399"/>
                  </a:moveTo>
                  <a:lnTo>
                    <a:pt x="264855" y="406399"/>
                  </a:lnTo>
                  <a:lnTo>
                    <a:pt x="251651" y="393699"/>
                  </a:lnTo>
                  <a:lnTo>
                    <a:pt x="296097" y="393699"/>
                  </a:lnTo>
                  <a:lnTo>
                    <a:pt x="315388" y="406399"/>
                  </a:lnTo>
                  <a:close/>
                </a:path>
                <a:path w="1156334" h="1409700">
                  <a:moveTo>
                    <a:pt x="243698" y="1181099"/>
                  </a:moveTo>
                  <a:lnTo>
                    <a:pt x="230237" y="1181099"/>
                  </a:lnTo>
                  <a:lnTo>
                    <a:pt x="242390" y="1130299"/>
                  </a:lnTo>
                  <a:lnTo>
                    <a:pt x="256091" y="1079499"/>
                  </a:lnTo>
                  <a:lnTo>
                    <a:pt x="271334" y="1028699"/>
                  </a:lnTo>
                  <a:lnTo>
                    <a:pt x="288114" y="977899"/>
                  </a:lnTo>
                  <a:lnTo>
                    <a:pt x="306424" y="939799"/>
                  </a:lnTo>
                  <a:lnTo>
                    <a:pt x="326260" y="888999"/>
                  </a:lnTo>
                  <a:lnTo>
                    <a:pt x="347616" y="838199"/>
                  </a:lnTo>
                  <a:lnTo>
                    <a:pt x="370486" y="787399"/>
                  </a:lnTo>
                  <a:lnTo>
                    <a:pt x="394864" y="749299"/>
                  </a:lnTo>
                  <a:lnTo>
                    <a:pt x="420745" y="698499"/>
                  </a:lnTo>
                  <a:lnTo>
                    <a:pt x="424597" y="698499"/>
                  </a:lnTo>
                  <a:lnTo>
                    <a:pt x="384591" y="673099"/>
                  </a:lnTo>
                  <a:lnTo>
                    <a:pt x="347365" y="647699"/>
                  </a:lnTo>
                  <a:lnTo>
                    <a:pt x="313397" y="609599"/>
                  </a:lnTo>
                  <a:lnTo>
                    <a:pt x="283162" y="571499"/>
                  </a:lnTo>
                  <a:lnTo>
                    <a:pt x="251881" y="533399"/>
                  </a:lnTo>
                  <a:lnTo>
                    <a:pt x="229425" y="482599"/>
                  </a:lnTo>
                  <a:lnTo>
                    <a:pt x="214358" y="444499"/>
                  </a:lnTo>
                  <a:lnTo>
                    <a:pt x="205244" y="406399"/>
                  </a:lnTo>
                  <a:lnTo>
                    <a:pt x="219637" y="406399"/>
                  </a:lnTo>
                  <a:lnTo>
                    <a:pt x="225502" y="431799"/>
                  </a:lnTo>
                  <a:lnTo>
                    <a:pt x="240115" y="482599"/>
                  </a:lnTo>
                  <a:lnTo>
                    <a:pt x="262061" y="520699"/>
                  </a:lnTo>
                  <a:lnTo>
                    <a:pt x="292856" y="571499"/>
                  </a:lnTo>
                  <a:lnTo>
                    <a:pt x="322384" y="596899"/>
                  </a:lnTo>
                  <a:lnTo>
                    <a:pt x="355557" y="634999"/>
                  </a:lnTo>
                  <a:lnTo>
                    <a:pt x="391924" y="660399"/>
                  </a:lnTo>
                  <a:lnTo>
                    <a:pt x="431036" y="685799"/>
                  </a:lnTo>
                  <a:lnTo>
                    <a:pt x="440149" y="685799"/>
                  </a:lnTo>
                  <a:lnTo>
                    <a:pt x="431645" y="698499"/>
                  </a:lnTo>
                  <a:lnTo>
                    <a:pt x="411831" y="736599"/>
                  </a:lnTo>
                  <a:lnTo>
                    <a:pt x="392969" y="774699"/>
                  </a:lnTo>
                  <a:lnTo>
                    <a:pt x="374994" y="812799"/>
                  </a:lnTo>
                  <a:lnTo>
                    <a:pt x="357843" y="850899"/>
                  </a:lnTo>
                  <a:lnTo>
                    <a:pt x="352550" y="850899"/>
                  </a:lnTo>
                  <a:lnTo>
                    <a:pt x="332227" y="901699"/>
                  </a:lnTo>
                  <a:lnTo>
                    <a:pt x="313347" y="952499"/>
                  </a:lnTo>
                  <a:lnTo>
                    <a:pt x="295918" y="1003299"/>
                  </a:lnTo>
                  <a:lnTo>
                    <a:pt x="279943" y="1041399"/>
                  </a:lnTo>
                  <a:lnTo>
                    <a:pt x="265429" y="1092199"/>
                  </a:lnTo>
                  <a:lnTo>
                    <a:pt x="252381" y="1142999"/>
                  </a:lnTo>
                  <a:lnTo>
                    <a:pt x="243698" y="1181099"/>
                  </a:lnTo>
                  <a:close/>
                </a:path>
                <a:path w="1156334" h="1409700">
                  <a:moveTo>
                    <a:pt x="355183" y="419099"/>
                  </a:moveTo>
                  <a:lnTo>
                    <a:pt x="311453" y="419099"/>
                  </a:lnTo>
                  <a:lnTo>
                    <a:pt x="291098" y="406399"/>
                  </a:lnTo>
                  <a:lnTo>
                    <a:pt x="334872" y="406399"/>
                  </a:lnTo>
                  <a:lnTo>
                    <a:pt x="355183" y="419099"/>
                  </a:lnTo>
                  <a:close/>
                </a:path>
                <a:path w="1156334" h="1409700">
                  <a:moveTo>
                    <a:pt x="678277" y="558799"/>
                  </a:moveTo>
                  <a:lnTo>
                    <a:pt x="582400" y="558799"/>
                  </a:lnTo>
                  <a:lnTo>
                    <a:pt x="537496" y="546099"/>
                  </a:lnTo>
                  <a:lnTo>
                    <a:pt x="633702" y="546099"/>
                  </a:lnTo>
                  <a:lnTo>
                    <a:pt x="678277" y="558799"/>
                  </a:lnTo>
                  <a:close/>
                </a:path>
                <a:path w="1156334" h="1409700">
                  <a:moveTo>
                    <a:pt x="870517" y="558799"/>
                  </a:moveTo>
                  <a:lnTo>
                    <a:pt x="772293" y="558799"/>
                  </a:lnTo>
                  <a:lnTo>
                    <a:pt x="821198" y="546099"/>
                  </a:lnTo>
                  <a:lnTo>
                    <a:pt x="918559" y="546099"/>
                  </a:lnTo>
                  <a:lnTo>
                    <a:pt x="870517" y="558799"/>
                  </a:lnTo>
                  <a:close/>
                </a:path>
                <a:path w="1156334" h="1409700">
                  <a:moveTo>
                    <a:pt x="772559" y="571499"/>
                  </a:moveTo>
                  <a:lnTo>
                    <a:pt x="673861" y="571499"/>
                  </a:lnTo>
                  <a:lnTo>
                    <a:pt x="627910" y="558799"/>
                  </a:lnTo>
                  <a:lnTo>
                    <a:pt x="821786" y="558799"/>
                  </a:lnTo>
                  <a:lnTo>
                    <a:pt x="772559" y="571499"/>
                  </a:lnTo>
                  <a:close/>
                </a:path>
                <a:path w="1156334" h="1409700">
                  <a:moveTo>
                    <a:pt x="605417" y="927099"/>
                  </a:moveTo>
                  <a:lnTo>
                    <a:pt x="596302" y="927099"/>
                  </a:lnTo>
                  <a:lnTo>
                    <a:pt x="535326" y="914399"/>
                  </a:lnTo>
                  <a:lnTo>
                    <a:pt x="480050" y="901699"/>
                  </a:lnTo>
                  <a:lnTo>
                    <a:pt x="430886" y="888999"/>
                  </a:lnTo>
                  <a:lnTo>
                    <a:pt x="388249" y="876299"/>
                  </a:lnTo>
                  <a:lnTo>
                    <a:pt x="352550" y="850899"/>
                  </a:lnTo>
                  <a:lnTo>
                    <a:pt x="357843" y="850899"/>
                  </a:lnTo>
                  <a:lnTo>
                    <a:pt x="392778" y="863599"/>
                  </a:lnTo>
                  <a:lnTo>
                    <a:pt x="434517" y="876299"/>
                  </a:lnTo>
                  <a:lnTo>
                    <a:pt x="482662" y="888999"/>
                  </a:lnTo>
                  <a:lnTo>
                    <a:pt x="536821" y="901699"/>
                  </a:lnTo>
                  <a:lnTo>
                    <a:pt x="596596" y="914399"/>
                  </a:lnTo>
                  <a:lnTo>
                    <a:pt x="660276" y="914399"/>
                  </a:lnTo>
                  <a:lnTo>
                    <a:pt x="605417" y="927099"/>
                  </a:lnTo>
                  <a:close/>
                </a:path>
                <a:path w="1156334" h="1409700">
                  <a:moveTo>
                    <a:pt x="437811" y="1396999"/>
                  </a:moveTo>
                  <a:lnTo>
                    <a:pt x="401928" y="1396999"/>
                  </a:lnTo>
                  <a:lnTo>
                    <a:pt x="460166" y="1371599"/>
                  </a:lnTo>
                  <a:lnTo>
                    <a:pt x="485366" y="1371599"/>
                  </a:lnTo>
                  <a:lnTo>
                    <a:pt x="516755" y="1346199"/>
                  </a:lnTo>
                  <a:lnTo>
                    <a:pt x="544842" y="1320799"/>
                  </a:lnTo>
                  <a:lnTo>
                    <a:pt x="560136" y="1295399"/>
                  </a:lnTo>
                  <a:lnTo>
                    <a:pt x="560618" y="1282699"/>
                  </a:lnTo>
                  <a:lnTo>
                    <a:pt x="558041" y="1269999"/>
                  </a:lnTo>
                  <a:lnTo>
                    <a:pt x="552983" y="1257299"/>
                  </a:lnTo>
                  <a:lnTo>
                    <a:pt x="546022" y="1244599"/>
                  </a:lnTo>
                  <a:lnTo>
                    <a:pt x="538176" y="1231899"/>
                  </a:lnTo>
                  <a:lnTo>
                    <a:pt x="530024" y="1206499"/>
                  </a:lnTo>
                  <a:lnTo>
                    <a:pt x="522152" y="1193799"/>
                  </a:lnTo>
                  <a:lnTo>
                    <a:pt x="515149" y="1168399"/>
                  </a:lnTo>
                  <a:lnTo>
                    <a:pt x="514267" y="1155699"/>
                  </a:lnTo>
                  <a:lnTo>
                    <a:pt x="507252" y="1130299"/>
                  </a:lnTo>
                  <a:lnTo>
                    <a:pt x="503351" y="1104899"/>
                  </a:lnTo>
                  <a:lnTo>
                    <a:pt x="503806" y="1079499"/>
                  </a:lnTo>
                  <a:lnTo>
                    <a:pt x="509857" y="1066799"/>
                  </a:lnTo>
                  <a:lnTo>
                    <a:pt x="527247" y="1041399"/>
                  </a:lnTo>
                  <a:lnTo>
                    <a:pt x="551157" y="1028699"/>
                  </a:lnTo>
                  <a:lnTo>
                    <a:pt x="580144" y="1015999"/>
                  </a:lnTo>
                  <a:lnTo>
                    <a:pt x="612767" y="1003299"/>
                  </a:lnTo>
                  <a:lnTo>
                    <a:pt x="649769" y="1003299"/>
                  </a:lnTo>
                  <a:lnTo>
                    <a:pt x="727301" y="977899"/>
                  </a:lnTo>
                  <a:lnTo>
                    <a:pt x="765957" y="952499"/>
                  </a:lnTo>
                  <a:lnTo>
                    <a:pt x="778531" y="939799"/>
                  </a:lnTo>
                  <a:lnTo>
                    <a:pt x="793997" y="914399"/>
                  </a:lnTo>
                  <a:lnTo>
                    <a:pt x="808740" y="901699"/>
                  </a:lnTo>
                  <a:lnTo>
                    <a:pt x="819147" y="876299"/>
                  </a:lnTo>
                  <a:lnTo>
                    <a:pt x="831866" y="876299"/>
                  </a:lnTo>
                  <a:lnTo>
                    <a:pt x="830419" y="888999"/>
                  </a:lnTo>
                  <a:lnTo>
                    <a:pt x="813480" y="914399"/>
                  </a:lnTo>
                  <a:lnTo>
                    <a:pt x="791965" y="939799"/>
                  </a:lnTo>
                  <a:lnTo>
                    <a:pt x="773896" y="952499"/>
                  </a:lnTo>
                  <a:lnTo>
                    <a:pt x="733076" y="990599"/>
                  </a:lnTo>
                  <a:lnTo>
                    <a:pt x="651977" y="1015999"/>
                  </a:lnTo>
                  <a:lnTo>
                    <a:pt x="614796" y="1015999"/>
                  </a:lnTo>
                  <a:lnTo>
                    <a:pt x="583684" y="1028699"/>
                  </a:lnTo>
                  <a:lnTo>
                    <a:pt x="557067" y="1041399"/>
                  </a:lnTo>
                  <a:lnTo>
                    <a:pt x="535793" y="1054099"/>
                  </a:lnTo>
                  <a:lnTo>
                    <a:pt x="520706" y="1066799"/>
                  </a:lnTo>
                  <a:lnTo>
                    <a:pt x="515795" y="1079499"/>
                  </a:lnTo>
                  <a:lnTo>
                    <a:pt x="515796" y="1104899"/>
                  </a:lnTo>
                  <a:lnTo>
                    <a:pt x="519656" y="1130299"/>
                  </a:lnTo>
                  <a:lnTo>
                    <a:pt x="526322" y="1155699"/>
                  </a:lnTo>
                  <a:lnTo>
                    <a:pt x="527205" y="1155699"/>
                  </a:lnTo>
                  <a:lnTo>
                    <a:pt x="533982" y="1181099"/>
                  </a:lnTo>
                  <a:lnTo>
                    <a:pt x="541601" y="1206499"/>
                  </a:lnTo>
                  <a:lnTo>
                    <a:pt x="549446" y="1219199"/>
                  </a:lnTo>
                  <a:lnTo>
                    <a:pt x="556902" y="1231899"/>
                  </a:lnTo>
                  <a:lnTo>
                    <a:pt x="564410" y="1244599"/>
                  </a:lnTo>
                  <a:lnTo>
                    <a:pt x="570085" y="1269999"/>
                  </a:lnTo>
                  <a:lnTo>
                    <a:pt x="573065" y="1282699"/>
                  </a:lnTo>
                  <a:lnTo>
                    <a:pt x="572485" y="1295399"/>
                  </a:lnTo>
                  <a:lnTo>
                    <a:pt x="555753" y="1333499"/>
                  </a:lnTo>
                  <a:lnTo>
                    <a:pt x="525510" y="1358899"/>
                  </a:lnTo>
                  <a:lnTo>
                    <a:pt x="491844" y="1371599"/>
                  </a:lnTo>
                  <a:lnTo>
                    <a:pt x="437811" y="1396999"/>
                  </a:lnTo>
                  <a:close/>
                </a:path>
                <a:path w="1156334" h="1409700">
                  <a:moveTo>
                    <a:pt x="212586" y="1358899"/>
                  </a:moveTo>
                  <a:lnTo>
                    <a:pt x="201419" y="1358899"/>
                  </a:lnTo>
                  <a:lnTo>
                    <a:pt x="206714" y="1320799"/>
                  </a:lnTo>
                  <a:lnTo>
                    <a:pt x="212920" y="1282699"/>
                  </a:lnTo>
                  <a:lnTo>
                    <a:pt x="220063" y="1231899"/>
                  </a:lnTo>
                  <a:lnTo>
                    <a:pt x="228170" y="1193799"/>
                  </a:lnTo>
                  <a:lnTo>
                    <a:pt x="200400" y="1181099"/>
                  </a:lnTo>
                  <a:lnTo>
                    <a:pt x="174036" y="1168399"/>
                  </a:lnTo>
                  <a:lnTo>
                    <a:pt x="149160" y="1142999"/>
                  </a:lnTo>
                  <a:lnTo>
                    <a:pt x="125856" y="1130299"/>
                  </a:lnTo>
                  <a:lnTo>
                    <a:pt x="96899" y="1092199"/>
                  </a:lnTo>
                  <a:lnTo>
                    <a:pt x="71528" y="1066799"/>
                  </a:lnTo>
                  <a:lnTo>
                    <a:pt x="50017" y="1028699"/>
                  </a:lnTo>
                  <a:lnTo>
                    <a:pt x="32639" y="990599"/>
                  </a:lnTo>
                  <a:lnTo>
                    <a:pt x="46212" y="990599"/>
                  </a:lnTo>
                  <a:lnTo>
                    <a:pt x="57462" y="1015999"/>
                  </a:lnTo>
                  <a:lnTo>
                    <a:pt x="78807" y="1054099"/>
                  </a:lnTo>
                  <a:lnTo>
                    <a:pt x="104343" y="1092199"/>
                  </a:lnTo>
                  <a:lnTo>
                    <a:pt x="133792" y="1117599"/>
                  </a:lnTo>
                  <a:lnTo>
                    <a:pt x="155888" y="1142999"/>
                  </a:lnTo>
                  <a:lnTo>
                    <a:pt x="179365" y="1155699"/>
                  </a:lnTo>
                  <a:lnTo>
                    <a:pt x="204166" y="1168399"/>
                  </a:lnTo>
                  <a:lnTo>
                    <a:pt x="230237" y="1181099"/>
                  </a:lnTo>
                  <a:lnTo>
                    <a:pt x="243698" y="1181099"/>
                  </a:lnTo>
                  <a:lnTo>
                    <a:pt x="240804" y="1193799"/>
                  </a:lnTo>
                  <a:lnTo>
                    <a:pt x="240519" y="1193799"/>
                  </a:lnTo>
                  <a:lnTo>
                    <a:pt x="232016" y="1231899"/>
                  </a:lnTo>
                  <a:lnTo>
                    <a:pt x="224562" y="1282699"/>
                  </a:lnTo>
                  <a:lnTo>
                    <a:pt x="218104" y="1320799"/>
                  </a:lnTo>
                  <a:lnTo>
                    <a:pt x="212586" y="1358899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7308219" y="7357658"/>
            <a:ext cx="790575" cy="1518285"/>
            <a:chOff x="7308219" y="7357658"/>
            <a:chExt cx="790575" cy="1518285"/>
          </a:xfrm>
        </p:grpSpPr>
        <p:sp>
          <p:nvSpPr>
            <p:cNvPr id="71" name="object 71"/>
            <p:cNvSpPr/>
            <p:nvPr/>
          </p:nvSpPr>
          <p:spPr>
            <a:xfrm>
              <a:off x="7308219" y="7357658"/>
              <a:ext cx="747395" cy="1517650"/>
            </a:xfrm>
            <a:custGeom>
              <a:avLst/>
              <a:gdLst/>
              <a:ahLst/>
              <a:cxnLst/>
              <a:rect l="l" t="t" r="r" b="b"/>
              <a:pathLst>
                <a:path w="747395" h="1517650">
                  <a:moveTo>
                    <a:pt x="625799" y="1517347"/>
                  </a:moveTo>
                  <a:lnTo>
                    <a:pt x="111471" y="1517347"/>
                  </a:lnTo>
                  <a:lnTo>
                    <a:pt x="68111" y="1508557"/>
                  </a:lnTo>
                  <a:lnTo>
                    <a:pt x="32675" y="1484597"/>
                  </a:lnTo>
                  <a:lnTo>
                    <a:pt x="8770" y="1449081"/>
                  </a:lnTo>
                  <a:lnTo>
                    <a:pt x="0" y="1405625"/>
                  </a:lnTo>
                  <a:lnTo>
                    <a:pt x="0" y="1331853"/>
                  </a:lnTo>
                  <a:lnTo>
                    <a:pt x="742716" y="1331853"/>
                  </a:lnTo>
                  <a:lnTo>
                    <a:pt x="742719" y="1400464"/>
                  </a:lnTo>
                  <a:lnTo>
                    <a:pt x="733523" y="1446008"/>
                  </a:lnTo>
                  <a:lnTo>
                    <a:pt x="708453" y="1483155"/>
                  </a:lnTo>
                  <a:lnTo>
                    <a:pt x="671286" y="1508177"/>
                  </a:lnTo>
                  <a:lnTo>
                    <a:pt x="625799" y="1517347"/>
                  </a:lnTo>
                  <a:close/>
                </a:path>
                <a:path w="747395" h="1517650">
                  <a:moveTo>
                    <a:pt x="746951" y="168802"/>
                  </a:moveTo>
                  <a:lnTo>
                    <a:pt x="4235" y="168802"/>
                  </a:lnTo>
                  <a:lnTo>
                    <a:pt x="4234" y="129335"/>
                  </a:lnTo>
                  <a:lnTo>
                    <a:pt x="14387" y="79028"/>
                  </a:lnTo>
                  <a:lnTo>
                    <a:pt x="42062" y="37913"/>
                  </a:lnTo>
                  <a:lnTo>
                    <a:pt x="83084" y="10175"/>
                  </a:lnTo>
                  <a:lnTo>
                    <a:pt x="133277" y="0"/>
                  </a:lnTo>
                  <a:lnTo>
                    <a:pt x="633059" y="0"/>
                  </a:lnTo>
                  <a:lnTo>
                    <a:pt x="677307" y="8956"/>
                  </a:lnTo>
                  <a:lnTo>
                    <a:pt x="713518" y="33396"/>
                  </a:lnTo>
                  <a:lnTo>
                    <a:pt x="737972" y="69677"/>
                  </a:lnTo>
                  <a:lnTo>
                    <a:pt x="746951" y="114156"/>
                  </a:lnTo>
                  <a:lnTo>
                    <a:pt x="746951" y="168802"/>
                  </a:lnTo>
                  <a:close/>
                </a:path>
                <a:path w="747395" h="1517650">
                  <a:moveTo>
                    <a:pt x="742716" y="1297850"/>
                  </a:moveTo>
                  <a:lnTo>
                    <a:pt x="4240" y="1297850"/>
                  </a:lnTo>
                  <a:lnTo>
                    <a:pt x="4235" y="198548"/>
                  </a:lnTo>
                  <a:lnTo>
                    <a:pt x="742407" y="198542"/>
                  </a:lnTo>
                  <a:lnTo>
                    <a:pt x="742407" y="1297844"/>
                  </a:lnTo>
                  <a:lnTo>
                    <a:pt x="742716" y="1297850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343356" y="7442053"/>
              <a:ext cx="684530" cy="1368425"/>
            </a:xfrm>
            <a:custGeom>
              <a:avLst/>
              <a:gdLst/>
              <a:ahLst/>
              <a:cxnLst/>
              <a:rect l="l" t="t" r="r" b="b"/>
              <a:pathLst>
                <a:path w="684529" h="1368425">
                  <a:moveTo>
                    <a:pt x="377113" y="1367983"/>
                  </a:moveTo>
                  <a:lnTo>
                    <a:pt x="360870" y="1364738"/>
                  </a:lnTo>
                  <a:lnTo>
                    <a:pt x="347580" y="1355915"/>
                  </a:lnTo>
                  <a:lnTo>
                    <a:pt x="338606" y="1342880"/>
                  </a:lnTo>
                  <a:lnTo>
                    <a:pt x="335312" y="1326998"/>
                  </a:lnTo>
                  <a:lnTo>
                    <a:pt x="338606" y="1311117"/>
                  </a:lnTo>
                  <a:lnTo>
                    <a:pt x="347580" y="1298081"/>
                  </a:lnTo>
                  <a:lnTo>
                    <a:pt x="360870" y="1289258"/>
                  </a:lnTo>
                  <a:lnTo>
                    <a:pt x="377113" y="1286013"/>
                  </a:lnTo>
                  <a:lnTo>
                    <a:pt x="393356" y="1289258"/>
                  </a:lnTo>
                  <a:lnTo>
                    <a:pt x="406646" y="1298081"/>
                  </a:lnTo>
                  <a:lnTo>
                    <a:pt x="415619" y="1311117"/>
                  </a:lnTo>
                  <a:lnTo>
                    <a:pt x="418913" y="1326998"/>
                  </a:lnTo>
                  <a:lnTo>
                    <a:pt x="415619" y="1342880"/>
                  </a:lnTo>
                  <a:lnTo>
                    <a:pt x="406646" y="1355915"/>
                  </a:lnTo>
                  <a:lnTo>
                    <a:pt x="393356" y="1364738"/>
                  </a:lnTo>
                  <a:lnTo>
                    <a:pt x="377113" y="1367983"/>
                  </a:lnTo>
                  <a:close/>
                </a:path>
                <a:path w="684529" h="1368425">
                  <a:moveTo>
                    <a:pt x="506755" y="18819"/>
                  </a:moveTo>
                  <a:lnTo>
                    <a:pt x="259281" y="18819"/>
                  </a:lnTo>
                  <a:lnTo>
                    <a:pt x="257473" y="16991"/>
                  </a:lnTo>
                  <a:lnTo>
                    <a:pt x="257473" y="1812"/>
                  </a:lnTo>
                  <a:lnTo>
                    <a:pt x="259281" y="0"/>
                  </a:lnTo>
                  <a:lnTo>
                    <a:pt x="507058" y="0"/>
                  </a:lnTo>
                  <a:lnTo>
                    <a:pt x="508875" y="1812"/>
                  </a:lnTo>
                  <a:lnTo>
                    <a:pt x="508875" y="16991"/>
                  </a:lnTo>
                  <a:lnTo>
                    <a:pt x="506755" y="18819"/>
                  </a:lnTo>
                  <a:close/>
                </a:path>
                <a:path w="684529" h="1368425">
                  <a:moveTo>
                    <a:pt x="683953" y="1177024"/>
                  </a:moveTo>
                  <a:lnTo>
                    <a:pt x="0" y="1177024"/>
                  </a:lnTo>
                  <a:lnTo>
                    <a:pt x="6" y="140869"/>
                  </a:lnTo>
                  <a:lnTo>
                    <a:pt x="683959" y="140866"/>
                  </a:lnTo>
                  <a:lnTo>
                    <a:pt x="683953" y="1177024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342747" y="7380121"/>
              <a:ext cx="756285" cy="1496060"/>
            </a:xfrm>
            <a:custGeom>
              <a:avLst/>
              <a:gdLst/>
              <a:ahLst/>
              <a:cxnLst/>
              <a:rect l="l" t="t" r="r" b="b"/>
              <a:pathLst>
                <a:path w="756284" h="1496059">
                  <a:moveTo>
                    <a:pt x="616715" y="1495494"/>
                  </a:moveTo>
                  <a:lnTo>
                    <a:pt x="139038" y="1495494"/>
                  </a:lnTo>
                  <a:lnTo>
                    <a:pt x="95150" y="1488375"/>
                  </a:lnTo>
                  <a:lnTo>
                    <a:pt x="56990" y="1468564"/>
                  </a:lnTo>
                  <a:lnTo>
                    <a:pt x="26870" y="1438378"/>
                  </a:lnTo>
                  <a:lnTo>
                    <a:pt x="7103" y="1400133"/>
                  </a:lnTo>
                  <a:lnTo>
                    <a:pt x="0" y="1356149"/>
                  </a:lnTo>
                  <a:lnTo>
                    <a:pt x="0" y="139354"/>
                  </a:lnTo>
                  <a:lnTo>
                    <a:pt x="7103" y="95366"/>
                  </a:lnTo>
                  <a:lnTo>
                    <a:pt x="26870" y="57120"/>
                  </a:lnTo>
                  <a:lnTo>
                    <a:pt x="56991" y="26931"/>
                  </a:lnTo>
                  <a:lnTo>
                    <a:pt x="95152" y="7119"/>
                  </a:lnTo>
                  <a:lnTo>
                    <a:pt x="139041" y="0"/>
                  </a:lnTo>
                  <a:lnTo>
                    <a:pt x="616718" y="1"/>
                  </a:lnTo>
                  <a:lnTo>
                    <a:pt x="660752" y="7120"/>
                  </a:lnTo>
                  <a:lnTo>
                    <a:pt x="672805" y="13364"/>
                  </a:lnTo>
                  <a:lnTo>
                    <a:pt x="139023" y="13367"/>
                  </a:lnTo>
                  <a:lnTo>
                    <a:pt x="90125" y="23275"/>
                  </a:lnTo>
                  <a:lnTo>
                    <a:pt x="50169" y="50287"/>
                  </a:lnTo>
                  <a:lnTo>
                    <a:pt x="23219" y="90336"/>
                  </a:lnTo>
                  <a:lnTo>
                    <a:pt x="13333" y="139354"/>
                  </a:lnTo>
                  <a:lnTo>
                    <a:pt x="13334" y="1356149"/>
                  </a:lnTo>
                  <a:lnTo>
                    <a:pt x="23219" y="1405162"/>
                  </a:lnTo>
                  <a:lnTo>
                    <a:pt x="50170" y="1445212"/>
                  </a:lnTo>
                  <a:lnTo>
                    <a:pt x="90129" y="1472227"/>
                  </a:lnTo>
                  <a:lnTo>
                    <a:pt x="139038" y="1482136"/>
                  </a:lnTo>
                  <a:lnTo>
                    <a:pt x="672804" y="1482136"/>
                  </a:lnTo>
                  <a:lnTo>
                    <a:pt x="660752" y="1488379"/>
                  </a:lnTo>
                  <a:lnTo>
                    <a:pt x="616715" y="1495494"/>
                  </a:lnTo>
                  <a:close/>
                </a:path>
                <a:path w="756284" h="1496059">
                  <a:moveTo>
                    <a:pt x="672804" y="1482136"/>
                  </a:moveTo>
                  <a:lnTo>
                    <a:pt x="616715" y="1482136"/>
                  </a:lnTo>
                  <a:lnTo>
                    <a:pt x="665619" y="1472227"/>
                  </a:lnTo>
                  <a:lnTo>
                    <a:pt x="705579" y="1445212"/>
                  </a:lnTo>
                  <a:lnTo>
                    <a:pt x="732532" y="1405162"/>
                  </a:lnTo>
                  <a:lnTo>
                    <a:pt x="742419" y="1356149"/>
                  </a:lnTo>
                  <a:lnTo>
                    <a:pt x="742419" y="139354"/>
                  </a:lnTo>
                  <a:lnTo>
                    <a:pt x="732531" y="90334"/>
                  </a:lnTo>
                  <a:lnTo>
                    <a:pt x="705575" y="50284"/>
                  </a:lnTo>
                  <a:lnTo>
                    <a:pt x="665604" y="23272"/>
                  </a:lnTo>
                  <a:lnTo>
                    <a:pt x="616715" y="13367"/>
                  </a:lnTo>
                  <a:lnTo>
                    <a:pt x="139038" y="13364"/>
                  </a:lnTo>
                  <a:lnTo>
                    <a:pt x="672811" y="13367"/>
                  </a:lnTo>
                  <a:lnTo>
                    <a:pt x="729165" y="57122"/>
                  </a:lnTo>
                  <a:lnTo>
                    <a:pt x="748948" y="95369"/>
                  </a:lnTo>
                  <a:lnTo>
                    <a:pt x="756052" y="139354"/>
                  </a:lnTo>
                  <a:lnTo>
                    <a:pt x="756053" y="1356149"/>
                  </a:lnTo>
                  <a:lnTo>
                    <a:pt x="748948" y="1400136"/>
                  </a:lnTo>
                  <a:lnTo>
                    <a:pt x="729165" y="1438381"/>
                  </a:lnTo>
                  <a:lnTo>
                    <a:pt x="699001" y="1468567"/>
                  </a:lnTo>
                  <a:lnTo>
                    <a:pt x="672804" y="1482136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8679027" y="4888019"/>
            <a:ext cx="1503045" cy="647700"/>
            <a:chOff x="8679027" y="4888019"/>
            <a:chExt cx="1503045" cy="647700"/>
          </a:xfrm>
        </p:grpSpPr>
        <p:sp>
          <p:nvSpPr>
            <p:cNvPr id="75" name="object 75"/>
            <p:cNvSpPr/>
            <p:nvPr/>
          </p:nvSpPr>
          <p:spPr>
            <a:xfrm>
              <a:off x="8679027" y="4888019"/>
              <a:ext cx="1480185" cy="647700"/>
            </a:xfrm>
            <a:custGeom>
              <a:avLst/>
              <a:gdLst/>
              <a:ahLst/>
              <a:cxnLst/>
              <a:rect l="l" t="t" r="r" b="b"/>
              <a:pathLst>
                <a:path w="1480184" h="647700">
                  <a:moveTo>
                    <a:pt x="1330928" y="647697"/>
                  </a:moveTo>
                  <a:lnTo>
                    <a:pt x="31322" y="647697"/>
                  </a:lnTo>
                  <a:lnTo>
                    <a:pt x="31323" y="621659"/>
                  </a:lnTo>
                  <a:lnTo>
                    <a:pt x="1110769" y="621659"/>
                  </a:lnTo>
                  <a:lnTo>
                    <a:pt x="1129225" y="618599"/>
                  </a:lnTo>
                  <a:lnTo>
                    <a:pt x="1165518" y="579688"/>
                  </a:lnTo>
                  <a:lnTo>
                    <a:pt x="1169012" y="546008"/>
                  </a:lnTo>
                  <a:lnTo>
                    <a:pt x="1168624" y="537977"/>
                  </a:lnTo>
                  <a:lnTo>
                    <a:pt x="1145715" y="493107"/>
                  </a:lnTo>
                  <a:lnTo>
                    <a:pt x="1110898" y="481238"/>
                  </a:lnTo>
                  <a:lnTo>
                    <a:pt x="31452" y="481238"/>
                  </a:lnTo>
                  <a:lnTo>
                    <a:pt x="31451" y="457662"/>
                  </a:lnTo>
                  <a:lnTo>
                    <a:pt x="1328598" y="458698"/>
                  </a:lnTo>
                  <a:lnTo>
                    <a:pt x="1372119" y="471263"/>
                  </a:lnTo>
                  <a:lnTo>
                    <a:pt x="1401856" y="505203"/>
                  </a:lnTo>
                  <a:lnTo>
                    <a:pt x="1412857" y="555983"/>
                  </a:lnTo>
                  <a:lnTo>
                    <a:pt x="1412673" y="564360"/>
                  </a:lnTo>
                  <a:lnTo>
                    <a:pt x="1398454" y="611847"/>
                  </a:lnTo>
                  <a:lnTo>
                    <a:pt x="1357433" y="643293"/>
                  </a:lnTo>
                  <a:lnTo>
                    <a:pt x="1330928" y="647697"/>
                  </a:lnTo>
                  <a:close/>
                </a:path>
                <a:path w="1480184" h="647700">
                  <a:moveTo>
                    <a:pt x="1456734" y="430329"/>
                  </a:moveTo>
                  <a:lnTo>
                    <a:pt x="112469" y="430329"/>
                  </a:lnTo>
                  <a:lnTo>
                    <a:pt x="112472" y="406623"/>
                  </a:lnTo>
                  <a:lnTo>
                    <a:pt x="1232041" y="406623"/>
                  </a:lnTo>
                  <a:lnTo>
                    <a:pt x="1238607" y="397227"/>
                  </a:lnTo>
                  <a:lnTo>
                    <a:pt x="1247103" y="381006"/>
                  </a:lnTo>
                  <a:lnTo>
                    <a:pt x="1254119" y="358713"/>
                  </a:lnTo>
                  <a:lnTo>
                    <a:pt x="1256244" y="331101"/>
                  </a:lnTo>
                  <a:lnTo>
                    <a:pt x="1252717" y="308047"/>
                  </a:lnTo>
                  <a:lnTo>
                    <a:pt x="1245987" y="289292"/>
                  </a:lnTo>
                  <a:lnTo>
                    <a:pt x="1238334" y="275249"/>
                  </a:lnTo>
                  <a:lnTo>
                    <a:pt x="1232041" y="266331"/>
                  </a:lnTo>
                  <a:lnTo>
                    <a:pt x="112472" y="266331"/>
                  </a:lnTo>
                  <a:lnTo>
                    <a:pt x="112474" y="240423"/>
                  </a:lnTo>
                  <a:lnTo>
                    <a:pt x="1457510" y="238610"/>
                  </a:lnTo>
                  <a:lnTo>
                    <a:pt x="1476895" y="294953"/>
                  </a:lnTo>
                  <a:lnTo>
                    <a:pt x="1480161" y="321256"/>
                  </a:lnTo>
                  <a:lnTo>
                    <a:pt x="1479176" y="357736"/>
                  </a:lnTo>
                  <a:lnTo>
                    <a:pt x="1473155" y="388665"/>
                  </a:lnTo>
                  <a:lnTo>
                    <a:pt x="1464781" y="413159"/>
                  </a:lnTo>
                  <a:lnTo>
                    <a:pt x="1456734" y="430329"/>
                  </a:lnTo>
                  <a:close/>
                </a:path>
                <a:path w="1480184" h="647700">
                  <a:moveTo>
                    <a:pt x="1299735" y="190035"/>
                  </a:moveTo>
                  <a:lnTo>
                    <a:pt x="0" y="190035"/>
                  </a:lnTo>
                  <a:lnTo>
                    <a:pt x="0" y="163997"/>
                  </a:lnTo>
                  <a:lnTo>
                    <a:pt x="1079446" y="163997"/>
                  </a:lnTo>
                  <a:lnTo>
                    <a:pt x="1097901" y="160937"/>
                  </a:lnTo>
                  <a:lnTo>
                    <a:pt x="1134194" y="122025"/>
                  </a:lnTo>
                  <a:lnTo>
                    <a:pt x="1137719" y="98318"/>
                  </a:lnTo>
                  <a:lnTo>
                    <a:pt x="1137689" y="88344"/>
                  </a:lnTo>
                  <a:lnTo>
                    <a:pt x="1126823" y="48878"/>
                  </a:lnTo>
                  <a:lnTo>
                    <a:pt x="1079446" y="23574"/>
                  </a:lnTo>
                  <a:lnTo>
                    <a:pt x="0" y="23574"/>
                  </a:lnTo>
                  <a:lnTo>
                    <a:pt x="0" y="0"/>
                  </a:lnTo>
                  <a:lnTo>
                    <a:pt x="1297147" y="1037"/>
                  </a:lnTo>
                  <a:lnTo>
                    <a:pt x="1340619" y="13601"/>
                  </a:lnTo>
                  <a:lnTo>
                    <a:pt x="1370404" y="47539"/>
                  </a:lnTo>
                  <a:lnTo>
                    <a:pt x="1381665" y="98318"/>
                  </a:lnTo>
                  <a:lnTo>
                    <a:pt x="1381480" y="106696"/>
                  </a:lnTo>
                  <a:lnTo>
                    <a:pt x="1367207" y="154184"/>
                  </a:lnTo>
                  <a:lnTo>
                    <a:pt x="1326222" y="185630"/>
                  </a:lnTo>
                  <a:lnTo>
                    <a:pt x="1299735" y="190035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694688" y="4897731"/>
              <a:ext cx="1487170" cy="622935"/>
            </a:xfrm>
            <a:custGeom>
              <a:avLst/>
              <a:gdLst/>
              <a:ahLst/>
              <a:cxnLst/>
              <a:rect l="l" t="t" r="r" b="b"/>
              <a:pathLst>
                <a:path w="1487170" h="622935">
                  <a:moveTo>
                    <a:pt x="1302324" y="195475"/>
                  </a:moveTo>
                  <a:lnTo>
                    <a:pt x="1162" y="195475"/>
                  </a:lnTo>
                  <a:lnTo>
                    <a:pt x="0" y="194309"/>
                  </a:lnTo>
                  <a:lnTo>
                    <a:pt x="0" y="191201"/>
                  </a:lnTo>
                  <a:lnTo>
                    <a:pt x="1162" y="190035"/>
                  </a:lnTo>
                  <a:lnTo>
                    <a:pt x="1302454" y="190035"/>
                  </a:lnTo>
                  <a:lnTo>
                    <a:pt x="1328317" y="185754"/>
                  </a:lnTo>
                  <a:lnTo>
                    <a:pt x="1367827" y="155302"/>
                  </a:lnTo>
                  <a:lnTo>
                    <a:pt x="1380953" y="116537"/>
                  </a:lnTo>
                  <a:lnTo>
                    <a:pt x="1381785" y="100909"/>
                  </a:lnTo>
                  <a:lnTo>
                    <a:pt x="1380947" y="88297"/>
                  </a:lnTo>
                  <a:lnTo>
                    <a:pt x="1370663" y="51426"/>
                  </a:lnTo>
                  <a:lnTo>
                    <a:pt x="1342059" y="18703"/>
                  </a:lnTo>
                  <a:lnTo>
                    <a:pt x="1299865" y="6476"/>
                  </a:lnTo>
                  <a:lnTo>
                    <a:pt x="1163" y="5439"/>
                  </a:lnTo>
                  <a:lnTo>
                    <a:pt x="172" y="4447"/>
                  </a:lnTo>
                  <a:lnTo>
                    <a:pt x="127" y="1037"/>
                  </a:lnTo>
                  <a:lnTo>
                    <a:pt x="1163" y="0"/>
                  </a:lnTo>
                  <a:lnTo>
                    <a:pt x="1299865" y="1037"/>
                  </a:lnTo>
                  <a:lnTo>
                    <a:pt x="1345004" y="14135"/>
                  </a:lnTo>
                  <a:lnTo>
                    <a:pt x="1375581" y="49093"/>
                  </a:lnTo>
                  <a:lnTo>
                    <a:pt x="1386302" y="87587"/>
                  </a:lnTo>
                  <a:lnTo>
                    <a:pt x="1387101" y="100909"/>
                  </a:lnTo>
                  <a:lnTo>
                    <a:pt x="1386938" y="108807"/>
                  </a:lnTo>
                  <a:lnTo>
                    <a:pt x="1372289" y="158314"/>
                  </a:lnTo>
                  <a:lnTo>
                    <a:pt x="1329982" y="190893"/>
                  </a:lnTo>
                  <a:lnTo>
                    <a:pt x="1302324" y="195475"/>
                  </a:lnTo>
                  <a:close/>
                </a:path>
                <a:path w="1487170" h="622935">
                  <a:moveTo>
                    <a:pt x="1088375" y="171770"/>
                  </a:moveTo>
                  <a:lnTo>
                    <a:pt x="5692" y="171770"/>
                  </a:lnTo>
                  <a:lnTo>
                    <a:pt x="4530" y="170733"/>
                  </a:lnTo>
                  <a:lnTo>
                    <a:pt x="4530" y="167624"/>
                  </a:lnTo>
                  <a:lnTo>
                    <a:pt x="5692" y="166458"/>
                  </a:lnTo>
                  <a:lnTo>
                    <a:pt x="1088503" y="166458"/>
                  </a:lnTo>
                  <a:lnTo>
                    <a:pt x="1106152" y="163521"/>
                  </a:lnTo>
                  <a:lnTo>
                    <a:pt x="1140534" y="126560"/>
                  </a:lnTo>
                  <a:lnTo>
                    <a:pt x="1143966" y="102062"/>
                  </a:lnTo>
                  <a:lnTo>
                    <a:pt x="1143886" y="93400"/>
                  </a:lnTo>
                  <a:lnTo>
                    <a:pt x="1133476" y="55525"/>
                  </a:lnTo>
                  <a:lnTo>
                    <a:pt x="1088374" y="31479"/>
                  </a:lnTo>
                  <a:lnTo>
                    <a:pt x="5693" y="31479"/>
                  </a:lnTo>
                  <a:lnTo>
                    <a:pt x="4531" y="30309"/>
                  </a:lnTo>
                  <a:lnTo>
                    <a:pt x="4531" y="27203"/>
                  </a:lnTo>
                  <a:lnTo>
                    <a:pt x="5693" y="26040"/>
                  </a:lnTo>
                  <a:lnTo>
                    <a:pt x="1088375" y="26040"/>
                  </a:lnTo>
                  <a:lnTo>
                    <a:pt x="1107968" y="29304"/>
                  </a:lnTo>
                  <a:lnTo>
                    <a:pt x="1145971" y="70599"/>
                  </a:lnTo>
                  <a:lnTo>
                    <a:pt x="1149407" y="102062"/>
                  </a:lnTo>
                  <a:lnTo>
                    <a:pt x="1148835" y="110724"/>
                  </a:lnTo>
                  <a:lnTo>
                    <a:pt x="1124713" y="159479"/>
                  </a:lnTo>
                  <a:lnTo>
                    <a:pt x="1107818" y="168533"/>
                  </a:lnTo>
                  <a:lnTo>
                    <a:pt x="1088375" y="171770"/>
                  </a:lnTo>
                  <a:close/>
                </a:path>
                <a:path w="1487170" h="622935">
                  <a:moveTo>
                    <a:pt x="1101965" y="73837"/>
                  </a:moveTo>
                  <a:lnTo>
                    <a:pt x="5693" y="73837"/>
                  </a:lnTo>
                  <a:lnTo>
                    <a:pt x="4531" y="72674"/>
                  </a:lnTo>
                  <a:lnTo>
                    <a:pt x="4531" y="69561"/>
                  </a:lnTo>
                  <a:lnTo>
                    <a:pt x="5693" y="68398"/>
                  </a:lnTo>
                  <a:lnTo>
                    <a:pt x="1101965" y="68398"/>
                  </a:lnTo>
                  <a:lnTo>
                    <a:pt x="1103130" y="69561"/>
                  </a:lnTo>
                  <a:lnTo>
                    <a:pt x="1103130" y="72674"/>
                  </a:lnTo>
                  <a:lnTo>
                    <a:pt x="1101965" y="73837"/>
                  </a:lnTo>
                  <a:close/>
                </a:path>
                <a:path w="1487170" h="622935">
                  <a:moveTo>
                    <a:pt x="972535" y="123451"/>
                  </a:moveTo>
                  <a:lnTo>
                    <a:pt x="5693" y="123451"/>
                  </a:lnTo>
                  <a:lnTo>
                    <a:pt x="4399" y="122285"/>
                  </a:lnTo>
                  <a:lnTo>
                    <a:pt x="4531" y="120731"/>
                  </a:lnTo>
                  <a:lnTo>
                    <a:pt x="4531" y="119176"/>
                  </a:lnTo>
                  <a:lnTo>
                    <a:pt x="5693" y="118013"/>
                  </a:lnTo>
                  <a:lnTo>
                    <a:pt x="972535" y="118013"/>
                  </a:lnTo>
                  <a:lnTo>
                    <a:pt x="973700" y="119176"/>
                  </a:lnTo>
                  <a:lnTo>
                    <a:pt x="973700" y="122285"/>
                  </a:lnTo>
                  <a:lnTo>
                    <a:pt x="972535" y="123451"/>
                  </a:lnTo>
                  <a:close/>
                </a:path>
                <a:path w="1487170" h="622935">
                  <a:moveTo>
                    <a:pt x="115062" y="219699"/>
                  </a:moveTo>
                  <a:lnTo>
                    <a:pt x="113897" y="218533"/>
                  </a:lnTo>
                  <a:lnTo>
                    <a:pt x="113897" y="215554"/>
                  </a:lnTo>
                  <a:lnTo>
                    <a:pt x="115062" y="214259"/>
                  </a:lnTo>
                  <a:lnTo>
                    <a:pt x="1462688" y="212445"/>
                  </a:lnTo>
                  <a:lnTo>
                    <a:pt x="1463594" y="213093"/>
                  </a:lnTo>
                  <a:lnTo>
                    <a:pt x="1464112" y="214000"/>
                  </a:lnTo>
                  <a:lnTo>
                    <a:pt x="1465855" y="217886"/>
                  </a:lnTo>
                  <a:lnTo>
                    <a:pt x="115062" y="219699"/>
                  </a:lnTo>
                  <a:close/>
                </a:path>
                <a:path w="1487170" h="622935">
                  <a:moveTo>
                    <a:pt x="1461911" y="409735"/>
                  </a:moveTo>
                  <a:lnTo>
                    <a:pt x="115062" y="409735"/>
                  </a:lnTo>
                  <a:lnTo>
                    <a:pt x="113897" y="408569"/>
                  </a:lnTo>
                  <a:lnTo>
                    <a:pt x="113897" y="405460"/>
                  </a:lnTo>
                  <a:lnTo>
                    <a:pt x="115062" y="404294"/>
                  </a:lnTo>
                  <a:lnTo>
                    <a:pt x="1459193" y="404294"/>
                  </a:lnTo>
                  <a:lnTo>
                    <a:pt x="1468098" y="384233"/>
                  </a:lnTo>
                  <a:lnTo>
                    <a:pt x="1475874" y="359522"/>
                  </a:lnTo>
                  <a:lnTo>
                    <a:pt x="1480907" y="330608"/>
                  </a:lnTo>
                  <a:lnTo>
                    <a:pt x="1481585" y="297941"/>
                  </a:lnTo>
                  <a:lnTo>
                    <a:pt x="1479281" y="277181"/>
                  </a:lnTo>
                  <a:lnTo>
                    <a:pt x="1474903" y="256894"/>
                  </a:lnTo>
                  <a:lnTo>
                    <a:pt x="1468462" y="237116"/>
                  </a:lnTo>
                  <a:lnTo>
                    <a:pt x="1459970" y="217886"/>
                  </a:lnTo>
                  <a:lnTo>
                    <a:pt x="1465855" y="217886"/>
                  </a:lnTo>
                  <a:lnTo>
                    <a:pt x="1473115" y="234070"/>
                  </a:lnTo>
                  <a:lnTo>
                    <a:pt x="1479934" y="254772"/>
                  </a:lnTo>
                  <a:lnTo>
                    <a:pt x="1484570" y="276009"/>
                  </a:lnTo>
                  <a:lnTo>
                    <a:pt x="1487021" y="297682"/>
                  </a:lnTo>
                  <a:lnTo>
                    <a:pt x="1486296" y="330608"/>
                  </a:lnTo>
                  <a:lnTo>
                    <a:pt x="1472678" y="387672"/>
                  </a:lnTo>
                  <a:lnTo>
                    <a:pt x="1462817" y="409216"/>
                  </a:lnTo>
                  <a:lnTo>
                    <a:pt x="1461911" y="409735"/>
                  </a:lnTo>
                  <a:close/>
                </a:path>
                <a:path w="1487170" h="622935">
                  <a:moveTo>
                    <a:pt x="1237478" y="386029"/>
                  </a:moveTo>
                  <a:lnTo>
                    <a:pt x="119462" y="386029"/>
                  </a:lnTo>
                  <a:lnTo>
                    <a:pt x="118297" y="384863"/>
                  </a:lnTo>
                  <a:lnTo>
                    <a:pt x="118297" y="381754"/>
                  </a:lnTo>
                  <a:lnTo>
                    <a:pt x="119592" y="380588"/>
                  </a:lnTo>
                  <a:lnTo>
                    <a:pt x="1235149" y="380588"/>
                  </a:lnTo>
                  <a:lnTo>
                    <a:pt x="1242215" y="369761"/>
                  </a:lnTo>
                  <a:lnTo>
                    <a:pt x="1249936" y="353627"/>
                  </a:lnTo>
                  <a:lnTo>
                    <a:pt x="1255862" y="332806"/>
                  </a:lnTo>
                  <a:lnTo>
                    <a:pt x="1257540" y="307916"/>
                  </a:lnTo>
                  <a:lnTo>
                    <a:pt x="1254587" y="287271"/>
                  </a:lnTo>
                  <a:lnTo>
                    <a:pt x="1248868" y="269831"/>
                  </a:lnTo>
                  <a:lnTo>
                    <a:pt x="1241887" y="255890"/>
                  </a:lnTo>
                  <a:lnTo>
                    <a:pt x="1235149" y="245737"/>
                  </a:lnTo>
                  <a:lnTo>
                    <a:pt x="119462" y="245737"/>
                  </a:lnTo>
                  <a:lnTo>
                    <a:pt x="118297" y="244571"/>
                  </a:lnTo>
                  <a:lnTo>
                    <a:pt x="118297" y="241462"/>
                  </a:lnTo>
                  <a:lnTo>
                    <a:pt x="119462" y="240296"/>
                  </a:lnTo>
                  <a:lnTo>
                    <a:pt x="1237478" y="240296"/>
                  </a:lnTo>
                  <a:lnTo>
                    <a:pt x="1238255" y="240685"/>
                  </a:lnTo>
                  <a:lnTo>
                    <a:pt x="1259831" y="285344"/>
                  </a:lnTo>
                  <a:lnTo>
                    <a:pt x="1263106" y="307657"/>
                  </a:lnTo>
                  <a:lnTo>
                    <a:pt x="1261178" y="334569"/>
                  </a:lnTo>
                  <a:lnTo>
                    <a:pt x="1254579" y="356915"/>
                  </a:lnTo>
                  <a:lnTo>
                    <a:pt x="1246160" y="373965"/>
                  </a:lnTo>
                  <a:lnTo>
                    <a:pt x="1238773" y="384992"/>
                  </a:lnTo>
                  <a:lnTo>
                    <a:pt x="1238255" y="385640"/>
                  </a:lnTo>
                  <a:lnTo>
                    <a:pt x="1237478" y="386029"/>
                  </a:lnTo>
                  <a:close/>
                </a:path>
                <a:path w="1487170" h="622935">
                  <a:moveTo>
                    <a:pt x="1101965" y="289780"/>
                  </a:moveTo>
                  <a:lnTo>
                    <a:pt x="384664" y="289780"/>
                  </a:lnTo>
                  <a:lnTo>
                    <a:pt x="383499" y="288615"/>
                  </a:lnTo>
                  <a:lnTo>
                    <a:pt x="383499" y="285506"/>
                  </a:lnTo>
                  <a:lnTo>
                    <a:pt x="384664" y="284340"/>
                  </a:lnTo>
                  <a:lnTo>
                    <a:pt x="1101965" y="284340"/>
                  </a:lnTo>
                  <a:lnTo>
                    <a:pt x="1103130" y="285506"/>
                  </a:lnTo>
                  <a:lnTo>
                    <a:pt x="1103130" y="288615"/>
                  </a:lnTo>
                  <a:lnTo>
                    <a:pt x="1101965" y="289780"/>
                  </a:lnTo>
                  <a:close/>
                </a:path>
                <a:path w="1487170" h="622935">
                  <a:moveTo>
                    <a:pt x="1233596" y="336415"/>
                  </a:moveTo>
                  <a:lnTo>
                    <a:pt x="142889" y="336415"/>
                  </a:lnTo>
                  <a:lnTo>
                    <a:pt x="141724" y="335249"/>
                  </a:lnTo>
                  <a:lnTo>
                    <a:pt x="141724" y="332140"/>
                  </a:lnTo>
                  <a:lnTo>
                    <a:pt x="143019" y="330974"/>
                  </a:lnTo>
                  <a:lnTo>
                    <a:pt x="1233596" y="330974"/>
                  </a:lnTo>
                  <a:lnTo>
                    <a:pt x="1234760" y="332140"/>
                  </a:lnTo>
                  <a:lnTo>
                    <a:pt x="1234760" y="335249"/>
                  </a:lnTo>
                  <a:lnTo>
                    <a:pt x="1233596" y="336415"/>
                  </a:lnTo>
                  <a:close/>
                </a:path>
                <a:path w="1487170" h="622935">
                  <a:moveTo>
                    <a:pt x="1336235" y="622439"/>
                  </a:moveTo>
                  <a:lnTo>
                    <a:pt x="35073" y="622439"/>
                  </a:lnTo>
                  <a:lnTo>
                    <a:pt x="33910" y="621273"/>
                  </a:lnTo>
                  <a:lnTo>
                    <a:pt x="33910" y="618164"/>
                  </a:lnTo>
                  <a:lnTo>
                    <a:pt x="35073" y="616999"/>
                  </a:lnTo>
                  <a:lnTo>
                    <a:pt x="1336235" y="616999"/>
                  </a:lnTo>
                  <a:lnTo>
                    <a:pt x="1362044" y="612718"/>
                  </a:lnTo>
                  <a:lnTo>
                    <a:pt x="1401577" y="582296"/>
                  </a:lnTo>
                  <a:lnTo>
                    <a:pt x="1414734" y="543501"/>
                  </a:lnTo>
                  <a:lnTo>
                    <a:pt x="1415567" y="527875"/>
                  </a:lnTo>
                  <a:lnTo>
                    <a:pt x="1414801" y="515261"/>
                  </a:lnTo>
                  <a:lnTo>
                    <a:pt x="1404444" y="478391"/>
                  </a:lnTo>
                  <a:lnTo>
                    <a:pt x="1375889" y="445763"/>
                  </a:lnTo>
                  <a:lnTo>
                    <a:pt x="1333646" y="433440"/>
                  </a:lnTo>
                  <a:lnTo>
                    <a:pt x="36625" y="432274"/>
                  </a:lnTo>
                  <a:lnTo>
                    <a:pt x="35070" y="432274"/>
                  </a:lnTo>
                  <a:lnTo>
                    <a:pt x="33908" y="431109"/>
                  </a:lnTo>
                  <a:lnTo>
                    <a:pt x="33908" y="428000"/>
                  </a:lnTo>
                  <a:lnTo>
                    <a:pt x="35070" y="426834"/>
                  </a:lnTo>
                  <a:lnTo>
                    <a:pt x="1333776" y="427870"/>
                  </a:lnTo>
                  <a:lnTo>
                    <a:pt x="1378866" y="440986"/>
                  </a:lnTo>
                  <a:lnTo>
                    <a:pt x="1409492" y="476059"/>
                  </a:lnTo>
                  <a:lnTo>
                    <a:pt x="1420213" y="514551"/>
                  </a:lnTo>
                  <a:lnTo>
                    <a:pt x="1421011" y="527875"/>
                  </a:lnTo>
                  <a:lnTo>
                    <a:pt x="1420847" y="535771"/>
                  </a:lnTo>
                  <a:lnTo>
                    <a:pt x="1406145" y="585277"/>
                  </a:lnTo>
                  <a:lnTo>
                    <a:pt x="1363874" y="617857"/>
                  </a:lnTo>
                  <a:lnTo>
                    <a:pt x="1336235" y="622439"/>
                  </a:lnTo>
                  <a:close/>
                </a:path>
                <a:path w="1487170" h="622935">
                  <a:moveTo>
                    <a:pt x="1122286" y="598604"/>
                  </a:moveTo>
                  <a:lnTo>
                    <a:pt x="39600" y="598604"/>
                  </a:lnTo>
                  <a:lnTo>
                    <a:pt x="38438" y="597568"/>
                  </a:lnTo>
                  <a:lnTo>
                    <a:pt x="38438" y="594459"/>
                  </a:lnTo>
                  <a:lnTo>
                    <a:pt x="39600" y="593293"/>
                  </a:lnTo>
                  <a:lnTo>
                    <a:pt x="1122413" y="593293"/>
                  </a:lnTo>
                  <a:lnTo>
                    <a:pt x="1140062" y="590356"/>
                  </a:lnTo>
                  <a:lnTo>
                    <a:pt x="1174443" y="553394"/>
                  </a:lnTo>
                  <a:lnTo>
                    <a:pt x="1177875" y="528895"/>
                  </a:lnTo>
                  <a:lnTo>
                    <a:pt x="1177795" y="520232"/>
                  </a:lnTo>
                  <a:lnTo>
                    <a:pt x="1167385" y="482358"/>
                  </a:lnTo>
                  <a:lnTo>
                    <a:pt x="1122283" y="458312"/>
                  </a:lnTo>
                  <a:lnTo>
                    <a:pt x="39603" y="458312"/>
                  </a:lnTo>
                  <a:lnTo>
                    <a:pt x="38440" y="457146"/>
                  </a:lnTo>
                  <a:lnTo>
                    <a:pt x="38440" y="454037"/>
                  </a:lnTo>
                  <a:lnTo>
                    <a:pt x="39603" y="452871"/>
                  </a:lnTo>
                  <a:lnTo>
                    <a:pt x="1122286" y="452871"/>
                  </a:lnTo>
                  <a:lnTo>
                    <a:pt x="1141878" y="456136"/>
                  </a:lnTo>
                  <a:lnTo>
                    <a:pt x="1179882" y="497433"/>
                  </a:lnTo>
                  <a:lnTo>
                    <a:pt x="1183318" y="528895"/>
                  </a:lnTo>
                  <a:lnTo>
                    <a:pt x="1182746" y="537558"/>
                  </a:lnTo>
                  <a:lnTo>
                    <a:pt x="1158623" y="586314"/>
                  </a:lnTo>
                  <a:lnTo>
                    <a:pt x="1141729" y="595367"/>
                  </a:lnTo>
                  <a:lnTo>
                    <a:pt x="1122286" y="598604"/>
                  </a:lnTo>
                  <a:close/>
                </a:path>
                <a:path w="1487170" h="622935">
                  <a:moveTo>
                    <a:pt x="1110505" y="503651"/>
                  </a:moveTo>
                  <a:lnTo>
                    <a:pt x="1109081" y="503521"/>
                  </a:lnTo>
                  <a:lnTo>
                    <a:pt x="39603" y="503521"/>
                  </a:lnTo>
                  <a:lnTo>
                    <a:pt x="38440" y="502356"/>
                  </a:lnTo>
                  <a:lnTo>
                    <a:pt x="38440" y="499247"/>
                  </a:lnTo>
                  <a:lnTo>
                    <a:pt x="39603" y="498081"/>
                  </a:lnTo>
                  <a:lnTo>
                    <a:pt x="1110637" y="498081"/>
                  </a:lnTo>
                  <a:lnTo>
                    <a:pt x="1111802" y="499247"/>
                  </a:lnTo>
                  <a:lnTo>
                    <a:pt x="1111799" y="500801"/>
                  </a:lnTo>
                  <a:lnTo>
                    <a:pt x="1111799" y="502356"/>
                  </a:lnTo>
                  <a:lnTo>
                    <a:pt x="1110505" y="503651"/>
                  </a:lnTo>
                  <a:close/>
                </a:path>
                <a:path w="1487170" h="622935">
                  <a:moveTo>
                    <a:pt x="1004893" y="553394"/>
                  </a:moveTo>
                  <a:lnTo>
                    <a:pt x="160233" y="553394"/>
                  </a:lnTo>
                  <a:lnTo>
                    <a:pt x="159068" y="552229"/>
                  </a:lnTo>
                  <a:lnTo>
                    <a:pt x="159068" y="549120"/>
                  </a:lnTo>
                  <a:lnTo>
                    <a:pt x="160233" y="547954"/>
                  </a:lnTo>
                  <a:lnTo>
                    <a:pt x="1004893" y="547954"/>
                  </a:lnTo>
                  <a:lnTo>
                    <a:pt x="1006058" y="549120"/>
                  </a:lnTo>
                  <a:lnTo>
                    <a:pt x="1006058" y="552229"/>
                  </a:lnTo>
                  <a:lnTo>
                    <a:pt x="1004893" y="553394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8978706" y="6032022"/>
            <a:ext cx="1320800" cy="1295400"/>
            <a:chOff x="8978706" y="6032022"/>
            <a:chExt cx="1320800" cy="1295400"/>
          </a:xfrm>
        </p:grpSpPr>
        <p:sp>
          <p:nvSpPr>
            <p:cNvPr id="78" name="object 78"/>
            <p:cNvSpPr/>
            <p:nvPr/>
          </p:nvSpPr>
          <p:spPr>
            <a:xfrm>
              <a:off x="8978706" y="6032022"/>
              <a:ext cx="1320800" cy="1295400"/>
            </a:xfrm>
            <a:custGeom>
              <a:avLst/>
              <a:gdLst/>
              <a:ahLst/>
              <a:cxnLst/>
              <a:rect l="l" t="t" r="r" b="b"/>
              <a:pathLst>
                <a:path w="1320800" h="1295400">
                  <a:moveTo>
                    <a:pt x="1320584" y="1295399"/>
                  </a:moveTo>
                  <a:lnTo>
                    <a:pt x="560515" y="1295399"/>
                  </a:lnTo>
                  <a:lnTo>
                    <a:pt x="560515" y="981654"/>
                  </a:lnTo>
                  <a:lnTo>
                    <a:pt x="0" y="981654"/>
                  </a:lnTo>
                  <a:lnTo>
                    <a:pt x="0" y="236021"/>
                  </a:lnTo>
                  <a:lnTo>
                    <a:pt x="156996" y="0"/>
                  </a:lnTo>
                  <a:lnTo>
                    <a:pt x="760328" y="0"/>
                  </a:lnTo>
                  <a:lnTo>
                    <a:pt x="760328" y="313745"/>
                  </a:lnTo>
                  <a:lnTo>
                    <a:pt x="1320584" y="313745"/>
                  </a:lnTo>
                  <a:lnTo>
                    <a:pt x="1320584" y="1295399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187599" y="6372199"/>
              <a:ext cx="584835" cy="840740"/>
            </a:xfrm>
            <a:custGeom>
              <a:avLst/>
              <a:gdLst/>
              <a:ahLst/>
              <a:cxnLst/>
              <a:rect l="l" t="t" r="r" b="b"/>
              <a:pathLst>
                <a:path w="584834" h="840740">
                  <a:moveTo>
                    <a:pt x="88480" y="516610"/>
                  </a:moveTo>
                  <a:lnTo>
                    <a:pt x="0" y="516610"/>
                  </a:lnTo>
                  <a:lnTo>
                    <a:pt x="0" y="604951"/>
                  </a:lnTo>
                  <a:lnTo>
                    <a:pt x="88480" y="604951"/>
                  </a:lnTo>
                  <a:lnTo>
                    <a:pt x="88480" y="516610"/>
                  </a:lnTo>
                  <a:close/>
                </a:path>
                <a:path w="584834" h="840740">
                  <a:moveTo>
                    <a:pt x="88480" y="341731"/>
                  </a:moveTo>
                  <a:lnTo>
                    <a:pt x="0" y="341731"/>
                  </a:lnTo>
                  <a:lnTo>
                    <a:pt x="0" y="430072"/>
                  </a:lnTo>
                  <a:lnTo>
                    <a:pt x="88480" y="430072"/>
                  </a:lnTo>
                  <a:lnTo>
                    <a:pt x="88480" y="341731"/>
                  </a:lnTo>
                  <a:close/>
                </a:path>
                <a:path w="584834" h="840740">
                  <a:moveTo>
                    <a:pt x="88480" y="166852"/>
                  </a:moveTo>
                  <a:lnTo>
                    <a:pt x="0" y="166852"/>
                  </a:lnTo>
                  <a:lnTo>
                    <a:pt x="0" y="255193"/>
                  </a:lnTo>
                  <a:lnTo>
                    <a:pt x="88480" y="255193"/>
                  </a:lnTo>
                  <a:lnTo>
                    <a:pt x="88480" y="166852"/>
                  </a:lnTo>
                  <a:close/>
                </a:path>
                <a:path w="584834" h="840740">
                  <a:moveTo>
                    <a:pt x="88480" y="0"/>
                  </a:moveTo>
                  <a:lnTo>
                    <a:pt x="0" y="0"/>
                  </a:lnTo>
                  <a:lnTo>
                    <a:pt x="0" y="88341"/>
                  </a:lnTo>
                  <a:lnTo>
                    <a:pt x="88480" y="88341"/>
                  </a:lnTo>
                  <a:lnTo>
                    <a:pt x="88480" y="0"/>
                  </a:lnTo>
                  <a:close/>
                </a:path>
                <a:path w="584834" h="840740">
                  <a:moveTo>
                    <a:pt x="584390" y="752106"/>
                  </a:moveTo>
                  <a:lnTo>
                    <a:pt x="495896" y="752106"/>
                  </a:lnTo>
                  <a:lnTo>
                    <a:pt x="495896" y="840460"/>
                  </a:lnTo>
                  <a:lnTo>
                    <a:pt x="584390" y="840460"/>
                  </a:lnTo>
                  <a:lnTo>
                    <a:pt x="584390" y="752106"/>
                  </a:lnTo>
                  <a:close/>
                </a:path>
                <a:path w="584834" h="840740">
                  <a:moveTo>
                    <a:pt x="584390" y="577494"/>
                  </a:moveTo>
                  <a:lnTo>
                    <a:pt x="495896" y="577494"/>
                  </a:lnTo>
                  <a:lnTo>
                    <a:pt x="495896" y="665835"/>
                  </a:lnTo>
                  <a:lnTo>
                    <a:pt x="584390" y="665835"/>
                  </a:lnTo>
                  <a:lnTo>
                    <a:pt x="584390" y="577494"/>
                  </a:lnTo>
                  <a:close/>
                </a:path>
                <a:path w="584834" h="840740">
                  <a:moveTo>
                    <a:pt x="584390" y="402615"/>
                  </a:moveTo>
                  <a:lnTo>
                    <a:pt x="495896" y="402615"/>
                  </a:lnTo>
                  <a:lnTo>
                    <a:pt x="495896" y="490956"/>
                  </a:lnTo>
                  <a:lnTo>
                    <a:pt x="584390" y="490956"/>
                  </a:lnTo>
                  <a:lnTo>
                    <a:pt x="584390" y="402615"/>
                  </a:lnTo>
                  <a:close/>
                </a:path>
                <a:path w="584834" h="840740">
                  <a:moveTo>
                    <a:pt x="584390" y="235508"/>
                  </a:moveTo>
                  <a:lnTo>
                    <a:pt x="495896" y="235508"/>
                  </a:lnTo>
                  <a:lnTo>
                    <a:pt x="495896" y="323850"/>
                  </a:lnTo>
                  <a:lnTo>
                    <a:pt x="584390" y="323850"/>
                  </a:lnTo>
                  <a:lnTo>
                    <a:pt x="584390" y="235508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012955" y="6071402"/>
              <a:ext cx="1242060" cy="1206500"/>
            </a:xfrm>
            <a:custGeom>
              <a:avLst/>
              <a:gdLst/>
              <a:ahLst/>
              <a:cxnLst/>
              <a:rect l="l" t="t" r="r" b="b"/>
              <a:pathLst>
                <a:path w="1242059" h="1206500">
                  <a:moveTo>
                    <a:pt x="1240402" y="1206499"/>
                  </a:moveTo>
                  <a:lnTo>
                    <a:pt x="476700" y="1206499"/>
                  </a:lnTo>
                  <a:lnTo>
                    <a:pt x="475402" y="1205229"/>
                  </a:lnTo>
                  <a:lnTo>
                    <a:pt x="475402" y="988059"/>
                  </a:lnTo>
                  <a:lnTo>
                    <a:pt x="1297" y="988059"/>
                  </a:lnTo>
                  <a:lnTo>
                    <a:pt x="0" y="986789"/>
                  </a:lnTo>
                  <a:lnTo>
                    <a:pt x="0" y="237489"/>
                  </a:lnTo>
                  <a:lnTo>
                    <a:pt x="264" y="237489"/>
                  </a:lnTo>
                  <a:lnTo>
                    <a:pt x="516" y="236219"/>
                  </a:lnTo>
                  <a:lnTo>
                    <a:pt x="158041" y="0"/>
                  </a:lnTo>
                  <a:lnTo>
                    <a:pt x="765256" y="0"/>
                  </a:lnTo>
                  <a:lnTo>
                    <a:pt x="766554" y="1269"/>
                  </a:lnTo>
                  <a:lnTo>
                    <a:pt x="766554" y="5079"/>
                  </a:lnTo>
                  <a:lnTo>
                    <a:pt x="161669" y="5079"/>
                  </a:lnTo>
                  <a:lnTo>
                    <a:pt x="160107" y="7619"/>
                  </a:lnTo>
                  <a:lnTo>
                    <a:pt x="160107" y="238759"/>
                  </a:lnTo>
                  <a:lnTo>
                    <a:pt x="7003" y="238759"/>
                  </a:lnTo>
                  <a:lnTo>
                    <a:pt x="6487" y="240029"/>
                  </a:lnTo>
                  <a:lnTo>
                    <a:pt x="6487" y="981709"/>
                  </a:lnTo>
                  <a:lnTo>
                    <a:pt x="481890" y="981709"/>
                  </a:lnTo>
                  <a:lnTo>
                    <a:pt x="481890" y="1200149"/>
                  </a:lnTo>
                  <a:lnTo>
                    <a:pt x="1241699" y="1200149"/>
                  </a:lnTo>
                  <a:lnTo>
                    <a:pt x="1241699" y="1205229"/>
                  </a:lnTo>
                  <a:lnTo>
                    <a:pt x="1240402" y="1206499"/>
                  </a:lnTo>
                  <a:close/>
                </a:path>
                <a:path w="1242059" h="1206500">
                  <a:moveTo>
                    <a:pt x="698051" y="177799"/>
                  </a:moveTo>
                  <a:lnTo>
                    <a:pt x="694418" y="177799"/>
                  </a:lnTo>
                  <a:lnTo>
                    <a:pt x="693121" y="176529"/>
                  </a:lnTo>
                  <a:lnTo>
                    <a:pt x="693121" y="5079"/>
                  </a:lnTo>
                  <a:lnTo>
                    <a:pt x="699349" y="5079"/>
                  </a:lnTo>
                  <a:lnTo>
                    <a:pt x="699349" y="176529"/>
                  </a:lnTo>
                  <a:lnTo>
                    <a:pt x="698051" y="177799"/>
                  </a:lnTo>
                  <a:close/>
                </a:path>
                <a:path w="1242059" h="1206500">
                  <a:moveTo>
                    <a:pt x="766554" y="218439"/>
                  </a:moveTo>
                  <a:lnTo>
                    <a:pt x="760331" y="218439"/>
                  </a:lnTo>
                  <a:lnTo>
                    <a:pt x="760331" y="5079"/>
                  </a:lnTo>
                  <a:lnTo>
                    <a:pt x="766554" y="5079"/>
                  </a:lnTo>
                  <a:lnTo>
                    <a:pt x="766554" y="218439"/>
                  </a:lnTo>
                  <a:close/>
                </a:path>
                <a:path w="1242059" h="1206500">
                  <a:moveTo>
                    <a:pt x="616053" y="97789"/>
                  </a:moveTo>
                  <a:lnTo>
                    <a:pt x="428436" y="97789"/>
                  </a:lnTo>
                  <a:lnTo>
                    <a:pt x="426879" y="96519"/>
                  </a:lnTo>
                  <a:lnTo>
                    <a:pt x="426879" y="92709"/>
                  </a:lnTo>
                  <a:lnTo>
                    <a:pt x="428176" y="91439"/>
                  </a:lnTo>
                  <a:lnTo>
                    <a:pt x="616053" y="91439"/>
                  </a:lnTo>
                  <a:lnTo>
                    <a:pt x="617350" y="92709"/>
                  </a:lnTo>
                  <a:lnTo>
                    <a:pt x="617350" y="96519"/>
                  </a:lnTo>
                  <a:lnTo>
                    <a:pt x="616053" y="97789"/>
                  </a:lnTo>
                  <a:close/>
                </a:path>
                <a:path w="1242059" h="1206500">
                  <a:moveTo>
                    <a:pt x="615534" y="149859"/>
                  </a:moveTo>
                  <a:lnTo>
                    <a:pt x="613977" y="149859"/>
                  </a:lnTo>
                  <a:lnTo>
                    <a:pt x="319447" y="144779"/>
                  </a:lnTo>
                  <a:lnTo>
                    <a:pt x="317890" y="144779"/>
                  </a:lnTo>
                  <a:lnTo>
                    <a:pt x="316592" y="143509"/>
                  </a:lnTo>
                  <a:lnTo>
                    <a:pt x="316333" y="142239"/>
                  </a:lnTo>
                  <a:lnTo>
                    <a:pt x="316333" y="139699"/>
                  </a:lnTo>
                  <a:lnTo>
                    <a:pt x="317630" y="138429"/>
                  </a:lnTo>
                  <a:lnTo>
                    <a:pt x="319447" y="138429"/>
                  </a:lnTo>
                  <a:lnTo>
                    <a:pt x="613977" y="143509"/>
                  </a:lnTo>
                  <a:lnTo>
                    <a:pt x="615793" y="143509"/>
                  </a:lnTo>
                  <a:lnTo>
                    <a:pt x="617091" y="144779"/>
                  </a:lnTo>
                  <a:lnTo>
                    <a:pt x="617091" y="148589"/>
                  </a:lnTo>
                  <a:lnTo>
                    <a:pt x="615534" y="149859"/>
                  </a:lnTo>
                  <a:close/>
                </a:path>
                <a:path w="1242059" h="1206500">
                  <a:moveTo>
                    <a:pt x="481890" y="981709"/>
                  </a:moveTo>
                  <a:lnTo>
                    <a:pt x="475402" y="981709"/>
                  </a:lnTo>
                  <a:lnTo>
                    <a:pt x="475402" y="457199"/>
                  </a:lnTo>
                  <a:lnTo>
                    <a:pt x="475662" y="457199"/>
                  </a:lnTo>
                  <a:lnTo>
                    <a:pt x="475921" y="455929"/>
                  </a:lnTo>
                  <a:lnTo>
                    <a:pt x="633436" y="219709"/>
                  </a:lnTo>
                  <a:lnTo>
                    <a:pt x="634474" y="218439"/>
                  </a:lnTo>
                  <a:lnTo>
                    <a:pt x="1240137" y="218439"/>
                  </a:lnTo>
                  <a:lnTo>
                    <a:pt x="1241694" y="219709"/>
                  </a:lnTo>
                  <a:lnTo>
                    <a:pt x="1241699" y="222249"/>
                  </a:lnTo>
                  <a:lnTo>
                    <a:pt x="1241699" y="224789"/>
                  </a:lnTo>
                  <a:lnTo>
                    <a:pt x="637069" y="224789"/>
                  </a:lnTo>
                  <a:lnTo>
                    <a:pt x="635512" y="227329"/>
                  </a:lnTo>
                  <a:lnTo>
                    <a:pt x="635512" y="458469"/>
                  </a:lnTo>
                  <a:lnTo>
                    <a:pt x="481890" y="458469"/>
                  </a:lnTo>
                  <a:lnTo>
                    <a:pt x="481890" y="981709"/>
                  </a:lnTo>
                  <a:close/>
                </a:path>
                <a:path w="1242059" h="1206500">
                  <a:moveTo>
                    <a:pt x="1173192" y="397509"/>
                  </a:moveTo>
                  <a:lnTo>
                    <a:pt x="1169559" y="397509"/>
                  </a:lnTo>
                  <a:lnTo>
                    <a:pt x="1168262" y="396239"/>
                  </a:lnTo>
                  <a:lnTo>
                    <a:pt x="1168262" y="224789"/>
                  </a:lnTo>
                  <a:lnTo>
                    <a:pt x="1174490" y="224789"/>
                  </a:lnTo>
                  <a:lnTo>
                    <a:pt x="1174490" y="396239"/>
                  </a:lnTo>
                  <a:lnTo>
                    <a:pt x="1173192" y="397509"/>
                  </a:lnTo>
                  <a:close/>
                </a:path>
                <a:path w="1242059" h="1206500">
                  <a:moveTo>
                    <a:pt x="1241699" y="1200149"/>
                  </a:moveTo>
                  <a:lnTo>
                    <a:pt x="1235991" y="1200149"/>
                  </a:lnTo>
                  <a:lnTo>
                    <a:pt x="1235991" y="224789"/>
                  </a:lnTo>
                  <a:lnTo>
                    <a:pt x="1241699" y="224789"/>
                  </a:lnTo>
                  <a:lnTo>
                    <a:pt x="1241699" y="1200149"/>
                  </a:lnTo>
                  <a:close/>
                </a:path>
                <a:path w="1242059" h="1206500">
                  <a:moveTo>
                    <a:pt x="251458" y="364489"/>
                  </a:moveTo>
                  <a:lnTo>
                    <a:pt x="156998" y="364489"/>
                  </a:lnTo>
                  <a:lnTo>
                    <a:pt x="156998" y="270509"/>
                  </a:lnTo>
                  <a:lnTo>
                    <a:pt x="251458" y="270509"/>
                  </a:lnTo>
                  <a:lnTo>
                    <a:pt x="251458" y="276859"/>
                  </a:lnTo>
                  <a:lnTo>
                    <a:pt x="162969" y="276859"/>
                  </a:lnTo>
                  <a:lnTo>
                    <a:pt x="162969" y="358139"/>
                  </a:lnTo>
                  <a:lnTo>
                    <a:pt x="251458" y="358139"/>
                  </a:lnTo>
                  <a:lnTo>
                    <a:pt x="251458" y="364489"/>
                  </a:lnTo>
                  <a:close/>
                </a:path>
                <a:path w="1242059" h="1206500">
                  <a:moveTo>
                    <a:pt x="251458" y="358139"/>
                  </a:moveTo>
                  <a:lnTo>
                    <a:pt x="245230" y="358139"/>
                  </a:lnTo>
                  <a:lnTo>
                    <a:pt x="245230" y="276859"/>
                  </a:lnTo>
                  <a:lnTo>
                    <a:pt x="251458" y="276859"/>
                  </a:lnTo>
                  <a:lnTo>
                    <a:pt x="251458" y="358139"/>
                  </a:lnTo>
                  <a:close/>
                </a:path>
                <a:path w="1242059" h="1206500">
                  <a:moveTo>
                    <a:pt x="380169" y="321309"/>
                  </a:moveTo>
                  <a:lnTo>
                    <a:pt x="303617" y="321309"/>
                  </a:lnTo>
                  <a:lnTo>
                    <a:pt x="302320" y="318769"/>
                  </a:lnTo>
                  <a:lnTo>
                    <a:pt x="302320" y="316229"/>
                  </a:lnTo>
                  <a:lnTo>
                    <a:pt x="303617" y="314959"/>
                  </a:lnTo>
                  <a:lnTo>
                    <a:pt x="380169" y="314959"/>
                  </a:lnTo>
                  <a:lnTo>
                    <a:pt x="381467" y="316229"/>
                  </a:lnTo>
                  <a:lnTo>
                    <a:pt x="381467" y="320039"/>
                  </a:lnTo>
                  <a:lnTo>
                    <a:pt x="380169" y="321309"/>
                  </a:lnTo>
                  <a:close/>
                </a:path>
                <a:path w="1242059" h="1206500">
                  <a:moveTo>
                    <a:pt x="544431" y="321309"/>
                  </a:moveTo>
                  <a:lnTo>
                    <a:pt x="406638" y="321309"/>
                  </a:lnTo>
                  <a:lnTo>
                    <a:pt x="405340" y="320039"/>
                  </a:lnTo>
                  <a:lnTo>
                    <a:pt x="405340" y="316229"/>
                  </a:lnTo>
                  <a:lnTo>
                    <a:pt x="406638" y="314959"/>
                  </a:lnTo>
                  <a:lnTo>
                    <a:pt x="544172" y="314959"/>
                  </a:lnTo>
                  <a:lnTo>
                    <a:pt x="545469" y="316229"/>
                  </a:lnTo>
                  <a:lnTo>
                    <a:pt x="545729" y="317499"/>
                  </a:lnTo>
                  <a:lnTo>
                    <a:pt x="545729" y="320039"/>
                  </a:lnTo>
                  <a:lnTo>
                    <a:pt x="544431" y="321309"/>
                  </a:lnTo>
                  <a:close/>
                </a:path>
                <a:path w="1242059" h="1206500">
                  <a:moveTo>
                    <a:pt x="1092488" y="330199"/>
                  </a:moveTo>
                  <a:lnTo>
                    <a:pt x="904612" y="330199"/>
                  </a:lnTo>
                  <a:lnTo>
                    <a:pt x="903314" y="328929"/>
                  </a:lnTo>
                  <a:lnTo>
                    <a:pt x="903314" y="325119"/>
                  </a:lnTo>
                  <a:lnTo>
                    <a:pt x="904612" y="323849"/>
                  </a:lnTo>
                  <a:lnTo>
                    <a:pt x="1092488" y="323849"/>
                  </a:lnTo>
                  <a:lnTo>
                    <a:pt x="1093786" y="325119"/>
                  </a:lnTo>
                  <a:lnTo>
                    <a:pt x="1093786" y="328929"/>
                  </a:lnTo>
                  <a:lnTo>
                    <a:pt x="1092488" y="330199"/>
                  </a:lnTo>
                  <a:close/>
                </a:path>
                <a:path w="1242059" h="1206500">
                  <a:moveTo>
                    <a:pt x="1091969" y="374649"/>
                  </a:moveTo>
                  <a:lnTo>
                    <a:pt x="1090412" y="374649"/>
                  </a:lnTo>
                  <a:lnTo>
                    <a:pt x="795882" y="370839"/>
                  </a:lnTo>
                  <a:lnTo>
                    <a:pt x="794066" y="370839"/>
                  </a:lnTo>
                  <a:lnTo>
                    <a:pt x="792768" y="369569"/>
                  </a:lnTo>
                  <a:lnTo>
                    <a:pt x="792768" y="365759"/>
                  </a:lnTo>
                  <a:lnTo>
                    <a:pt x="794325" y="364489"/>
                  </a:lnTo>
                  <a:lnTo>
                    <a:pt x="795882" y="364489"/>
                  </a:lnTo>
                  <a:lnTo>
                    <a:pt x="1090412" y="368299"/>
                  </a:lnTo>
                  <a:lnTo>
                    <a:pt x="1092229" y="368299"/>
                  </a:lnTo>
                  <a:lnTo>
                    <a:pt x="1093526" y="369569"/>
                  </a:lnTo>
                  <a:lnTo>
                    <a:pt x="1093526" y="373379"/>
                  </a:lnTo>
                  <a:lnTo>
                    <a:pt x="1091969" y="374649"/>
                  </a:lnTo>
                  <a:close/>
                </a:path>
                <a:path w="1242059" h="1206500">
                  <a:moveTo>
                    <a:pt x="251458" y="532129"/>
                  </a:moveTo>
                  <a:lnTo>
                    <a:pt x="156998" y="532129"/>
                  </a:lnTo>
                  <a:lnTo>
                    <a:pt x="156998" y="436879"/>
                  </a:lnTo>
                  <a:lnTo>
                    <a:pt x="251458" y="436879"/>
                  </a:lnTo>
                  <a:lnTo>
                    <a:pt x="251458" y="443229"/>
                  </a:lnTo>
                  <a:lnTo>
                    <a:pt x="162969" y="443229"/>
                  </a:lnTo>
                  <a:lnTo>
                    <a:pt x="162969" y="525779"/>
                  </a:lnTo>
                  <a:lnTo>
                    <a:pt x="251458" y="525779"/>
                  </a:lnTo>
                  <a:lnTo>
                    <a:pt x="251458" y="532129"/>
                  </a:lnTo>
                  <a:close/>
                </a:path>
                <a:path w="1242059" h="1206500">
                  <a:moveTo>
                    <a:pt x="251458" y="525779"/>
                  </a:moveTo>
                  <a:lnTo>
                    <a:pt x="245230" y="525779"/>
                  </a:lnTo>
                  <a:lnTo>
                    <a:pt x="245230" y="443229"/>
                  </a:lnTo>
                  <a:lnTo>
                    <a:pt x="251458" y="443229"/>
                  </a:lnTo>
                  <a:lnTo>
                    <a:pt x="251458" y="525779"/>
                  </a:lnTo>
                  <a:close/>
                </a:path>
                <a:path w="1242059" h="1206500">
                  <a:moveTo>
                    <a:pt x="455942" y="488949"/>
                  </a:moveTo>
                  <a:lnTo>
                    <a:pt x="303617" y="488949"/>
                  </a:lnTo>
                  <a:lnTo>
                    <a:pt x="302320" y="487679"/>
                  </a:lnTo>
                  <a:lnTo>
                    <a:pt x="302320" y="483869"/>
                  </a:lnTo>
                  <a:lnTo>
                    <a:pt x="303617" y="482599"/>
                  </a:lnTo>
                  <a:lnTo>
                    <a:pt x="455683" y="482599"/>
                  </a:lnTo>
                  <a:lnTo>
                    <a:pt x="457240" y="483869"/>
                  </a:lnTo>
                  <a:lnTo>
                    <a:pt x="457240" y="487679"/>
                  </a:lnTo>
                  <a:lnTo>
                    <a:pt x="455942" y="488949"/>
                  </a:lnTo>
                  <a:close/>
                </a:path>
                <a:path w="1242059" h="1206500">
                  <a:moveTo>
                    <a:pt x="747356" y="600709"/>
                  </a:moveTo>
                  <a:lnTo>
                    <a:pt x="652899" y="600709"/>
                  </a:lnTo>
                  <a:lnTo>
                    <a:pt x="652899" y="506729"/>
                  </a:lnTo>
                  <a:lnTo>
                    <a:pt x="747356" y="506729"/>
                  </a:lnTo>
                  <a:lnTo>
                    <a:pt x="747356" y="511809"/>
                  </a:lnTo>
                  <a:lnTo>
                    <a:pt x="658867" y="511809"/>
                  </a:lnTo>
                  <a:lnTo>
                    <a:pt x="658867" y="594359"/>
                  </a:lnTo>
                  <a:lnTo>
                    <a:pt x="747356" y="594359"/>
                  </a:lnTo>
                  <a:lnTo>
                    <a:pt x="747356" y="600709"/>
                  </a:lnTo>
                  <a:close/>
                </a:path>
                <a:path w="1242059" h="1206500">
                  <a:moveTo>
                    <a:pt x="747356" y="594359"/>
                  </a:moveTo>
                  <a:lnTo>
                    <a:pt x="741128" y="594359"/>
                  </a:lnTo>
                  <a:lnTo>
                    <a:pt x="741128" y="511809"/>
                  </a:lnTo>
                  <a:lnTo>
                    <a:pt x="747356" y="511809"/>
                  </a:lnTo>
                  <a:lnTo>
                    <a:pt x="747356" y="594359"/>
                  </a:lnTo>
                  <a:close/>
                </a:path>
                <a:path w="1242059" h="1206500">
                  <a:moveTo>
                    <a:pt x="877883" y="549909"/>
                  </a:moveTo>
                  <a:lnTo>
                    <a:pt x="801332" y="549909"/>
                  </a:lnTo>
                  <a:lnTo>
                    <a:pt x="800034" y="548639"/>
                  </a:lnTo>
                  <a:lnTo>
                    <a:pt x="800034" y="546099"/>
                  </a:lnTo>
                  <a:lnTo>
                    <a:pt x="801332" y="544829"/>
                  </a:lnTo>
                  <a:lnTo>
                    <a:pt x="877883" y="544829"/>
                  </a:lnTo>
                  <a:lnTo>
                    <a:pt x="879181" y="546099"/>
                  </a:lnTo>
                  <a:lnTo>
                    <a:pt x="879181" y="548639"/>
                  </a:lnTo>
                  <a:lnTo>
                    <a:pt x="877883" y="549909"/>
                  </a:lnTo>
                  <a:close/>
                </a:path>
                <a:path w="1242059" h="1206500">
                  <a:moveTo>
                    <a:pt x="1145426" y="549909"/>
                  </a:moveTo>
                  <a:lnTo>
                    <a:pt x="904612" y="549909"/>
                  </a:lnTo>
                  <a:lnTo>
                    <a:pt x="903314" y="548639"/>
                  </a:lnTo>
                  <a:lnTo>
                    <a:pt x="903314" y="546099"/>
                  </a:lnTo>
                  <a:lnTo>
                    <a:pt x="904612" y="544829"/>
                  </a:lnTo>
                  <a:lnTo>
                    <a:pt x="1145166" y="544829"/>
                  </a:lnTo>
                  <a:lnTo>
                    <a:pt x="1146723" y="546099"/>
                  </a:lnTo>
                  <a:lnTo>
                    <a:pt x="1146723" y="548639"/>
                  </a:lnTo>
                  <a:lnTo>
                    <a:pt x="1145426" y="549909"/>
                  </a:lnTo>
                  <a:close/>
                </a:path>
                <a:path w="1242059" h="1206500">
                  <a:moveTo>
                    <a:pt x="83301" y="833119"/>
                  </a:moveTo>
                  <a:lnTo>
                    <a:pt x="79660" y="833119"/>
                  </a:lnTo>
                  <a:lnTo>
                    <a:pt x="78363" y="831849"/>
                  </a:lnTo>
                  <a:lnTo>
                    <a:pt x="78363" y="585469"/>
                  </a:lnTo>
                  <a:lnTo>
                    <a:pt x="79660" y="584199"/>
                  </a:lnTo>
                  <a:lnTo>
                    <a:pt x="83301" y="584199"/>
                  </a:lnTo>
                  <a:lnTo>
                    <a:pt x="84598" y="585469"/>
                  </a:lnTo>
                  <a:lnTo>
                    <a:pt x="84598" y="831849"/>
                  </a:lnTo>
                  <a:lnTo>
                    <a:pt x="83301" y="833119"/>
                  </a:lnTo>
                  <a:close/>
                </a:path>
                <a:path w="1242059" h="1206500">
                  <a:moveTo>
                    <a:pt x="251458" y="706119"/>
                  </a:moveTo>
                  <a:lnTo>
                    <a:pt x="156998" y="706119"/>
                  </a:lnTo>
                  <a:lnTo>
                    <a:pt x="156998" y="612139"/>
                  </a:lnTo>
                  <a:lnTo>
                    <a:pt x="251458" y="612139"/>
                  </a:lnTo>
                  <a:lnTo>
                    <a:pt x="251458" y="618489"/>
                  </a:lnTo>
                  <a:lnTo>
                    <a:pt x="162969" y="618489"/>
                  </a:lnTo>
                  <a:lnTo>
                    <a:pt x="162969" y="701039"/>
                  </a:lnTo>
                  <a:lnTo>
                    <a:pt x="251458" y="701039"/>
                  </a:lnTo>
                  <a:lnTo>
                    <a:pt x="251458" y="706119"/>
                  </a:lnTo>
                  <a:close/>
                </a:path>
                <a:path w="1242059" h="1206500">
                  <a:moveTo>
                    <a:pt x="251458" y="701039"/>
                  </a:moveTo>
                  <a:lnTo>
                    <a:pt x="245230" y="701039"/>
                  </a:lnTo>
                  <a:lnTo>
                    <a:pt x="245230" y="618489"/>
                  </a:lnTo>
                  <a:lnTo>
                    <a:pt x="251458" y="618489"/>
                  </a:lnTo>
                  <a:lnTo>
                    <a:pt x="251458" y="701039"/>
                  </a:lnTo>
                  <a:close/>
                </a:path>
                <a:path w="1242059" h="1206500">
                  <a:moveTo>
                    <a:pt x="453347" y="662939"/>
                  </a:moveTo>
                  <a:lnTo>
                    <a:pt x="301022" y="662939"/>
                  </a:lnTo>
                  <a:lnTo>
                    <a:pt x="299725" y="661669"/>
                  </a:lnTo>
                  <a:lnTo>
                    <a:pt x="299725" y="657859"/>
                  </a:lnTo>
                  <a:lnTo>
                    <a:pt x="301022" y="656589"/>
                  </a:lnTo>
                  <a:lnTo>
                    <a:pt x="453088" y="656589"/>
                  </a:lnTo>
                  <a:lnTo>
                    <a:pt x="454385" y="657859"/>
                  </a:lnTo>
                  <a:lnTo>
                    <a:pt x="454645" y="659129"/>
                  </a:lnTo>
                  <a:lnTo>
                    <a:pt x="454645" y="661669"/>
                  </a:lnTo>
                  <a:lnTo>
                    <a:pt x="453347" y="662939"/>
                  </a:lnTo>
                  <a:close/>
                </a:path>
                <a:path w="1242059" h="1206500">
                  <a:moveTo>
                    <a:pt x="747356" y="767079"/>
                  </a:moveTo>
                  <a:lnTo>
                    <a:pt x="652899" y="767079"/>
                  </a:lnTo>
                  <a:lnTo>
                    <a:pt x="652899" y="673099"/>
                  </a:lnTo>
                  <a:lnTo>
                    <a:pt x="747356" y="673099"/>
                  </a:lnTo>
                  <a:lnTo>
                    <a:pt x="747356" y="679449"/>
                  </a:lnTo>
                  <a:lnTo>
                    <a:pt x="658867" y="679449"/>
                  </a:lnTo>
                  <a:lnTo>
                    <a:pt x="658867" y="760729"/>
                  </a:lnTo>
                  <a:lnTo>
                    <a:pt x="747356" y="760729"/>
                  </a:lnTo>
                  <a:lnTo>
                    <a:pt x="747356" y="767079"/>
                  </a:lnTo>
                  <a:close/>
                </a:path>
                <a:path w="1242059" h="1206500">
                  <a:moveTo>
                    <a:pt x="747356" y="760729"/>
                  </a:moveTo>
                  <a:lnTo>
                    <a:pt x="741128" y="760729"/>
                  </a:lnTo>
                  <a:lnTo>
                    <a:pt x="741128" y="679449"/>
                  </a:lnTo>
                  <a:lnTo>
                    <a:pt x="747356" y="679449"/>
                  </a:lnTo>
                  <a:lnTo>
                    <a:pt x="747356" y="760729"/>
                  </a:lnTo>
                  <a:close/>
                </a:path>
                <a:path w="1242059" h="1206500">
                  <a:moveTo>
                    <a:pt x="877883" y="723899"/>
                  </a:moveTo>
                  <a:lnTo>
                    <a:pt x="801332" y="723899"/>
                  </a:lnTo>
                  <a:lnTo>
                    <a:pt x="800034" y="722629"/>
                  </a:lnTo>
                  <a:lnTo>
                    <a:pt x="800034" y="718819"/>
                  </a:lnTo>
                  <a:lnTo>
                    <a:pt x="801332" y="717549"/>
                  </a:lnTo>
                  <a:lnTo>
                    <a:pt x="877883" y="717549"/>
                  </a:lnTo>
                  <a:lnTo>
                    <a:pt x="879181" y="718819"/>
                  </a:lnTo>
                  <a:lnTo>
                    <a:pt x="879181" y="722629"/>
                  </a:lnTo>
                  <a:lnTo>
                    <a:pt x="877883" y="723899"/>
                  </a:lnTo>
                  <a:close/>
                </a:path>
                <a:path w="1242059" h="1206500">
                  <a:moveTo>
                    <a:pt x="1145426" y="723899"/>
                  </a:moveTo>
                  <a:lnTo>
                    <a:pt x="904612" y="723899"/>
                  </a:lnTo>
                  <a:lnTo>
                    <a:pt x="903314" y="722629"/>
                  </a:lnTo>
                  <a:lnTo>
                    <a:pt x="903314" y="718819"/>
                  </a:lnTo>
                  <a:lnTo>
                    <a:pt x="904612" y="717549"/>
                  </a:lnTo>
                  <a:lnTo>
                    <a:pt x="1145166" y="717549"/>
                  </a:lnTo>
                  <a:lnTo>
                    <a:pt x="1146723" y="718819"/>
                  </a:lnTo>
                  <a:lnTo>
                    <a:pt x="1146723" y="722629"/>
                  </a:lnTo>
                  <a:lnTo>
                    <a:pt x="1145426" y="723899"/>
                  </a:lnTo>
                  <a:close/>
                </a:path>
                <a:path w="1242059" h="1206500">
                  <a:moveTo>
                    <a:pt x="251458" y="881379"/>
                  </a:moveTo>
                  <a:lnTo>
                    <a:pt x="156998" y="881379"/>
                  </a:lnTo>
                  <a:lnTo>
                    <a:pt x="156998" y="787399"/>
                  </a:lnTo>
                  <a:lnTo>
                    <a:pt x="251458" y="787399"/>
                  </a:lnTo>
                  <a:lnTo>
                    <a:pt x="251458" y="793749"/>
                  </a:lnTo>
                  <a:lnTo>
                    <a:pt x="162969" y="793749"/>
                  </a:lnTo>
                  <a:lnTo>
                    <a:pt x="162969" y="875029"/>
                  </a:lnTo>
                  <a:lnTo>
                    <a:pt x="251458" y="875029"/>
                  </a:lnTo>
                  <a:lnTo>
                    <a:pt x="251458" y="881379"/>
                  </a:lnTo>
                  <a:close/>
                </a:path>
                <a:path w="1242059" h="1206500">
                  <a:moveTo>
                    <a:pt x="251458" y="875029"/>
                  </a:moveTo>
                  <a:lnTo>
                    <a:pt x="245230" y="875029"/>
                  </a:lnTo>
                  <a:lnTo>
                    <a:pt x="245230" y="793749"/>
                  </a:lnTo>
                  <a:lnTo>
                    <a:pt x="251458" y="793749"/>
                  </a:lnTo>
                  <a:lnTo>
                    <a:pt x="251458" y="875029"/>
                  </a:lnTo>
                  <a:close/>
                </a:path>
                <a:path w="1242059" h="1206500">
                  <a:moveTo>
                    <a:pt x="558701" y="1052829"/>
                  </a:moveTo>
                  <a:lnTo>
                    <a:pt x="555068" y="1052829"/>
                  </a:lnTo>
                  <a:lnTo>
                    <a:pt x="553771" y="1051559"/>
                  </a:lnTo>
                  <a:lnTo>
                    <a:pt x="553771" y="805179"/>
                  </a:lnTo>
                  <a:lnTo>
                    <a:pt x="555068" y="803909"/>
                  </a:lnTo>
                  <a:lnTo>
                    <a:pt x="558442" y="803909"/>
                  </a:lnTo>
                  <a:lnTo>
                    <a:pt x="559999" y="805179"/>
                  </a:lnTo>
                  <a:lnTo>
                    <a:pt x="559999" y="1051559"/>
                  </a:lnTo>
                  <a:lnTo>
                    <a:pt x="558701" y="1052829"/>
                  </a:lnTo>
                  <a:close/>
                </a:path>
                <a:path w="1242059" h="1206500">
                  <a:moveTo>
                    <a:pt x="443746" y="836929"/>
                  </a:moveTo>
                  <a:lnTo>
                    <a:pt x="291421" y="836929"/>
                  </a:lnTo>
                  <a:lnTo>
                    <a:pt x="290123" y="835659"/>
                  </a:lnTo>
                  <a:lnTo>
                    <a:pt x="290123" y="833119"/>
                  </a:lnTo>
                  <a:lnTo>
                    <a:pt x="291421" y="831849"/>
                  </a:lnTo>
                  <a:lnTo>
                    <a:pt x="443487" y="831849"/>
                  </a:lnTo>
                  <a:lnTo>
                    <a:pt x="445044" y="833119"/>
                  </a:lnTo>
                  <a:lnTo>
                    <a:pt x="445044" y="835659"/>
                  </a:lnTo>
                  <a:lnTo>
                    <a:pt x="443746" y="836929"/>
                  </a:lnTo>
                  <a:close/>
                </a:path>
                <a:path w="1242059" h="1206500">
                  <a:moveTo>
                    <a:pt x="747356" y="942339"/>
                  </a:moveTo>
                  <a:lnTo>
                    <a:pt x="652899" y="942339"/>
                  </a:lnTo>
                  <a:lnTo>
                    <a:pt x="652899" y="848359"/>
                  </a:lnTo>
                  <a:lnTo>
                    <a:pt x="747356" y="848359"/>
                  </a:lnTo>
                  <a:lnTo>
                    <a:pt x="747356" y="853439"/>
                  </a:lnTo>
                  <a:lnTo>
                    <a:pt x="658867" y="853439"/>
                  </a:lnTo>
                  <a:lnTo>
                    <a:pt x="658867" y="935989"/>
                  </a:lnTo>
                  <a:lnTo>
                    <a:pt x="747356" y="935989"/>
                  </a:lnTo>
                  <a:lnTo>
                    <a:pt x="747356" y="942339"/>
                  </a:lnTo>
                  <a:close/>
                </a:path>
                <a:path w="1242059" h="1206500">
                  <a:moveTo>
                    <a:pt x="747356" y="935989"/>
                  </a:moveTo>
                  <a:lnTo>
                    <a:pt x="741128" y="935989"/>
                  </a:lnTo>
                  <a:lnTo>
                    <a:pt x="741128" y="853439"/>
                  </a:lnTo>
                  <a:lnTo>
                    <a:pt x="747356" y="853439"/>
                  </a:lnTo>
                  <a:lnTo>
                    <a:pt x="747356" y="935989"/>
                  </a:lnTo>
                  <a:close/>
                </a:path>
                <a:path w="1242059" h="1206500">
                  <a:moveTo>
                    <a:pt x="85117" y="981709"/>
                  </a:moveTo>
                  <a:lnTo>
                    <a:pt x="78895" y="981709"/>
                  </a:lnTo>
                  <a:lnTo>
                    <a:pt x="78895" y="887729"/>
                  </a:lnTo>
                  <a:lnTo>
                    <a:pt x="80192" y="886459"/>
                  </a:lnTo>
                  <a:lnTo>
                    <a:pt x="83820" y="886459"/>
                  </a:lnTo>
                  <a:lnTo>
                    <a:pt x="85117" y="887729"/>
                  </a:lnTo>
                  <a:lnTo>
                    <a:pt x="85117" y="981709"/>
                  </a:lnTo>
                  <a:close/>
                </a:path>
                <a:path w="1242059" h="1206500">
                  <a:moveTo>
                    <a:pt x="877883" y="897889"/>
                  </a:moveTo>
                  <a:lnTo>
                    <a:pt x="801332" y="897889"/>
                  </a:lnTo>
                  <a:lnTo>
                    <a:pt x="800034" y="896619"/>
                  </a:lnTo>
                  <a:lnTo>
                    <a:pt x="800034" y="894079"/>
                  </a:lnTo>
                  <a:lnTo>
                    <a:pt x="801332" y="891539"/>
                  </a:lnTo>
                  <a:lnTo>
                    <a:pt x="877883" y="891539"/>
                  </a:lnTo>
                  <a:lnTo>
                    <a:pt x="879181" y="894079"/>
                  </a:lnTo>
                  <a:lnTo>
                    <a:pt x="879181" y="896619"/>
                  </a:lnTo>
                  <a:lnTo>
                    <a:pt x="877883" y="897889"/>
                  </a:lnTo>
                  <a:close/>
                </a:path>
                <a:path w="1242059" h="1206500">
                  <a:moveTo>
                    <a:pt x="1071209" y="897889"/>
                  </a:moveTo>
                  <a:lnTo>
                    <a:pt x="904352" y="897889"/>
                  </a:lnTo>
                  <a:lnTo>
                    <a:pt x="903055" y="896619"/>
                  </a:lnTo>
                  <a:lnTo>
                    <a:pt x="903055" y="894079"/>
                  </a:lnTo>
                  <a:lnTo>
                    <a:pt x="904352" y="891539"/>
                  </a:lnTo>
                  <a:lnTo>
                    <a:pt x="1071209" y="891539"/>
                  </a:lnTo>
                  <a:lnTo>
                    <a:pt x="1072507" y="894079"/>
                  </a:lnTo>
                  <a:lnTo>
                    <a:pt x="1072507" y="896619"/>
                  </a:lnTo>
                  <a:lnTo>
                    <a:pt x="1071209" y="897889"/>
                  </a:lnTo>
                  <a:close/>
                </a:path>
                <a:path w="1242059" h="1206500">
                  <a:moveTo>
                    <a:pt x="747356" y="1117599"/>
                  </a:moveTo>
                  <a:lnTo>
                    <a:pt x="652899" y="1117599"/>
                  </a:lnTo>
                  <a:lnTo>
                    <a:pt x="652899" y="1022349"/>
                  </a:lnTo>
                  <a:lnTo>
                    <a:pt x="747356" y="1022349"/>
                  </a:lnTo>
                  <a:lnTo>
                    <a:pt x="747356" y="1028699"/>
                  </a:lnTo>
                  <a:lnTo>
                    <a:pt x="658867" y="1028699"/>
                  </a:lnTo>
                  <a:lnTo>
                    <a:pt x="658867" y="1111249"/>
                  </a:lnTo>
                  <a:lnTo>
                    <a:pt x="747356" y="1111249"/>
                  </a:lnTo>
                  <a:lnTo>
                    <a:pt x="747356" y="1117599"/>
                  </a:lnTo>
                  <a:close/>
                </a:path>
                <a:path w="1242059" h="1206500">
                  <a:moveTo>
                    <a:pt x="747356" y="1111249"/>
                  </a:moveTo>
                  <a:lnTo>
                    <a:pt x="741128" y="1111249"/>
                  </a:lnTo>
                  <a:lnTo>
                    <a:pt x="741128" y="1028699"/>
                  </a:lnTo>
                  <a:lnTo>
                    <a:pt x="747356" y="1028699"/>
                  </a:lnTo>
                  <a:lnTo>
                    <a:pt x="747356" y="1111249"/>
                  </a:lnTo>
                  <a:close/>
                </a:path>
                <a:path w="1242059" h="1206500">
                  <a:moveTo>
                    <a:pt x="877883" y="1073149"/>
                  </a:moveTo>
                  <a:lnTo>
                    <a:pt x="801332" y="1073149"/>
                  </a:lnTo>
                  <a:lnTo>
                    <a:pt x="800034" y="1071879"/>
                  </a:lnTo>
                  <a:lnTo>
                    <a:pt x="800034" y="1068069"/>
                  </a:lnTo>
                  <a:lnTo>
                    <a:pt x="801332" y="1066799"/>
                  </a:lnTo>
                  <a:lnTo>
                    <a:pt x="877883" y="1066799"/>
                  </a:lnTo>
                  <a:lnTo>
                    <a:pt x="879181" y="1068069"/>
                  </a:lnTo>
                  <a:lnTo>
                    <a:pt x="879181" y="1071879"/>
                  </a:lnTo>
                  <a:lnTo>
                    <a:pt x="877883" y="1073149"/>
                  </a:lnTo>
                  <a:close/>
                </a:path>
                <a:path w="1242059" h="1206500">
                  <a:moveTo>
                    <a:pt x="1017234" y="1073149"/>
                  </a:moveTo>
                  <a:lnTo>
                    <a:pt x="904612" y="1073149"/>
                  </a:lnTo>
                  <a:lnTo>
                    <a:pt x="903314" y="1071879"/>
                  </a:lnTo>
                  <a:lnTo>
                    <a:pt x="903314" y="1068069"/>
                  </a:lnTo>
                  <a:lnTo>
                    <a:pt x="904612" y="1066799"/>
                  </a:lnTo>
                  <a:lnTo>
                    <a:pt x="1016974" y="1066799"/>
                  </a:lnTo>
                  <a:lnTo>
                    <a:pt x="1018531" y="1068069"/>
                  </a:lnTo>
                  <a:lnTo>
                    <a:pt x="1018531" y="1071879"/>
                  </a:lnTo>
                  <a:lnTo>
                    <a:pt x="1017234" y="1073149"/>
                  </a:lnTo>
                  <a:close/>
                </a:path>
                <a:path w="1242059" h="1206500">
                  <a:moveTo>
                    <a:pt x="560518" y="1200149"/>
                  </a:moveTo>
                  <a:lnTo>
                    <a:pt x="554290" y="1200149"/>
                  </a:lnTo>
                  <a:lnTo>
                    <a:pt x="554290" y="1106169"/>
                  </a:lnTo>
                  <a:lnTo>
                    <a:pt x="555587" y="1104899"/>
                  </a:lnTo>
                  <a:lnTo>
                    <a:pt x="559220" y="1104899"/>
                  </a:lnTo>
                  <a:lnTo>
                    <a:pt x="560518" y="1106169"/>
                  </a:lnTo>
                  <a:lnTo>
                    <a:pt x="560518" y="1200149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8601935" y="7802148"/>
            <a:ext cx="1352550" cy="1085850"/>
            <a:chOff x="8601935" y="7802148"/>
            <a:chExt cx="1352550" cy="1085850"/>
          </a:xfrm>
        </p:grpSpPr>
        <p:sp>
          <p:nvSpPr>
            <p:cNvPr id="82" name="object 82"/>
            <p:cNvSpPr/>
            <p:nvPr/>
          </p:nvSpPr>
          <p:spPr>
            <a:xfrm>
              <a:off x="8601935" y="7802148"/>
              <a:ext cx="1352550" cy="1085850"/>
            </a:xfrm>
            <a:custGeom>
              <a:avLst/>
              <a:gdLst/>
              <a:ahLst/>
              <a:cxnLst/>
              <a:rect l="l" t="t" r="r" b="b"/>
              <a:pathLst>
                <a:path w="1352550" h="1085850">
                  <a:moveTo>
                    <a:pt x="1132179" y="165049"/>
                  </a:moveTo>
                  <a:lnTo>
                    <a:pt x="277433" y="165049"/>
                  </a:lnTo>
                  <a:lnTo>
                    <a:pt x="277433" y="87089"/>
                  </a:lnTo>
                  <a:lnTo>
                    <a:pt x="284310" y="53138"/>
                  </a:lnTo>
                  <a:lnTo>
                    <a:pt x="303049" y="25462"/>
                  </a:lnTo>
                  <a:lnTo>
                    <a:pt x="330811" y="6826"/>
                  </a:lnTo>
                  <a:lnTo>
                    <a:pt x="364759" y="0"/>
                  </a:lnTo>
                  <a:lnTo>
                    <a:pt x="1057266" y="0"/>
                  </a:lnTo>
                  <a:lnTo>
                    <a:pt x="1086427" y="5869"/>
                  </a:lnTo>
                  <a:lnTo>
                    <a:pt x="1110238" y="21877"/>
                  </a:lnTo>
                  <a:lnTo>
                    <a:pt x="1126292" y="45622"/>
                  </a:lnTo>
                  <a:lnTo>
                    <a:pt x="1132179" y="74702"/>
                  </a:lnTo>
                  <a:lnTo>
                    <a:pt x="1132179" y="165049"/>
                  </a:lnTo>
                  <a:close/>
                </a:path>
                <a:path w="1352550" h="1085850">
                  <a:moveTo>
                    <a:pt x="1035707" y="1085845"/>
                  </a:moveTo>
                  <a:lnTo>
                    <a:pt x="386536" y="1085845"/>
                  </a:lnTo>
                  <a:lnTo>
                    <a:pt x="344040" y="1077304"/>
                  </a:lnTo>
                  <a:lnTo>
                    <a:pt x="309364" y="1054003"/>
                  </a:lnTo>
                  <a:lnTo>
                    <a:pt x="285998" y="1019422"/>
                  </a:lnTo>
                  <a:lnTo>
                    <a:pt x="277433" y="977043"/>
                  </a:lnTo>
                  <a:lnTo>
                    <a:pt x="277433" y="218903"/>
                  </a:lnTo>
                  <a:lnTo>
                    <a:pt x="1132179" y="218903"/>
                  </a:lnTo>
                  <a:lnTo>
                    <a:pt x="1132179" y="989422"/>
                  </a:lnTo>
                  <a:lnTo>
                    <a:pt x="1124608" y="1026934"/>
                  </a:lnTo>
                  <a:lnTo>
                    <a:pt x="1103950" y="1057586"/>
                  </a:lnTo>
                  <a:lnTo>
                    <a:pt x="1073289" y="1078261"/>
                  </a:lnTo>
                  <a:lnTo>
                    <a:pt x="1035707" y="1085845"/>
                  </a:lnTo>
                  <a:close/>
                </a:path>
                <a:path w="1352550" h="1085850">
                  <a:moveTo>
                    <a:pt x="1239975" y="652591"/>
                  </a:moveTo>
                  <a:lnTo>
                    <a:pt x="1236926" y="652591"/>
                  </a:lnTo>
                  <a:lnTo>
                    <a:pt x="1233877" y="651288"/>
                  </a:lnTo>
                  <a:lnTo>
                    <a:pt x="1227562" y="644339"/>
                  </a:lnTo>
                  <a:lnTo>
                    <a:pt x="1227780" y="637172"/>
                  </a:lnTo>
                  <a:lnTo>
                    <a:pt x="1232353" y="633046"/>
                  </a:lnTo>
                  <a:lnTo>
                    <a:pt x="1324905" y="548567"/>
                  </a:lnTo>
                  <a:lnTo>
                    <a:pt x="1231482" y="447583"/>
                  </a:lnTo>
                  <a:lnTo>
                    <a:pt x="1227344" y="443022"/>
                  </a:lnTo>
                  <a:lnTo>
                    <a:pt x="1227562" y="435855"/>
                  </a:lnTo>
                  <a:lnTo>
                    <a:pt x="1236708" y="427603"/>
                  </a:lnTo>
                  <a:lnTo>
                    <a:pt x="1243895" y="427820"/>
                  </a:lnTo>
                  <a:lnTo>
                    <a:pt x="1248032" y="432381"/>
                  </a:lnTo>
                  <a:lnTo>
                    <a:pt x="1349077" y="541617"/>
                  </a:lnTo>
                  <a:lnTo>
                    <a:pt x="1351255" y="543789"/>
                  </a:lnTo>
                  <a:lnTo>
                    <a:pt x="1352344" y="546612"/>
                  </a:lnTo>
                  <a:lnTo>
                    <a:pt x="1351908" y="552693"/>
                  </a:lnTo>
                  <a:lnTo>
                    <a:pt x="1350602" y="555516"/>
                  </a:lnTo>
                  <a:lnTo>
                    <a:pt x="1348424" y="557471"/>
                  </a:lnTo>
                  <a:lnTo>
                    <a:pt x="1247379" y="649551"/>
                  </a:lnTo>
                  <a:lnTo>
                    <a:pt x="1245201" y="651505"/>
                  </a:lnTo>
                  <a:lnTo>
                    <a:pt x="1242588" y="652374"/>
                  </a:lnTo>
                  <a:lnTo>
                    <a:pt x="1239975" y="652591"/>
                  </a:lnTo>
                  <a:close/>
                </a:path>
                <a:path w="1352550" h="1085850">
                  <a:moveTo>
                    <a:pt x="115417" y="652157"/>
                  </a:moveTo>
                  <a:lnTo>
                    <a:pt x="109751" y="652157"/>
                  </a:lnTo>
                  <a:lnTo>
                    <a:pt x="106920" y="651288"/>
                  </a:lnTo>
                  <a:lnTo>
                    <a:pt x="104742" y="649333"/>
                  </a:lnTo>
                  <a:lnTo>
                    <a:pt x="3913" y="557036"/>
                  </a:lnTo>
                  <a:lnTo>
                    <a:pt x="1743" y="555082"/>
                  </a:lnTo>
                  <a:lnTo>
                    <a:pt x="433" y="552259"/>
                  </a:lnTo>
                  <a:lnTo>
                    <a:pt x="0" y="546178"/>
                  </a:lnTo>
                  <a:lnTo>
                    <a:pt x="1088" y="543355"/>
                  </a:lnTo>
                  <a:lnTo>
                    <a:pt x="3266" y="541183"/>
                  </a:lnTo>
                  <a:lnTo>
                    <a:pt x="104307" y="431946"/>
                  </a:lnTo>
                  <a:lnTo>
                    <a:pt x="108451" y="427386"/>
                  </a:lnTo>
                  <a:lnTo>
                    <a:pt x="115631" y="427169"/>
                  </a:lnTo>
                  <a:lnTo>
                    <a:pt x="124784" y="435421"/>
                  </a:lnTo>
                  <a:lnTo>
                    <a:pt x="124995" y="442588"/>
                  </a:lnTo>
                  <a:lnTo>
                    <a:pt x="120862" y="447148"/>
                  </a:lnTo>
                  <a:lnTo>
                    <a:pt x="27434" y="548132"/>
                  </a:lnTo>
                  <a:lnTo>
                    <a:pt x="119986" y="632611"/>
                  </a:lnTo>
                  <a:lnTo>
                    <a:pt x="124562" y="636738"/>
                  </a:lnTo>
                  <a:lnTo>
                    <a:pt x="124784" y="643904"/>
                  </a:lnTo>
                  <a:lnTo>
                    <a:pt x="118462" y="650854"/>
                  </a:lnTo>
                  <a:lnTo>
                    <a:pt x="115417" y="652157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903323" y="7881847"/>
              <a:ext cx="732155" cy="67310"/>
            </a:xfrm>
            <a:custGeom>
              <a:avLst/>
              <a:gdLst/>
              <a:ahLst/>
              <a:cxnLst/>
              <a:rect l="l" t="t" r="r" b="b"/>
              <a:pathLst>
                <a:path w="732154" h="67309">
                  <a:moveTo>
                    <a:pt x="698169" y="66890"/>
                  </a:moveTo>
                  <a:lnTo>
                    <a:pt x="685119" y="64261"/>
                  </a:lnTo>
                  <a:lnTo>
                    <a:pt x="674459" y="57092"/>
                  </a:lnTo>
                  <a:lnTo>
                    <a:pt x="667269" y="46463"/>
                  </a:lnTo>
                  <a:lnTo>
                    <a:pt x="664632" y="33450"/>
                  </a:lnTo>
                  <a:lnTo>
                    <a:pt x="667269" y="20436"/>
                  </a:lnTo>
                  <a:lnTo>
                    <a:pt x="674459" y="9803"/>
                  </a:lnTo>
                  <a:lnTo>
                    <a:pt x="685119" y="2630"/>
                  </a:lnTo>
                  <a:lnTo>
                    <a:pt x="698169" y="0"/>
                  </a:lnTo>
                  <a:lnTo>
                    <a:pt x="711218" y="2630"/>
                  </a:lnTo>
                  <a:lnTo>
                    <a:pt x="721878" y="9803"/>
                  </a:lnTo>
                  <a:lnTo>
                    <a:pt x="729068" y="20436"/>
                  </a:lnTo>
                  <a:lnTo>
                    <a:pt x="731705" y="33450"/>
                  </a:lnTo>
                  <a:lnTo>
                    <a:pt x="729068" y="46463"/>
                  </a:lnTo>
                  <a:lnTo>
                    <a:pt x="721878" y="57092"/>
                  </a:lnTo>
                  <a:lnTo>
                    <a:pt x="711218" y="64261"/>
                  </a:lnTo>
                  <a:lnTo>
                    <a:pt x="698169" y="66890"/>
                  </a:lnTo>
                  <a:close/>
                </a:path>
                <a:path w="732154" h="67309">
                  <a:moveTo>
                    <a:pt x="601697" y="66890"/>
                  </a:moveTo>
                  <a:lnTo>
                    <a:pt x="588648" y="64261"/>
                  </a:lnTo>
                  <a:lnTo>
                    <a:pt x="577987" y="57092"/>
                  </a:lnTo>
                  <a:lnTo>
                    <a:pt x="570797" y="46463"/>
                  </a:lnTo>
                  <a:lnTo>
                    <a:pt x="568160" y="33450"/>
                  </a:lnTo>
                  <a:lnTo>
                    <a:pt x="570797" y="20436"/>
                  </a:lnTo>
                  <a:lnTo>
                    <a:pt x="577987" y="9803"/>
                  </a:lnTo>
                  <a:lnTo>
                    <a:pt x="588648" y="2630"/>
                  </a:lnTo>
                  <a:lnTo>
                    <a:pt x="601697" y="0"/>
                  </a:lnTo>
                  <a:lnTo>
                    <a:pt x="614746" y="2630"/>
                  </a:lnTo>
                  <a:lnTo>
                    <a:pt x="625406" y="9803"/>
                  </a:lnTo>
                  <a:lnTo>
                    <a:pt x="632596" y="20436"/>
                  </a:lnTo>
                  <a:lnTo>
                    <a:pt x="635233" y="33450"/>
                  </a:lnTo>
                  <a:lnTo>
                    <a:pt x="632596" y="46463"/>
                  </a:lnTo>
                  <a:lnTo>
                    <a:pt x="625406" y="57092"/>
                  </a:lnTo>
                  <a:lnTo>
                    <a:pt x="614746" y="64261"/>
                  </a:lnTo>
                  <a:lnTo>
                    <a:pt x="601697" y="66890"/>
                  </a:lnTo>
                  <a:close/>
                </a:path>
                <a:path w="732154" h="67309">
                  <a:moveTo>
                    <a:pt x="501523" y="66890"/>
                  </a:moveTo>
                  <a:lnTo>
                    <a:pt x="488474" y="64261"/>
                  </a:lnTo>
                  <a:lnTo>
                    <a:pt x="477813" y="57092"/>
                  </a:lnTo>
                  <a:lnTo>
                    <a:pt x="470623" y="46463"/>
                  </a:lnTo>
                  <a:lnTo>
                    <a:pt x="467986" y="33450"/>
                  </a:lnTo>
                  <a:lnTo>
                    <a:pt x="470623" y="20436"/>
                  </a:lnTo>
                  <a:lnTo>
                    <a:pt x="477813" y="9803"/>
                  </a:lnTo>
                  <a:lnTo>
                    <a:pt x="488474" y="2630"/>
                  </a:lnTo>
                  <a:lnTo>
                    <a:pt x="501523" y="0"/>
                  </a:lnTo>
                  <a:lnTo>
                    <a:pt x="514572" y="2596"/>
                  </a:lnTo>
                  <a:lnTo>
                    <a:pt x="525232" y="9692"/>
                  </a:lnTo>
                  <a:lnTo>
                    <a:pt x="532422" y="20249"/>
                  </a:lnTo>
                  <a:lnTo>
                    <a:pt x="535059" y="33229"/>
                  </a:lnTo>
                  <a:lnTo>
                    <a:pt x="532422" y="46276"/>
                  </a:lnTo>
                  <a:lnTo>
                    <a:pt x="525232" y="56982"/>
                  </a:lnTo>
                  <a:lnTo>
                    <a:pt x="514572" y="64226"/>
                  </a:lnTo>
                  <a:lnTo>
                    <a:pt x="501523" y="66890"/>
                  </a:lnTo>
                  <a:close/>
                </a:path>
                <a:path w="732154" h="67309">
                  <a:moveTo>
                    <a:pt x="403744" y="50170"/>
                  </a:moveTo>
                  <a:lnTo>
                    <a:pt x="4137" y="50170"/>
                  </a:lnTo>
                  <a:lnTo>
                    <a:pt x="0" y="46037"/>
                  </a:lnTo>
                  <a:lnTo>
                    <a:pt x="0" y="15855"/>
                  </a:lnTo>
                  <a:lnTo>
                    <a:pt x="4137" y="11733"/>
                  </a:lnTo>
                  <a:lnTo>
                    <a:pt x="403744" y="11733"/>
                  </a:lnTo>
                  <a:lnTo>
                    <a:pt x="407882" y="15855"/>
                  </a:lnTo>
                  <a:lnTo>
                    <a:pt x="407882" y="46037"/>
                  </a:lnTo>
                  <a:lnTo>
                    <a:pt x="403744" y="50170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625456" y="7825813"/>
              <a:ext cx="1304290" cy="1023619"/>
            </a:xfrm>
            <a:custGeom>
              <a:avLst/>
              <a:gdLst/>
              <a:ahLst/>
              <a:cxnLst/>
              <a:rect l="l" t="t" r="r" b="b"/>
              <a:pathLst>
                <a:path w="1304290" h="1023620">
                  <a:moveTo>
                    <a:pt x="997595" y="1023620"/>
                  </a:moveTo>
                  <a:lnTo>
                    <a:pt x="288973" y="1023620"/>
                  </a:lnTo>
                  <a:lnTo>
                    <a:pt x="258853" y="1017270"/>
                  </a:lnTo>
                  <a:lnTo>
                    <a:pt x="234204" y="1000760"/>
                  </a:lnTo>
                  <a:lnTo>
                    <a:pt x="217558" y="976630"/>
                  </a:lnTo>
                  <a:lnTo>
                    <a:pt x="211447" y="946150"/>
                  </a:lnTo>
                  <a:lnTo>
                    <a:pt x="211447" y="76200"/>
                  </a:lnTo>
                  <a:lnTo>
                    <a:pt x="217558" y="46990"/>
                  </a:lnTo>
                  <a:lnTo>
                    <a:pt x="234204" y="21590"/>
                  </a:lnTo>
                  <a:lnTo>
                    <a:pt x="258853" y="5080"/>
                  </a:lnTo>
                  <a:lnTo>
                    <a:pt x="288973" y="0"/>
                  </a:lnTo>
                  <a:lnTo>
                    <a:pt x="1003039" y="0"/>
                  </a:lnTo>
                  <a:lnTo>
                    <a:pt x="1031023" y="5080"/>
                  </a:lnTo>
                  <a:lnTo>
                    <a:pt x="1036753" y="8890"/>
                  </a:lnTo>
                  <a:lnTo>
                    <a:pt x="288973" y="8890"/>
                  </a:lnTo>
                  <a:lnTo>
                    <a:pt x="262269" y="13970"/>
                  </a:lnTo>
                  <a:lnTo>
                    <a:pt x="240465" y="27940"/>
                  </a:lnTo>
                  <a:lnTo>
                    <a:pt x="225766" y="49530"/>
                  </a:lnTo>
                  <a:lnTo>
                    <a:pt x="220376" y="76200"/>
                  </a:lnTo>
                  <a:lnTo>
                    <a:pt x="220376" y="163830"/>
                  </a:lnTo>
                  <a:lnTo>
                    <a:pt x="1075121" y="163830"/>
                  </a:lnTo>
                  <a:lnTo>
                    <a:pt x="1075121" y="172720"/>
                  </a:lnTo>
                  <a:lnTo>
                    <a:pt x="220376" y="172720"/>
                  </a:lnTo>
                  <a:lnTo>
                    <a:pt x="220376" y="946150"/>
                  </a:lnTo>
                  <a:lnTo>
                    <a:pt x="225766" y="972820"/>
                  </a:lnTo>
                  <a:lnTo>
                    <a:pt x="240465" y="994410"/>
                  </a:lnTo>
                  <a:lnTo>
                    <a:pt x="262269" y="1009650"/>
                  </a:lnTo>
                  <a:lnTo>
                    <a:pt x="288973" y="1014730"/>
                  </a:lnTo>
                  <a:lnTo>
                    <a:pt x="1031508" y="1014730"/>
                  </a:lnTo>
                  <a:lnTo>
                    <a:pt x="1027715" y="1017270"/>
                  </a:lnTo>
                  <a:lnTo>
                    <a:pt x="997595" y="1023620"/>
                  </a:lnTo>
                  <a:close/>
                </a:path>
                <a:path w="1304290" h="1023620">
                  <a:moveTo>
                    <a:pt x="1075121" y="163830"/>
                  </a:moveTo>
                  <a:lnTo>
                    <a:pt x="1066193" y="163830"/>
                  </a:lnTo>
                  <a:lnTo>
                    <a:pt x="1066193" y="76200"/>
                  </a:lnTo>
                  <a:lnTo>
                    <a:pt x="1060803" y="49530"/>
                  </a:lnTo>
                  <a:lnTo>
                    <a:pt x="1046103" y="27940"/>
                  </a:lnTo>
                  <a:lnTo>
                    <a:pt x="1024299" y="13970"/>
                  </a:lnTo>
                  <a:lnTo>
                    <a:pt x="997595" y="8890"/>
                  </a:lnTo>
                  <a:lnTo>
                    <a:pt x="1036753" y="8890"/>
                  </a:lnTo>
                  <a:lnTo>
                    <a:pt x="1053943" y="20320"/>
                  </a:lnTo>
                  <a:lnTo>
                    <a:pt x="1069432" y="43180"/>
                  </a:lnTo>
                  <a:lnTo>
                    <a:pt x="1075121" y="71120"/>
                  </a:lnTo>
                  <a:lnTo>
                    <a:pt x="1075121" y="163830"/>
                  </a:lnTo>
                  <a:close/>
                </a:path>
                <a:path w="1304290" h="1023620">
                  <a:moveTo>
                    <a:pt x="666368" y="110490"/>
                  </a:moveTo>
                  <a:lnTo>
                    <a:pt x="297031" y="110490"/>
                  </a:lnTo>
                  <a:lnTo>
                    <a:pt x="287809" y="107950"/>
                  </a:lnTo>
                  <a:lnTo>
                    <a:pt x="280262" y="102870"/>
                  </a:lnTo>
                  <a:lnTo>
                    <a:pt x="275165" y="95250"/>
                  </a:lnTo>
                  <a:lnTo>
                    <a:pt x="273294" y="86360"/>
                  </a:lnTo>
                  <a:lnTo>
                    <a:pt x="275165" y="77470"/>
                  </a:lnTo>
                  <a:lnTo>
                    <a:pt x="280262" y="69850"/>
                  </a:lnTo>
                  <a:lnTo>
                    <a:pt x="287809" y="64770"/>
                  </a:lnTo>
                  <a:lnTo>
                    <a:pt x="297031" y="62230"/>
                  </a:lnTo>
                  <a:lnTo>
                    <a:pt x="666585" y="62230"/>
                  </a:lnTo>
                  <a:lnTo>
                    <a:pt x="675773" y="64770"/>
                  </a:lnTo>
                  <a:lnTo>
                    <a:pt x="683245" y="69850"/>
                  </a:lnTo>
                  <a:lnTo>
                    <a:pt x="684082" y="71120"/>
                  </a:lnTo>
                  <a:lnTo>
                    <a:pt x="288973" y="71120"/>
                  </a:lnTo>
                  <a:lnTo>
                    <a:pt x="282222" y="78740"/>
                  </a:lnTo>
                  <a:lnTo>
                    <a:pt x="282222" y="93980"/>
                  </a:lnTo>
                  <a:lnTo>
                    <a:pt x="288755" y="101600"/>
                  </a:lnTo>
                  <a:lnTo>
                    <a:pt x="683986" y="101600"/>
                  </a:lnTo>
                  <a:lnTo>
                    <a:pt x="683136" y="102870"/>
                  </a:lnTo>
                  <a:lnTo>
                    <a:pt x="675589" y="107950"/>
                  </a:lnTo>
                  <a:lnTo>
                    <a:pt x="666368" y="110490"/>
                  </a:lnTo>
                  <a:close/>
                </a:path>
                <a:path w="1304290" h="1023620">
                  <a:moveTo>
                    <a:pt x="683986" y="101600"/>
                  </a:moveTo>
                  <a:lnTo>
                    <a:pt x="674643" y="101600"/>
                  </a:lnTo>
                  <a:lnTo>
                    <a:pt x="681394" y="93980"/>
                  </a:lnTo>
                  <a:lnTo>
                    <a:pt x="681176" y="86360"/>
                  </a:lnTo>
                  <a:lnTo>
                    <a:pt x="681176" y="78740"/>
                  </a:lnTo>
                  <a:lnTo>
                    <a:pt x="674643" y="71120"/>
                  </a:lnTo>
                  <a:lnTo>
                    <a:pt x="684082" y="71120"/>
                  </a:lnTo>
                  <a:lnTo>
                    <a:pt x="688267" y="77470"/>
                  </a:lnTo>
                  <a:lnTo>
                    <a:pt x="690105" y="86360"/>
                  </a:lnTo>
                  <a:lnTo>
                    <a:pt x="688233" y="95250"/>
                  </a:lnTo>
                  <a:lnTo>
                    <a:pt x="683986" y="101600"/>
                  </a:lnTo>
                  <a:close/>
                </a:path>
                <a:path w="1304290" h="1023620">
                  <a:moveTo>
                    <a:pt x="1031508" y="1014730"/>
                  </a:moveTo>
                  <a:lnTo>
                    <a:pt x="997595" y="1014730"/>
                  </a:lnTo>
                  <a:lnTo>
                    <a:pt x="1024299" y="1009650"/>
                  </a:lnTo>
                  <a:lnTo>
                    <a:pt x="1046103" y="994410"/>
                  </a:lnTo>
                  <a:lnTo>
                    <a:pt x="1060803" y="972820"/>
                  </a:lnTo>
                  <a:lnTo>
                    <a:pt x="1066193" y="946150"/>
                  </a:lnTo>
                  <a:lnTo>
                    <a:pt x="1066193" y="172720"/>
                  </a:lnTo>
                  <a:lnTo>
                    <a:pt x="1075121" y="172720"/>
                  </a:lnTo>
                  <a:lnTo>
                    <a:pt x="1075121" y="946150"/>
                  </a:lnTo>
                  <a:lnTo>
                    <a:pt x="1069010" y="976630"/>
                  </a:lnTo>
                  <a:lnTo>
                    <a:pt x="1052364" y="1000760"/>
                  </a:lnTo>
                  <a:lnTo>
                    <a:pt x="1031508" y="1014730"/>
                  </a:lnTo>
                  <a:close/>
                </a:path>
                <a:path w="1304290" h="1023620">
                  <a:moveTo>
                    <a:pt x="454914" y="271780"/>
                  </a:moveTo>
                  <a:lnTo>
                    <a:pt x="320767" y="271780"/>
                  </a:lnTo>
                  <a:lnTo>
                    <a:pt x="318808" y="269240"/>
                  </a:lnTo>
                  <a:lnTo>
                    <a:pt x="318808" y="264160"/>
                  </a:lnTo>
                  <a:lnTo>
                    <a:pt x="320767" y="262890"/>
                  </a:lnTo>
                  <a:lnTo>
                    <a:pt x="454696" y="262890"/>
                  </a:lnTo>
                  <a:lnTo>
                    <a:pt x="456873" y="264160"/>
                  </a:lnTo>
                  <a:lnTo>
                    <a:pt x="456873" y="269240"/>
                  </a:lnTo>
                  <a:lnTo>
                    <a:pt x="454914" y="271780"/>
                  </a:lnTo>
                  <a:close/>
                </a:path>
                <a:path w="1304290" h="1023620">
                  <a:moveTo>
                    <a:pt x="697509" y="271780"/>
                  </a:moveTo>
                  <a:lnTo>
                    <a:pt x="528302" y="271780"/>
                  </a:lnTo>
                  <a:lnTo>
                    <a:pt x="526124" y="269240"/>
                  </a:lnTo>
                  <a:lnTo>
                    <a:pt x="526124" y="264160"/>
                  </a:lnTo>
                  <a:lnTo>
                    <a:pt x="528084" y="262890"/>
                  </a:lnTo>
                  <a:lnTo>
                    <a:pt x="697291" y="262890"/>
                  </a:lnTo>
                  <a:lnTo>
                    <a:pt x="699469" y="264160"/>
                  </a:lnTo>
                  <a:lnTo>
                    <a:pt x="699469" y="269240"/>
                  </a:lnTo>
                  <a:lnTo>
                    <a:pt x="697509" y="271780"/>
                  </a:lnTo>
                  <a:close/>
                </a:path>
                <a:path w="1304290" h="1023620">
                  <a:moveTo>
                    <a:pt x="963623" y="271780"/>
                  </a:moveTo>
                  <a:lnTo>
                    <a:pt x="761097" y="271780"/>
                  </a:lnTo>
                  <a:lnTo>
                    <a:pt x="758920" y="269240"/>
                  </a:lnTo>
                  <a:lnTo>
                    <a:pt x="758920" y="264160"/>
                  </a:lnTo>
                  <a:lnTo>
                    <a:pt x="760880" y="262890"/>
                  </a:lnTo>
                  <a:lnTo>
                    <a:pt x="963623" y="262890"/>
                  </a:lnTo>
                  <a:lnTo>
                    <a:pt x="965583" y="264160"/>
                  </a:lnTo>
                  <a:lnTo>
                    <a:pt x="965583" y="269240"/>
                  </a:lnTo>
                  <a:lnTo>
                    <a:pt x="963623" y="271780"/>
                  </a:lnTo>
                  <a:close/>
                </a:path>
                <a:path w="1304290" h="1023620">
                  <a:moveTo>
                    <a:pt x="963623" y="361950"/>
                  </a:moveTo>
                  <a:lnTo>
                    <a:pt x="320767" y="361950"/>
                  </a:lnTo>
                  <a:lnTo>
                    <a:pt x="318590" y="359410"/>
                  </a:lnTo>
                  <a:lnTo>
                    <a:pt x="318590" y="354330"/>
                  </a:lnTo>
                  <a:lnTo>
                    <a:pt x="320550" y="351790"/>
                  </a:lnTo>
                  <a:lnTo>
                    <a:pt x="961010" y="351790"/>
                  </a:lnTo>
                  <a:lnTo>
                    <a:pt x="963623" y="353060"/>
                  </a:lnTo>
                  <a:lnTo>
                    <a:pt x="965583" y="354330"/>
                  </a:lnTo>
                  <a:lnTo>
                    <a:pt x="965583" y="359410"/>
                  </a:lnTo>
                  <a:lnTo>
                    <a:pt x="963623" y="361950"/>
                  </a:lnTo>
                  <a:close/>
                </a:path>
                <a:path w="1304290" h="1023620">
                  <a:moveTo>
                    <a:pt x="454914" y="434340"/>
                  </a:moveTo>
                  <a:lnTo>
                    <a:pt x="320767" y="434340"/>
                  </a:lnTo>
                  <a:lnTo>
                    <a:pt x="318808" y="431800"/>
                  </a:lnTo>
                  <a:lnTo>
                    <a:pt x="318808" y="427990"/>
                  </a:lnTo>
                  <a:lnTo>
                    <a:pt x="320767" y="425450"/>
                  </a:lnTo>
                  <a:lnTo>
                    <a:pt x="454696" y="425450"/>
                  </a:lnTo>
                  <a:lnTo>
                    <a:pt x="456873" y="426720"/>
                  </a:lnTo>
                  <a:lnTo>
                    <a:pt x="456873" y="431800"/>
                  </a:lnTo>
                  <a:lnTo>
                    <a:pt x="454914" y="434340"/>
                  </a:lnTo>
                  <a:close/>
                </a:path>
                <a:path w="1304290" h="1023620">
                  <a:moveTo>
                    <a:pt x="963623" y="434340"/>
                  </a:moveTo>
                  <a:lnTo>
                    <a:pt x="528302" y="434340"/>
                  </a:lnTo>
                  <a:lnTo>
                    <a:pt x="526124" y="431800"/>
                  </a:lnTo>
                  <a:lnTo>
                    <a:pt x="526124" y="427990"/>
                  </a:lnTo>
                  <a:lnTo>
                    <a:pt x="528084" y="425450"/>
                  </a:lnTo>
                  <a:lnTo>
                    <a:pt x="963623" y="425450"/>
                  </a:lnTo>
                  <a:lnTo>
                    <a:pt x="965583" y="426720"/>
                  </a:lnTo>
                  <a:lnTo>
                    <a:pt x="965583" y="431800"/>
                  </a:lnTo>
                  <a:lnTo>
                    <a:pt x="963623" y="434340"/>
                  </a:lnTo>
                  <a:close/>
                </a:path>
                <a:path w="1304290" h="1023620">
                  <a:moveTo>
                    <a:pt x="454914" y="506730"/>
                  </a:moveTo>
                  <a:lnTo>
                    <a:pt x="320767" y="506730"/>
                  </a:lnTo>
                  <a:lnTo>
                    <a:pt x="318808" y="505460"/>
                  </a:lnTo>
                  <a:lnTo>
                    <a:pt x="318808" y="500380"/>
                  </a:lnTo>
                  <a:lnTo>
                    <a:pt x="320767" y="497840"/>
                  </a:lnTo>
                  <a:lnTo>
                    <a:pt x="454696" y="497840"/>
                  </a:lnTo>
                  <a:lnTo>
                    <a:pt x="456873" y="500380"/>
                  </a:lnTo>
                  <a:lnTo>
                    <a:pt x="456873" y="505460"/>
                  </a:lnTo>
                  <a:lnTo>
                    <a:pt x="454914" y="506730"/>
                  </a:lnTo>
                  <a:close/>
                </a:path>
                <a:path w="1304290" h="1023620">
                  <a:moveTo>
                    <a:pt x="963623" y="506730"/>
                  </a:moveTo>
                  <a:lnTo>
                    <a:pt x="528302" y="506730"/>
                  </a:lnTo>
                  <a:lnTo>
                    <a:pt x="526124" y="505460"/>
                  </a:lnTo>
                  <a:lnTo>
                    <a:pt x="526124" y="500380"/>
                  </a:lnTo>
                  <a:lnTo>
                    <a:pt x="528084" y="497840"/>
                  </a:lnTo>
                  <a:lnTo>
                    <a:pt x="963623" y="497840"/>
                  </a:lnTo>
                  <a:lnTo>
                    <a:pt x="965583" y="500380"/>
                  </a:lnTo>
                  <a:lnTo>
                    <a:pt x="965583" y="505460"/>
                  </a:lnTo>
                  <a:lnTo>
                    <a:pt x="963623" y="506730"/>
                  </a:lnTo>
                  <a:close/>
                </a:path>
                <a:path w="1304290" h="1023620">
                  <a:moveTo>
                    <a:pt x="454914" y="585470"/>
                  </a:moveTo>
                  <a:lnTo>
                    <a:pt x="320767" y="585470"/>
                  </a:lnTo>
                  <a:lnTo>
                    <a:pt x="318808" y="582930"/>
                  </a:lnTo>
                  <a:lnTo>
                    <a:pt x="318808" y="579120"/>
                  </a:lnTo>
                  <a:lnTo>
                    <a:pt x="320767" y="576580"/>
                  </a:lnTo>
                  <a:lnTo>
                    <a:pt x="454696" y="576580"/>
                  </a:lnTo>
                  <a:lnTo>
                    <a:pt x="456873" y="577850"/>
                  </a:lnTo>
                  <a:lnTo>
                    <a:pt x="456873" y="582930"/>
                  </a:lnTo>
                  <a:lnTo>
                    <a:pt x="454914" y="585470"/>
                  </a:lnTo>
                  <a:close/>
                </a:path>
                <a:path w="1304290" h="1023620">
                  <a:moveTo>
                    <a:pt x="963623" y="585470"/>
                  </a:moveTo>
                  <a:lnTo>
                    <a:pt x="528302" y="585470"/>
                  </a:lnTo>
                  <a:lnTo>
                    <a:pt x="526124" y="582930"/>
                  </a:lnTo>
                  <a:lnTo>
                    <a:pt x="526124" y="577850"/>
                  </a:lnTo>
                  <a:lnTo>
                    <a:pt x="528084" y="576580"/>
                  </a:lnTo>
                  <a:lnTo>
                    <a:pt x="963623" y="576580"/>
                  </a:lnTo>
                  <a:lnTo>
                    <a:pt x="965583" y="577850"/>
                  </a:lnTo>
                  <a:lnTo>
                    <a:pt x="965583" y="582930"/>
                  </a:lnTo>
                  <a:lnTo>
                    <a:pt x="963623" y="585470"/>
                  </a:lnTo>
                  <a:close/>
                </a:path>
                <a:path w="1304290" h="1023620">
                  <a:moveTo>
                    <a:pt x="454914" y="676910"/>
                  </a:moveTo>
                  <a:lnTo>
                    <a:pt x="320767" y="676910"/>
                  </a:lnTo>
                  <a:lnTo>
                    <a:pt x="318808" y="674370"/>
                  </a:lnTo>
                  <a:lnTo>
                    <a:pt x="318808" y="669290"/>
                  </a:lnTo>
                  <a:lnTo>
                    <a:pt x="320767" y="666750"/>
                  </a:lnTo>
                  <a:lnTo>
                    <a:pt x="454696" y="666750"/>
                  </a:lnTo>
                  <a:lnTo>
                    <a:pt x="456873" y="669290"/>
                  </a:lnTo>
                  <a:lnTo>
                    <a:pt x="456873" y="674370"/>
                  </a:lnTo>
                  <a:lnTo>
                    <a:pt x="454914" y="676910"/>
                  </a:lnTo>
                  <a:close/>
                </a:path>
                <a:path w="1304290" h="1023620">
                  <a:moveTo>
                    <a:pt x="615410" y="676910"/>
                  </a:moveTo>
                  <a:lnTo>
                    <a:pt x="528302" y="676910"/>
                  </a:lnTo>
                  <a:lnTo>
                    <a:pt x="526124" y="674370"/>
                  </a:lnTo>
                  <a:lnTo>
                    <a:pt x="526124" y="669290"/>
                  </a:lnTo>
                  <a:lnTo>
                    <a:pt x="528084" y="666750"/>
                  </a:lnTo>
                  <a:lnTo>
                    <a:pt x="615192" y="666750"/>
                  </a:lnTo>
                  <a:lnTo>
                    <a:pt x="617370" y="669290"/>
                  </a:lnTo>
                  <a:lnTo>
                    <a:pt x="617370" y="674370"/>
                  </a:lnTo>
                  <a:lnTo>
                    <a:pt x="615410" y="676910"/>
                  </a:lnTo>
                  <a:close/>
                </a:path>
                <a:path w="1304290" h="1023620">
                  <a:moveTo>
                    <a:pt x="839277" y="676910"/>
                  </a:moveTo>
                  <a:lnTo>
                    <a:pt x="673119" y="676910"/>
                  </a:lnTo>
                  <a:lnTo>
                    <a:pt x="670941" y="674370"/>
                  </a:lnTo>
                  <a:lnTo>
                    <a:pt x="670941" y="669290"/>
                  </a:lnTo>
                  <a:lnTo>
                    <a:pt x="672901" y="666750"/>
                  </a:lnTo>
                  <a:lnTo>
                    <a:pt x="839059" y="666750"/>
                  </a:lnTo>
                  <a:lnTo>
                    <a:pt x="841237" y="669290"/>
                  </a:lnTo>
                  <a:lnTo>
                    <a:pt x="841237" y="674370"/>
                  </a:lnTo>
                  <a:lnTo>
                    <a:pt x="839277" y="676910"/>
                  </a:lnTo>
                  <a:close/>
                </a:path>
                <a:path w="1304290" h="1023620">
                  <a:moveTo>
                    <a:pt x="390454" y="770890"/>
                  </a:moveTo>
                  <a:lnTo>
                    <a:pt x="320767" y="770890"/>
                  </a:lnTo>
                  <a:lnTo>
                    <a:pt x="318808" y="768350"/>
                  </a:lnTo>
                  <a:lnTo>
                    <a:pt x="318808" y="763270"/>
                  </a:lnTo>
                  <a:lnTo>
                    <a:pt x="320767" y="762000"/>
                  </a:lnTo>
                  <a:lnTo>
                    <a:pt x="390236" y="762000"/>
                  </a:lnTo>
                  <a:lnTo>
                    <a:pt x="392414" y="763270"/>
                  </a:lnTo>
                  <a:lnTo>
                    <a:pt x="392414" y="768350"/>
                  </a:lnTo>
                  <a:lnTo>
                    <a:pt x="390454" y="770890"/>
                  </a:lnTo>
                  <a:close/>
                </a:path>
                <a:path w="1304290" h="1023620">
                  <a:moveTo>
                    <a:pt x="787665" y="770890"/>
                  </a:moveTo>
                  <a:lnTo>
                    <a:pt x="434661" y="770890"/>
                  </a:lnTo>
                  <a:lnTo>
                    <a:pt x="432483" y="768350"/>
                  </a:lnTo>
                  <a:lnTo>
                    <a:pt x="432483" y="765810"/>
                  </a:lnTo>
                  <a:lnTo>
                    <a:pt x="432701" y="763270"/>
                  </a:lnTo>
                  <a:lnTo>
                    <a:pt x="434661" y="762000"/>
                  </a:lnTo>
                  <a:lnTo>
                    <a:pt x="787448" y="762000"/>
                  </a:lnTo>
                  <a:lnTo>
                    <a:pt x="789625" y="763270"/>
                  </a:lnTo>
                  <a:lnTo>
                    <a:pt x="789625" y="768350"/>
                  </a:lnTo>
                  <a:lnTo>
                    <a:pt x="787665" y="770890"/>
                  </a:lnTo>
                  <a:close/>
                </a:path>
                <a:path w="1304290" h="1023620">
                  <a:moveTo>
                    <a:pt x="963623" y="849630"/>
                  </a:moveTo>
                  <a:lnTo>
                    <a:pt x="320767" y="849630"/>
                  </a:lnTo>
                  <a:lnTo>
                    <a:pt x="318590" y="848360"/>
                  </a:lnTo>
                  <a:lnTo>
                    <a:pt x="318590" y="842010"/>
                  </a:lnTo>
                  <a:lnTo>
                    <a:pt x="320550" y="840740"/>
                  </a:lnTo>
                  <a:lnTo>
                    <a:pt x="963623" y="840740"/>
                  </a:lnTo>
                  <a:lnTo>
                    <a:pt x="965583" y="843280"/>
                  </a:lnTo>
                  <a:lnTo>
                    <a:pt x="965583" y="847090"/>
                  </a:lnTo>
                  <a:lnTo>
                    <a:pt x="963623" y="849630"/>
                  </a:lnTo>
                  <a:close/>
                </a:path>
                <a:path w="1304290" h="1023620">
                  <a:moveTo>
                    <a:pt x="389365" y="929640"/>
                  </a:moveTo>
                  <a:lnTo>
                    <a:pt x="319896" y="929640"/>
                  </a:lnTo>
                  <a:lnTo>
                    <a:pt x="317719" y="927100"/>
                  </a:lnTo>
                  <a:lnTo>
                    <a:pt x="317719" y="922020"/>
                  </a:lnTo>
                  <a:lnTo>
                    <a:pt x="319679" y="919480"/>
                  </a:lnTo>
                  <a:lnTo>
                    <a:pt x="389365" y="919480"/>
                  </a:lnTo>
                  <a:lnTo>
                    <a:pt x="391325" y="922020"/>
                  </a:lnTo>
                  <a:lnTo>
                    <a:pt x="391325" y="927100"/>
                  </a:lnTo>
                  <a:lnTo>
                    <a:pt x="389365" y="929640"/>
                  </a:lnTo>
                  <a:close/>
                </a:path>
                <a:path w="1304290" h="1023620">
                  <a:moveTo>
                    <a:pt x="786577" y="929640"/>
                  </a:moveTo>
                  <a:lnTo>
                    <a:pt x="433790" y="929640"/>
                  </a:lnTo>
                  <a:lnTo>
                    <a:pt x="431612" y="927100"/>
                  </a:lnTo>
                  <a:lnTo>
                    <a:pt x="431612" y="922020"/>
                  </a:lnTo>
                  <a:lnTo>
                    <a:pt x="433572" y="919480"/>
                  </a:lnTo>
                  <a:lnTo>
                    <a:pt x="786577" y="919480"/>
                  </a:lnTo>
                  <a:lnTo>
                    <a:pt x="788536" y="922020"/>
                  </a:lnTo>
                  <a:lnTo>
                    <a:pt x="788536" y="927100"/>
                  </a:lnTo>
                  <a:lnTo>
                    <a:pt x="786577" y="929640"/>
                  </a:lnTo>
                  <a:close/>
                </a:path>
                <a:path w="1304290" h="1023620">
                  <a:moveTo>
                    <a:pt x="1192281" y="618721"/>
                  </a:moveTo>
                  <a:lnTo>
                    <a:pt x="1184659" y="618721"/>
                  </a:lnTo>
                  <a:lnTo>
                    <a:pt x="1180739" y="616984"/>
                  </a:lnTo>
                  <a:lnTo>
                    <a:pt x="1172464" y="608080"/>
                  </a:lnTo>
                  <a:lnTo>
                    <a:pt x="1172900" y="598959"/>
                  </a:lnTo>
                  <a:lnTo>
                    <a:pt x="1178779" y="593529"/>
                  </a:lnTo>
                  <a:lnTo>
                    <a:pt x="1268936" y="511222"/>
                  </a:lnTo>
                  <a:lnTo>
                    <a:pt x="1175295" y="409804"/>
                  </a:lnTo>
                  <a:lnTo>
                    <a:pt x="1173771" y="406112"/>
                  </a:lnTo>
                  <a:lnTo>
                    <a:pt x="1173989" y="402203"/>
                  </a:lnTo>
                  <a:lnTo>
                    <a:pt x="1173989" y="398511"/>
                  </a:lnTo>
                  <a:lnTo>
                    <a:pt x="1175731" y="394819"/>
                  </a:lnTo>
                  <a:lnTo>
                    <a:pt x="1184441" y="386784"/>
                  </a:lnTo>
                  <a:lnTo>
                    <a:pt x="1193588" y="387218"/>
                  </a:lnTo>
                  <a:lnTo>
                    <a:pt x="1200840" y="395036"/>
                  </a:lnTo>
                  <a:lnTo>
                    <a:pt x="1186401" y="395036"/>
                  </a:lnTo>
                  <a:lnTo>
                    <a:pt x="1184441" y="395905"/>
                  </a:lnTo>
                  <a:lnTo>
                    <a:pt x="1182917" y="397208"/>
                  </a:lnTo>
                  <a:lnTo>
                    <a:pt x="1179651" y="400248"/>
                  </a:lnTo>
                  <a:lnTo>
                    <a:pt x="1179651" y="405026"/>
                  </a:lnTo>
                  <a:lnTo>
                    <a:pt x="1182482" y="408283"/>
                  </a:lnTo>
                  <a:lnTo>
                    <a:pt x="1278082" y="511656"/>
                  </a:lnTo>
                  <a:lnTo>
                    <a:pt x="1182917" y="598524"/>
                  </a:lnTo>
                  <a:lnTo>
                    <a:pt x="1179868" y="601565"/>
                  </a:lnTo>
                  <a:lnTo>
                    <a:pt x="1179651" y="606343"/>
                  </a:lnTo>
                  <a:lnTo>
                    <a:pt x="1182482" y="609600"/>
                  </a:lnTo>
                  <a:lnTo>
                    <a:pt x="1185313" y="612640"/>
                  </a:lnTo>
                  <a:lnTo>
                    <a:pt x="1190539" y="612858"/>
                  </a:lnTo>
                  <a:lnTo>
                    <a:pt x="1200770" y="612858"/>
                  </a:lnTo>
                  <a:lnTo>
                    <a:pt x="1195765" y="617418"/>
                  </a:lnTo>
                  <a:lnTo>
                    <a:pt x="1192281" y="618721"/>
                  </a:lnTo>
                  <a:close/>
                </a:path>
                <a:path w="1304290" h="1023620">
                  <a:moveTo>
                    <a:pt x="1200770" y="612858"/>
                  </a:moveTo>
                  <a:lnTo>
                    <a:pt x="1190539" y="612858"/>
                  </a:lnTo>
                  <a:lnTo>
                    <a:pt x="1193588" y="610034"/>
                  </a:lnTo>
                  <a:lnTo>
                    <a:pt x="1294633" y="517954"/>
                  </a:lnTo>
                  <a:lnTo>
                    <a:pt x="1296157" y="516434"/>
                  </a:lnTo>
                  <a:lnTo>
                    <a:pt x="1297028" y="514480"/>
                  </a:lnTo>
                  <a:lnTo>
                    <a:pt x="1296859" y="512959"/>
                  </a:lnTo>
                  <a:lnTo>
                    <a:pt x="1296898" y="511656"/>
                  </a:lnTo>
                  <a:lnTo>
                    <a:pt x="1297028" y="510353"/>
                  </a:lnTo>
                  <a:lnTo>
                    <a:pt x="1296157" y="508399"/>
                  </a:lnTo>
                  <a:lnTo>
                    <a:pt x="1294851" y="506879"/>
                  </a:lnTo>
                  <a:lnTo>
                    <a:pt x="1193806" y="397642"/>
                  </a:lnTo>
                  <a:lnTo>
                    <a:pt x="1192281" y="395905"/>
                  </a:lnTo>
                  <a:lnTo>
                    <a:pt x="1190321" y="395036"/>
                  </a:lnTo>
                  <a:lnTo>
                    <a:pt x="1200840" y="395036"/>
                  </a:lnTo>
                  <a:lnTo>
                    <a:pt x="1302690" y="505141"/>
                  </a:lnTo>
                  <a:lnTo>
                    <a:pt x="1303997" y="508833"/>
                  </a:lnTo>
                  <a:lnTo>
                    <a:pt x="1304123" y="511222"/>
                  </a:lnTo>
                  <a:lnTo>
                    <a:pt x="1303997" y="516651"/>
                  </a:lnTo>
                  <a:lnTo>
                    <a:pt x="1302255" y="520343"/>
                  </a:lnTo>
                  <a:lnTo>
                    <a:pt x="1200770" y="612858"/>
                  </a:lnTo>
                  <a:close/>
                </a:path>
                <a:path w="1304290" h="1023620">
                  <a:moveTo>
                    <a:pt x="119773" y="618504"/>
                  </a:moveTo>
                  <a:lnTo>
                    <a:pt x="111929" y="618504"/>
                  </a:lnTo>
                  <a:lnTo>
                    <a:pt x="108442" y="617201"/>
                  </a:lnTo>
                  <a:lnTo>
                    <a:pt x="4788" y="522732"/>
                  </a:lnTo>
                  <a:lnTo>
                    <a:pt x="1955" y="520343"/>
                  </a:lnTo>
                  <a:lnTo>
                    <a:pt x="211" y="516651"/>
                  </a:lnTo>
                  <a:lnTo>
                    <a:pt x="93" y="514480"/>
                  </a:lnTo>
                  <a:lnTo>
                    <a:pt x="0" y="508833"/>
                  </a:lnTo>
                  <a:lnTo>
                    <a:pt x="1300" y="505141"/>
                  </a:lnTo>
                  <a:lnTo>
                    <a:pt x="110406" y="387218"/>
                  </a:lnTo>
                  <a:lnTo>
                    <a:pt x="119551" y="386784"/>
                  </a:lnTo>
                  <a:lnTo>
                    <a:pt x="128486" y="395036"/>
                  </a:lnTo>
                  <a:lnTo>
                    <a:pt x="113673" y="395036"/>
                  </a:lnTo>
                  <a:lnTo>
                    <a:pt x="111495" y="395905"/>
                  </a:lnTo>
                  <a:lnTo>
                    <a:pt x="109973" y="397642"/>
                  </a:lnTo>
                  <a:lnTo>
                    <a:pt x="8710" y="506879"/>
                  </a:lnTo>
                  <a:lnTo>
                    <a:pt x="7399" y="508399"/>
                  </a:lnTo>
                  <a:lnTo>
                    <a:pt x="6744" y="510571"/>
                  </a:lnTo>
                  <a:lnTo>
                    <a:pt x="6768" y="512742"/>
                  </a:lnTo>
                  <a:lnTo>
                    <a:pt x="6966" y="514480"/>
                  </a:lnTo>
                  <a:lnTo>
                    <a:pt x="7832" y="516651"/>
                  </a:lnTo>
                  <a:lnTo>
                    <a:pt x="9357" y="517954"/>
                  </a:lnTo>
                  <a:lnTo>
                    <a:pt x="110406" y="610034"/>
                  </a:lnTo>
                  <a:lnTo>
                    <a:pt x="113451" y="612858"/>
                  </a:lnTo>
                  <a:lnTo>
                    <a:pt x="127112" y="612858"/>
                  </a:lnTo>
                  <a:lnTo>
                    <a:pt x="126306" y="613726"/>
                  </a:lnTo>
                  <a:lnTo>
                    <a:pt x="123686" y="616767"/>
                  </a:lnTo>
                  <a:lnTo>
                    <a:pt x="119773" y="618504"/>
                  </a:lnTo>
                  <a:close/>
                </a:path>
                <a:path w="1304290" h="1023620">
                  <a:moveTo>
                    <a:pt x="127112" y="612858"/>
                  </a:moveTo>
                  <a:lnTo>
                    <a:pt x="113451" y="612858"/>
                  </a:lnTo>
                  <a:lnTo>
                    <a:pt x="118684" y="612640"/>
                  </a:lnTo>
                  <a:lnTo>
                    <a:pt x="124561" y="606343"/>
                  </a:lnTo>
                  <a:lnTo>
                    <a:pt x="124339" y="601348"/>
                  </a:lnTo>
                  <a:lnTo>
                    <a:pt x="121073" y="598524"/>
                  </a:lnTo>
                  <a:lnTo>
                    <a:pt x="25910" y="511656"/>
                  </a:lnTo>
                  <a:lnTo>
                    <a:pt x="121508" y="408283"/>
                  </a:lnTo>
                  <a:lnTo>
                    <a:pt x="124339" y="405026"/>
                  </a:lnTo>
                  <a:lnTo>
                    <a:pt x="124128" y="400031"/>
                  </a:lnTo>
                  <a:lnTo>
                    <a:pt x="120862" y="396991"/>
                  </a:lnTo>
                  <a:lnTo>
                    <a:pt x="119330" y="395688"/>
                  </a:lnTo>
                  <a:lnTo>
                    <a:pt x="117595" y="395036"/>
                  </a:lnTo>
                  <a:lnTo>
                    <a:pt x="128486" y="395036"/>
                  </a:lnTo>
                  <a:lnTo>
                    <a:pt x="131308" y="397642"/>
                  </a:lnTo>
                  <a:lnTo>
                    <a:pt x="131750" y="406763"/>
                  </a:lnTo>
                  <a:lnTo>
                    <a:pt x="126306" y="412410"/>
                  </a:lnTo>
                  <a:lnTo>
                    <a:pt x="35276" y="511005"/>
                  </a:lnTo>
                  <a:lnTo>
                    <a:pt x="125428" y="593312"/>
                  </a:lnTo>
                  <a:lnTo>
                    <a:pt x="131308" y="598742"/>
                  </a:lnTo>
                  <a:lnTo>
                    <a:pt x="131750" y="607863"/>
                  </a:lnTo>
                  <a:lnTo>
                    <a:pt x="127112" y="612858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10520877" y="7929158"/>
            <a:ext cx="1298575" cy="1095375"/>
            <a:chOff x="10520877" y="7929158"/>
            <a:chExt cx="1298575" cy="1095375"/>
          </a:xfrm>
        </p:grpSpPr>
        <p:sp>
          <p:nvSpPr>
            <p:cNvPr id="86" name="object 86"/>
            <p:cNvSpPr/>
            <p:nvPr/>
          </p:nvSpPr>
          <p:spPr>
            <a:xfrm>
              <a:off x="10520877" y="7929158"/>
              <a:ext cx="1298575" cy="1095375"/>
            </a:xfrm>
            <a:custGeom>
              <a:avLst/>
              <a:gdLst/>
              <a:ahLst/>
              <a:cxnLst/>
              <a:rect l="l" t="t" r="r" b="b"/>
              <a:pathLst>
                <a:path w="1298575" h="1095375">
                  <a:moveTo>
                    <a:pt x="1160227" y="829422"/>
                  </a:moveTo>
                  <a:lnTo>
                    <a:pt x="138345" y="829422"/>
                  </a:lnTo>
                  <a:lnTo>
                    <a:pt x="138341" y="0"/>
                  </a:lnTo>
                  <a:lnTo>
                    <a:pt x="1160258" y="5"/>
                  </a:lnTo>
                  <a:lnTo>
                    <a:pt x="1203920" y="7062"/>
                  </a:lnTo>
                  <a:lnTo>
                    <a:pt x="1241887" y="26707"/>
                  </a:lnTo>
                  <a:lnTo>
                    <a:pt x="1271847" y="56647"/>
                  </a:lnTo>
                  <a:lnTo>
                    <a:pt x="1291505" y="94589"/>
                  </a:lnTo>
                  <a:lnTo>
                    <a:pt x="1298568" y="138240"/>
                  </a:lnTo>
                  <a:lnTo>
                    <a:pt x="1298568" y="691186"/>
                  </a:lnTo>
                  <a:lnTo>
                    <a:pt x="1291505" y="734922"/>
                  </a:lnTo>
                  <a:lnTo>
                    <a:pt x="1271845" y="772874"/>
                  </a:lnTo>
                  <a:lnTo>
                    <a:pt x="1241883" y="802782"/>
                  </a:lnTo>
                  <a:lnTo>
                    <a:pt x="1203912" y="822385"/>
                  </a:lnTo>
                  <a:lnTo>
                    <a:pt x="1160227" y="829422"/>
                  </a:lnTo>
                  <a:close/>
                </a:path>
                <a:path w="1298575" h="1095375">
                  <a:moveTo>
                    <a:pt x="138341" y="829421"/>
                  </a:moveTo>
                  <a:lnTo>
                    <a:pt x="94659" y="822385"/>
                  </a:lnTo>
                  <a:lnTo>
                    <a:pt x="56687" y="802782"/>
                  </a:lnTo>
                  <a:lnTo>
                    <a:pt x="26723" y="772874"/>
                  </a:lnTo>
                  <a:lnTo>
                    <a:pt x="7063" y="734922"/>
                  </a:lnTo>
                  <a:lnTo>
                    <a:pt x="0" y="691186"/>
                  </a:lnTo>
                  <a:lnTo>
                    <a:pt x="0" y="138240"/>
                  </a:lnTo>
                  <a:lnTo>
                    <a:pt x="7064" y="94587"/>
                  </a:lnTo>
                  <a:lnTo>
                    <a:pt x="26727" y="56644"/>
                  </a:lnTo>
                  <a:lnTo>
                    <a:pt x="56695" y="26703"/>
                  </a:lnTo>
                  <a:lnTo>
                    <a:pt x="94686" y="7057"/>
                  </a:lnTo>
                  <a:lnTo>
                    <a:pt x="138341" y="5"/>
                  </a:lnTo>
                  <a:lnTo>
                    <a:pt x="138341" y="829421"/>
                  </a:lnTo>
                  <a:close/>
                </a:path>
                <a:path w="1298575" h="1095375">
                  <a:moveTo>
                    <a:pt x="770853" y="1095379"/>
                  </a:moveTo>
                  <a:lnTo>
                    <a:pt x="591952" y="829422"/>
                  </a:lnTo>
                  <a:lnTo>
                    <a:pt x="770853" y="829422"/>
                  </a:lnTo>
                  <a:lnTo>
                    <a:pt x="770853" y="1095379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796016" y="8243099"/>
              <a:ext cx="742315" cy="193040"/>
            </a:xfrm>
            <a:custGeom>
              <a:avLst/>
              <a:gdLst/>
              <a:ahLst/>
              <a:cxnLst/>
              <a:rect l="l" t="t" r="r" b="b"/>
              <a:pathLst>
                <a:path w="742315" h="193040">
                  <a:moveTo>
                    <a:pt x="188112" y="112598"/>
                  </a:moveTo>
                  <a:lnTo>
                    <a:pt x="181800" y="81368"/>
                  </a:lnTo>
                  <a:lnTo>
                    <a:pt x="164566" y="55803"/>
                  </a:lnTo>
                  <a:lnTo>
                    <a:pt x="161442" y="53708"/>
                  </a:lnTo>
                  <a:lnTo>
                    <a:pt x="160921" y="51104"/>
                  </a:lnTo>
                  <a:lnTo>
                    <a:pt x="149580" y="34302"/>
                  </a:lnTo>
                  <a:lnTo>
                    <a:pt x="149580" y="45707"/>
                  </a:lnTo>
                  <a:lnTo>
                    <a:pt x="138988" y="38544"/>
                  </a:lnTo>
                  <a:lnTo>
                    <a:pt x="107645" y="32207"/>
                  </a:lnTo>
                  <a:lnTo>
                    <a:pt x="76301" y="38506"/>
                  </a:lnTo>
                  <a:lnTo>
                    <a:pt x="50723" y="55727"/>
                  </a:lnTo>
                  <a:lnTo>
                    <a:pt x="33502" y="81280"/>
                  </a:lnTo>
                  <a:lnTo>
                    <a:pt x="27190" y="112598"/>
                  </a:lnTo>
                  <a:lnTo>
                    <a:pt x="32778" y="140373"/>
                  </a:lnTo>
                  <a:lnTo>
                    <a:pt x="29210" y="137960"/>
                  </a:lnTo>
                  <a:lnTo>
                    <a:pt x="12649" y="113449"/>
                  </a:lnTo>
                  <a:lnTo>
                    <a:pt x="6578" y="83464"/>
                  </a:lnTo>
                  <a:lnTo>
                    <a:pt x="12649" y="53492"/>
                  </a:lnTo>
                  <a:lnTo>
                    <a:pt x="29210" y="28968"/>
                  </a:lnTo>
                  <a:lnTo>
                    <a:pt x="53746" y="12420"/>
                  </a:lnTo>
                  <a:lnTo>
                    <a:pt x="83743" y="6350"/>
                  </a:lnTo>
                  <a:lnTo>
                    <a:pt x="113753" y="12420"/>
                  </a:lnTo>
                  <a:lnTo>
                    <a:pt x="138290" y="28968"/>
                  </a:lnTo>
                  <a:lnTo>
                    <a:pt x="149580" y="45707"/>
                  </a:lnTo>
                  <a:lnTo>
                    <a:pt x="149580" y="34302"/>
                  </a:lnTo>
                  <a:lnTo>
                    <a:pt x="142976" y="24511"/>
                  </a:lnTo>
                  <a:lnTo>
                    <a:pt x="116357" y="6578"/>
                  </a:lnTo>
                  <a:lnTo>
                    <a:pt x="115252" y="6350"/>
                  </a:lnTo>
                  <a:lnTo>
                    <a:pt x="83743" y="0"/>
                  </a:lnTo>
                  <a:lnTo>
                    <a:pt x="51142" y="6578"/>
                  </a:lnTo>
                  <a:lnTo>
                    <a:pt x="24523" y="24511"/>
                  </a:lnTo>
                  <a:lnTo>
                    <a:pt x="6578" y="51104"/>
                  </a:lnTo>
                  <a:lnTo>
                    <a:pt x="0" y="83680"/>
                  </a:lnTo>
                  <a:lnTo>
                    <a:pt x="6578" y="116268"/>
                  </a:lnTo>
                  <a:lnTo>
                    <a:pt x="24523" y="142862"/>
                  </a:lnTo>
                  <a:lnTo>
                    <a:pt x="39649" y="153060"/>
                  </a:lnTo>
                  <a:lnTo>
                    <a:pt x="50723" y="169481"/>
                  </a:lnTo>
                  <a:lnTo>
                    <a:pt x="76301" y="186690"/>
                  </a:lnTo>
                  <a:lnTo>
                    <a:pt x="107645" y="193001"/>
                  </a:lnTo>
                  <a:lnTo>
                    <a:pt x="138988" y="186690"/>
                  </a:lnTo>
                  <a:lnTo>
                    <a:pt x="164566" y="169481"/>
                  </a:lnTo>
                  <a:lnTo>
                    <a:pt x="181800" y="143929"/>
                  </a:lnTo>
                  <a:lnTo>
                    <a:pt x="188112" y="112598"/>
                  </a:lnTo>
                  <a:close/>
                </a:path>
                <a:path w="742315" h="193040">
                  <a:moveTo>
                    <a:pt x="465010" y="112598"/>
                  </a:moveTo>
                  <a:lnTo>
                    <a:pt x="458698" y="81280"/>
                  </a:lnTo>
                  <a:lnTo>
                    <a:pt x="441464" y="55727"/>
                  </a:lnTo>
                  <a:lnTo>
                    <a:pt x="438569" y="53784"/>
                  </a:lnTo>
                  <a:lnTo>
                    <a:pt x="438035" y="51104"/>
                  </a:lnTo>
                  <a:lnTo>
                    <a:pt x="426796" y="34455"/>
                  </a:lnTo>
                  <a:lnTo>
                    <a:pt x="426796" y="45859"/>
                  </a:lnTo>
                  <a:lnTo>
                    <a:pt x="415899" y="38506"/>
                  </a:lnTo>
                  <a:lnTo>
                    <a:pt x="384543" y="32207"/>
                  </a:lnTo>
                  <a:lnTo>
                    <a:pt x="353199" y="38506"/>
                  </a:lnTo>
                  <a:lnTo>
                    <a:pt x="327634" y="55727"/>
                  </a:lnTo>
                  <a:lnTo>
                    <a:pt x="310400" y="81280"/>
                  </a:lnTo>
                  <a:lnTo>
                    <a:pt x="304088" y="112598"/>
                  </a:lnTo>
                  <a:lnTo>
                    <a:pt x="309638" y="140195"/>
                  </a:lnTo>
                  <a:lnTo>
                    <a:pt x="306336" y="137960"/>
                  </a:lnTo>
                  <a:lnTo>
                    <a:pt x="289775" y="113449"/>
                  </a:lnTo>
                  <a:lnTo>
                    <a:pt x="283692" y="83464"/>
                  </a:lnTo>
                  <a:lnTo>
                    <a:pt x="289775" y="53492"/>
                  </a:lnTo>
                  <a:lnTo>
                    <a:pt x="306336" y="28968"/>
                  </a:lnTo>
                  <a:lnTo>
                    <a:pt x="330873" y="12420"/>
                  </a:lnTo>
                  <a:lnTo>
                    <a:pt x="360870" y="6350"/>
                  </a:lnTo>
                  <a:lnTo>
                    <a:pt x="390867" y="12420"/>
                  </a:lnTo>
                  <a:lnTo>
                    <a:pt x="415404" y="28968"/>
                  </a:lnTo>
                  <a:lnTo>
                    <a:pt x="426796" y="45859"/>
                  </a:lnTo>
                  <a:lnTo>
                    <a:pt x="426796" y="34455"/>
                  </a:lnTo>
                  <a:lnTo>
                    <a:pt x="420090" y="24511"/>
                  </a:lnTo>
                  <a:lnTo>
                    <a:pt x="393471" y="6578"/>
                  </a:lnTo>
                  <a:lnTo>
                    <a:pt x="392366" y="6350"/>
                  </a:lnTo>
                  <a:lnTo>
                    <a:pt x="360870" y="0"/>
                  </a:lnTo>
                  <a:lnTo>
                    <a:pt x="328269" y="6578"/>
                  </a:lnTo>
                  <a:lnTo>
                    <a:pt x="301650" y="24511"/>
                  </a:lnTo>
                  <a:lnTo>
                    <a:pt x="283705" y="51104"/>
                  </a:lnTo>
                  <a:lnTo>
                    <a:pt x="277126" y="83680"/>
                  </a:lnTo>
                  <a:lnTo>
                    <a:pt x="283705" y="116268"/>
                  </a:lnTo>
                  <a:lnTo>
                    <a:pt x="301650" y="142862"/>
                  </a:lnTo>
                  <a:lnTo>
                    <a:pt x="316357" y="152781"/>
                  </a:lnTo>
                  <a:lnTo>
                    <a:pt x="327634" y="169481"/>
                  </a:lnTo>
                  <a:lnTo>
                    <a:pt x="353199" y="186690"/>
                  </a:lnTo>
                  <a:lnTo>
                    <a:pt x="384543" y="193001"/>
                  </a:lnTo>
                  <a:lnTo>
                    <a:pt x="415899" y="186690"/>
                  </a:lnTo>
                  <a:lnTo>
                    <a:pt x="441464" y="169481"/>
                  </a:lnTo>
                  <a:lnTo>
                    <a:pt x="458698" y="143929"/>
                  </a:lnTo>
                  <a:lnTo>
                    <a:pt x="465010" y="112598"/>
                  </a:lnTo>
                  <a:close/>
                </a:path>
                <a:path w="742315" h="193040">
                  <a:moveTo>
                    <a:pt x="742137" y="112598"/>
                  </a:moveTo>
                  <a:lnTo>
                    <a:pt x="735787" y="81280"/>
                  </a:lnTo>
                  <a:lnTo>
                    <a:pt x="718515" y="55727"/>
                  </a:lnTo>
                  <a:lnTo>
                    <a:pt x="715454" y="53682"/>
                  </a:lnTo>
                  <a:lnTo>
                    <a:pt x="714946" y="51104"/>
                  </a:lnTo>
                  <a:lnTo>
                    <a:pt x="703681" y="34417"/>
                  </a:lnTo>
                  <a:lnTo>
                    <a:pt x="703681" y="45758"/>
                  </a:lnTo>
                  <a:lnTo>
                    <a:pt x="692924" y="38506"/>
                  </a:lnTo>
                  <a:lnTo>
                    <a:pt x="661670" y="32207"/>
                  </a:lnTo>
                  <a:lnTo>
                    <a:pt x="630326" y="38506"/>
                  </a:lnTo>
                  <a:lnTo>
                    <a:pt x="604748" y="55727"/>
                  </a:lnTo>
                  <a:lnTo>
                    <a:pt x="587527" y="81280"/>
                  </a:lnTo>
                  <a:lnTo>
                    <a:pt x="581202" y="112598"/>
                  </a:lnTo>
                  <a:lnTo>
                    <a:pt x="586803" y="140373"/>
                  </a:lnTo>
                  <a:lnTo>
                    <a:pt x="583234" y="137960"/>
                  </a:lnTo>
                  <a:lnTo>
                    <a:pt x="566674" y="113449"/>
                  </a:lnTo>
                  <a:lnTo>
                    <a:pt x="560603" y="83464"/>
                  </a:lnTo>
                  <a:lnTo>
                    <a:pt x="566674" y="53492"/>
                  </a:lnTo>
                  <a:lnTo>
                    <a:pt x="583234" y="28968"/>
                  </a:lnTo>
                  <a:lnTo>
                    <a:pt x="607771" y="12420"/>
                  </a:lnTo>
                  <a:lnTo>
                    <a:pt x="637768" y="6350"/>
                  </a:lnTo>
                  <a:lnTo>
                    <a:pt x="667867" y="12420"/>
                  </a:lnTo>
                  <a:lnTo>
                    <a:pt x="692391" y="28968"/>
                  </a:lnTo>
                  <a:lnTo>
                    <a:pt x="703681" y="45758"/>
                  </a:lnTo>
                  <a:lnTo>
                    <a:pt x="703681" y="34417"/>
                  </a:lnTo>
                  <a:lnTo>
                    <a:pt x="697001" y="24511"/>
                  </a:lnTo>
                  <a:lnTo>
                    <a:pt x="670369" y="6578"/>
                  </a:lnTo>
                  <a:lnTo>
                    <a:pt x="669277" y="6350"/>
                  </a:lnTo>
                  <a:lnTo>
                    <a:pt x="637768" y="0"/>
                  </a:lnTo>
                  <a:lnTo>
                    <a:pt x="605167" y="6578"/>
                  </a:lnTo>
                  <a:lnTo>
                    <a:pt x="578548" y="24511"/>
                  </a:lnTo>
                  <a:lnTo>
                    <a:pt x="560603" y="51104"/>
                  </a:lnTo>
                  <a:lnTo>
                    <a:pt x="554024" y="83680"/>
                  </a:lnTo>
                  <a:lnTo>
                    <a:pt x="560603" y="116268"/>
                  </a:lnTo>
                  <a:lnTo>
                    <a:pt x="578548" y="142862"/>
                  </a:lnTo>
                  <a:lnTo>
                    <a:pt x="593674" y="153060"/>
                  </a:lnTo>
                  <a:lnTo>
                    <a:pt x="604748" y="169481"/>
                  </a:lnTo>
                  <a:lnTo>
                    <a:pt x="630326" y="186690"/>
                  </a:lnTo>
                  <a:lnTo>
                    <a:pt x="661670" y="193001"/>
                  </a:lnTo>
                  <a:lnTo>
                    <a:pt x="693013" y="186690"/>
                  </a:lnTo>
                  <a:lnTo>
                    <a:pt x="718591" y="169481"/>
                  </a:lnTo>
                  <a:lnTo>
                    <a:pt x="735812" y="143929"/>
                  </a:lnTo>
                  <a:lnTo>
                    <a:pt x="742137" y="112598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/>
          <p:nvPr/>
        </p:nvSpPr>
        <p:spPr>
          <a:xfrm>
            <a:off x="13462246" y="8009821"/>
            <a:ext cx="168275" cy="883919"/>
          </a:xfrm>
          <a:custGeom>
            <a:avLst/>
            <a:gdLst/>
            <a:ahLst/>
            <a:cxnLst/>
            <a:rect l="l" t="t" r="r" b="b"/>
            <a:pathLst>
              <a:path w="168275" h="883920">
                <a:moveTo>
                  <a:pt x="168117" y="883527"/>
                </a:moveTo>
                <a:lnTo>
                  <a:pt x="0" y="883527"/>
                </a:lnTo>
                <a:lnTo>
                  <a:pt x="0" y="0"/>
                </a:lnTo>
                <a:lnTo>
                  <a:pt x="168117" y="0"/>
                </a:lnTo>
                <a:lnTo>
                  <a:pt x="168117" y="883527"/>
                </a:lnTo>
                <a:close/>
              </a:path>
            </a:pathLst>
          </a:custGeom>
          <a:solidFill>
            <a:srgbClr val="EF5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179144" y="8202244"/>
            <a:ext cx="168275" cy="691515"/>
          </a:xfrm>
          <a:custGeom>
            <a:avLst/>
            <a:gdLst/>
            <a:ahLst/>
            <a:cxnLst/>
            <a:rect l="l" t="t" r="r" b="b"/>
            <a:pathLst>
              <a:path w="168275" h="691515">
                <a:moveTo>
                  <a:pt x="168091" y="691104"/>
                </a:moveTo>
                <a:lnTo>
                  <a:pt x="0" y="691104"/>
                </a:lnTo>
                <a:lnTo>
                  <a:pt x="0" y="0"/>
                </a:lnTo>
                <a:lnTo>
                  <a:pt x="168091" y="0"/>
                </a:lnTo>
                <a:lnTo>
                  <a:pt x="168091" y="691104"/>
                </a:lnTo>
                <a:close/>
              </a:path>
            </a:pathLst>
          </a:custGeom>
          <a:solidFill>
            <a:srgbClr val="EF5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2896069" y="8342971"/>
            <a:ext cx="168275" cy="550545"/>
          </a:xfrm>
          <a:custGeom>
            <a:avLst/>
            <a:gdLst/>
            <a:ahLst/>
            <a:cxnLst/>
            <a:rect l="l" t="t" r="r" b="b"/>
            <a:pathLst>
              <a:path w="168275" h="550545">
                <a:moveTo>
                  <a:pt x="168065" y="550376"/>
                </a:moveTo>
                <a:lnTo>
                  <a:pt x="0" y="550376"/>
                </a:lnTo>
                <a:lnTo>
                  <a:pt x="0" y="0"/>
                </a:lnTo>
                <a:lnTo>
                  <a:pt x="168065" y="0"/>
                </a:lnTo>
                <a:lnTo>
                  <a:pt x="168065" y="550376"/>
                </a:lnTo>
                <a:close/>
              </a:path>
            </a:pathLst>
          </a:custGeom>
          <a:solidFill>
            <a:srgbClr val="EF5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1" name="object 91"/>
          <p:cNvGrpSpPr/>
          <p:nvPr/>
        </p:nvGrpSpPr>
        <p:grpSpPr>
          <a:xfrm>
            <a:off x="12546086" y="7588425"/>
            <a:ext cx="1036319" cy="1304925"/>
            <a:chOff x="12546086" y="7588425"/>
            <a:chExt cx="1036319" cy="1304925"/>
          </a:xfrm>
        </p:grpSpPr>
        <p:sp>
          <p:nvSpPr>
            <p:cNvPr id="92" name="object 92"/>
            <p:cNvSpPr/>
            <p:nvPr/>
          </p:nvSpPr>
          <p:spPr>
            <a:xfrm>
              <a:off x="12612963" y="8449495"/>
              <a:ext cx="168275" cy="443865"/>
            </a:xfrm>
            <a:custGeom>
              <a:avLst/>
              <a:gdLst/>
              <a:ahLst/>
              <a:cxnLst/>
              <a:rect l="l" t="t" r="r" b="b"/>
              <a:pathLst>
                <a:path w="168275" h="443865">
                  <a:moveTo>
                    <a:pt x="168096" y="443852"/>
                  </a:moveTo>
                  <a:lnTo>
                    <a:pt x="0" y="443852"/>
                  </a:lnTo>
                  <a:lnTo>
                    <a:pt x="0" y="0"/>
                  </a:lnTo>
                  <a:lnTo>
                    <a:pt x="168096" y="0"/>
                  </a:lnTo>
                  <a:lnTo>
                    <a:pt x="168096" y="443852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546086" y="7588425"/>
              <a:ext cx="1036319" cy="1255395"/>
            </a:xfrm>
            <a:custGeom>
              <a:avLst/>
              <a:gdLst/>
              <a:ahLst/>
              <a:cxnLst/>
              <a:rect l="l" t="t" r="r" b="b"/>
              <a:pathLst>
                <a:path w="1036319" h="1255395">
                  <a:moveTo>
                    <a:pt x="250439" y="507827"/>
                  </a:moveTo>
                  <a:lnTo>
                    <a:pt x="48214" y="507827"/>
                  </a:lnTo>
                  <a:lnTo>
                    <a:pt x="89767" y="507129"/>
                  </a:lnTo>
                  <a:lnTo>
                    <a:pt x="134266" y="504603"/>
                  </a:lnTo>
                  <a:lnTo>
                    <a:pt x="181431" y="499911"/>
                  </a:lnTo>
                  <a:lnTo>
                    <a:pt x="230980" y="492716"/>
                  </a:lnTo>
                  <a:lnTo>
                    <a:pt x="282631" y="482679"/>
                  </a:lnTo>
                  <a:lnTo>
                    <a:pt x="336102" y="469464"/>
                  </a:lnTo>
                  <a:lnTo>
                    <a:pt x="391113" y="452732"/>
                  </a:lnTo>
                  <a:lnTo>
                    <a:pt x="447380" y="432145"/>
                  </a:lnTo>
                  <a:lnTo>
                    <a:pt x="504624" y="407366"/>
                  </a:lnTo>
                  <a:lnTo>
                    <a:pt x="562562" y="378057"/>
                  </a:lnTo>
                  <a:lnTo>
                    <a:pt x="614310" y="347945"/>
                  </a:lnTo>
                  <a:lnTo>
                    <a:pt x="662464" y="316237"/>
                  </a:lnTo>
                  <a:lnTo>
                    <a:pt x="707119" y="283291"/>
                  </a:lnTo>
                  <a:lnTo>
                    <a:pt x="748371" y="249468"/>
                  </a:lnTo>
                  <a:lnTo>
                    <a:pt x="786318" y="215125"/>
                  </a:lnTo>
                  <a:lnTo>
                    <a:pt x="821056" y="180623"/>
                  </a:lnTo>
                  <a:lnTo>
                    <a:pt x="852681" y="146320"/>
                  </a:lnTo>
                  <a:lnTo>
                    <a:pt x="881289" y="112574"/>
                  </a:lnTo>
                  <a:lnTo>
                    <a:pt x="906977" y="79746"/>
                  </a:lnTo>
                  <a:lnTo>
                    <a:pt x="929841" y="48193"/>
                  </a:lnTo>
                  <a:lnTo>
                    <a:pt x="949978" y="18276"/>
                  </a:lnTo>
                  <a:lnTo>
                    <a:pt x="787351" y="18276"/>
                  </a:lnTo>
                  <a:lnTo>
                    <a:pt x="783448" y="14094"/>
                  </a:lnTo>
                  <a:lnTo>
                    <a:pt x="783448" y="4181"/>
                  </a:lnTo>
                  <a:lnTo>
                    <a:pt x="787638" y="0"/>
                  </a:lnTo>
                  <a:lnTo>
                    <a:pt x="974698" y="0"/>
                  </a:lnTo>
                  <a:lnTo>
                    <a:pt x="978601" y="4181"/>
                  </a:lnTo>
                  <a:lnTo>
                    <a:pt x="978601" y="36030"/>
                  </a:lnTo>
                  <a:lnTo>
                    <a:pt x="960158" y="36032"/>
                  </a:lnTo>
                  <a:lnTo>
                    <a:pt x="939540" y="66223"/>
                  </a:lnTo>
                  <a:lnTo>
                    <a:pt x="916240" y="97903"/>
                  </a:lnTo>
                  <a:lnTo>
                    <a:pt x="890170" y="130734"/>
                  </a:lnTo>
                  <a:lnTo>
                    <a:pt x="861241" y="164377"/>
                  </a:lnTo>
                  <a:lnTo>
                    <a:pt x="829363" y="198494"/>
                  </a:lnTo>
                  <a:lnTo>
                    <a:pt x="794446" y="232748"/>
                  </a:lnTo>
                  <a:lnTo>
                    <a:pt x="756402" y="266801"/>
                  </a:lnTo>
                  <a:lnTo>
                    <a:pt x="715140" y="300315"/>
                  </a:lnTo>
                  <a:lnTo>
                    <a:pt x="670572" y="332952"/>
                  </a:lnTo>
                  <a:lnTo>
                    <a:pt x="622607" y="364374"/>
                  </a:lnTo>
                  <a:lnTo>
                    <a:pt x="571156" y="394245"/>
                  </a:lnTo>
                  <a:lnTo>
                    <a:pt x="517928" y="421391"/>
                  </a:lnTo>
                  <a:lnTo>
                    <a:pt x="465256" y="444750"/>
                  </a:lnTo>
                  <a:lnTo>
                    <a:pt x="413350" y="464577"/>
                  </a:lnTo>
                  <a:lnTo>
                    <a:pt x="362418" y="481123"/>
                  </a:lnTo>
                  <a:lnTo>
                    <a:pt x="312670" y="494642"/>
                  </a:lnTo>
                  <a:lnTo>
                    <a:pt x="264315" y="505387"/>
                  </a:lnTo>
                  <a:lnTo>
                    <a:pt x="250439" y="507827"/>
                  </a:lnTo>
                  <a:close/>
                </a:path>
                <a:path w="1036319" h="1255395">
                  <a:moveTo>
                    <a:pt x="974464" y="198694"/>
                  </a:moveTo>
                  <a:lnTo>
                    <a:pt x="964576" y="198694"/>
                  </a:lnTo>
                  <a:lnTo>
                    <a:pt x="960387" y="194511"/>
                  </a:lnTo>
                  <a:lnTo>
                    <a:pt x="960387" y="36032"/>
                  </a:lnTo>
                  <a:lnTo>
                    <a:pt x="960160" y="36030"/>
                  </a:lnTo>
                  <a:lnTo>
                    <a:pt x="978601" y="36030"/>
                  </a:lnTo>
                  <a:lnTo>
                    <a:pt x="978601" y="194778"/>
                  </a:lnTo>
                  <a:lnTo>
                    <a:pt x="974464" y="198694"/>
                  </a:lnTo>
                  <a:close/>
                </a:path>
                <a:path w="1036319" h="1255395">
                  <a:moveTo>
                    <a:pt x="1031950" y="1254796"/>
                  </a:moveTo>
                  <a:lnTo>
                    <a:pt x="853711" y="1254796"/>
                  </a:lnTo>
                  <a:lnTo>
                    <a:pt x="849574" y="1250880"/>
                  </a:lnTo>
                  <a:lnTo>
                    <a:pt x="849574" y="357170"/>
                  </a:lnTo>
                  <a:lnTo>
                    <a:pt x="853477" y="352993"/>
                  </a:lnTo>
                  <a:lnTo>
                    <a:pt x="1031950" y="352993"/>
                  </a:lnTo>
                  <a:lnTo>
                    <a:pt x="1036140" y="357170"/>
                  </a:lnTo>
                  <a:lnTo>
                    <a:pt x="1035853" y="362392"/>
                  </a:lnTo>
                  <a:lnTo>
                    <a:pt x="1035853" y="371530"/>
                  </a:lnTo>
                  <a:lnTo>
                    <a:pt x="868022" y="371530"/>
                  </a:lnTo>
                  <a:lnTo>
                    <a:pt x="868022" y="1236520"/>
                  </a:lnTo>
                  <a:lnTo>
                    <a:pt x="1035853" y="1236520"/>
                  </a:lnTo>
                  <a:lnTo>
                    <a:pt x="1035853" y="1250618"/>
                  </a:lnTo>
                  <a:lnTo>
                    <a:pt x="1031950" y="1254796"/>
                  </a:lnTo>
                  <a:close/>
                </a:path>
                <a:path w="1036319" h="1255395">
                  <a:moveTo>
                    <a:pt x="1035853" y="1236520"/>
                  </a:moveTo>
                  <a:lnTo>
                    <a:pt x="1017639" y="1236520"/>
                  </a:lnTo>
                  <a:lnTo>
                    <a:pt x="1017639" y="371530"/>
                  </a:lnTo>
                  <a:lnTo>
                    <a:pt x="1035853" y="371530"/>
                  </a:lnTo>
                  <a:lnTo>
                    <a:pt x="1035853" y="1236520"/>
                  </a:lnTo>
                  <a:close/>
                </a:path>
                <a:path w="1036319" h="1255395">
                  <a:moveTo>
                    <a:pt x="50749" y="526356"/>
                  </a:moveTo>
                  <a:lnTo>
                    <a:pt x="9106" y="525573"/>
                  </a:lnTo>
                  <a:lnTo>
                    <a:pt x="0" y="521134"/>
                  </a:lnTo>
                  <a:lnTo>
                    <a:pt x="518" y="510691"/>
                  </a:lnTo>
                  <a:lnTo>
                    <a:pt x="4939" y="507035"/>
                  </a:lnTo>
                  <a:lnTo>
                    <a:pt x="9889" y="507035"/>
                  </a:lnTo>
                  <a:lnTo>
                    <a:pt x="48214" y="507827"/>
                  </a:lnTo>
                  <a:lnTo>
                    <a:pt x="250439" y="507827"/>
                  </a:lnTo>
                  <a:lnTo>
                    <a:pt x="217561" y="513610"/>
                  </a:lnTo>
                  <a:lnTo>
                    <a:pt x="172619" y="519566"/>
                  </a:lnTo>
                  <a:lnTo>
                    <a:pt x="129696" y="523507"/>
                  </a:lnTo>
                  <a:lnTo>
                    <a:pt x="89003" y="525686"/>
                  </a:lnTo>
                  <a:lnTo>
                    <a:pt x="50749" y="526356"/>
                  </a:lnTo>
                  <a:close/>
                </a:path>
                <a:path w="1036319" h="1255395">
                  <a:moveTo>
                    <a:pt x="748849" y="1254796"/>
                  </a:moveTo>
                  <a:lnTo>
                    <a:pt x="570610" y="1254796"/>
                  </a:lnTo>
                  <a:lnTo>
                    <a:pt x="566472" y="1250880"/>
                  </a:lnTo>
                  <a:lnTo>
                    <a:pt x="566472" y="549593"/>
                  </a:lnTo>
                  <a:lnTo>
                    <a:pt x="570375" y="545416"/>
                  </a:lnTo>
                  <a:lnTo>
                    <a:pt x="748849" y="545416"/>
                  </a:lnTo>
                  <a:lnTo>
                    <a:pt x="753012" y="549593"/>
                  </a:lnTo>
                  <a:lnTo>
                    <a:pt x="752752" y="554554"/>
                  </a:lnTo>
                  <a:lnTo>
                    <a:pt x="752752" y="563953"/>
                  </a:lnTo>
                  <a:lnTo>
                    <a:pt x="584921" y="563953"/>
                  </a:lnTo>
                  <a:lnTo>
                    <a:pt x="584921" y="1236520"/>
                  </a:lnTo>
                  <a:lnTo>
                    <a:pt x="752752" y="1236520"/>
                  </a:lnTo>
                  <a:lnTo>
                    <a:pt x="752752" y="1250618"/>
                  </a:lnTo>
                  <a:lnTo>
                    <a:pt x="748849" y="1254796"/>
                  </a:lnTo>
                  <a:close/>
                </a:path>
                <a:path w="1036319" h="1255395">
                  <a:moveTo>
                    <a:pt x="752752" y="1236520"/>
                  </a:moveTo>
                  <a:lnTo>
                    <a:pt x="734538" y="1236520"/>
                  </a:lnTo>
                  <a:lnTo>
                    <a:pt x="734538" y="563953"/>
                  </a:lnTo>
                  <a:lnTo>
                    <a:pt x="752752" y="563953"/>
                  </a:lnTo>
                  <a:lnTo>
                    <a:pt x="752752" y="1236520"/>
                  </a:lnTo>
                  <a:close/>
                </a:path>
                <a:path w="1036319" h="1255395">
                  <a:moveTo>
                    <a:pt x="465774" y="1254796"/>
                  </a:moveTo>
                  <a:lnTo>
                    <a:pt x="287534" y="1254796"/>
                  </a:lnTo>
                  <a:lnTo>
                    <a:pt x="283345" y="1250880"/>
                  </a:lnTo>
                  <a:lnTo>
                    <a:pt x="283345" y="690320"/>
                  </a:lnTo>
                  <a:lnTo>
                    <a:pt x="287248" y="686143"/>
                  </a:lnTo>
                  <a:lnTo>
                    <a:pt x="465774" y="686143"/>
                  </a:lnTo>
                  <a:lnTo>
                    <a:pt x="469911" y="690320"/>
                  </a:lnTo>
                  <a:lnTo>
                    <a:pt x="469677" y="695281"/>
                  </a:lnTo>
                  <a:lnTo>
                    <a:pt x="469677" y="704680"/>
                  </a:lnTo>
                  <a:lnTo>
                    <a:pt x="301845" y="704680"/>
                  </a:lnTo>
                  <a:lnTo>
                    <a:pt x="301845" y="1236520"/>
                  </a:lnTo>
                  <a:lnTo>
                    <a:pt x="469677" y="1236520"/>
                  </a:lnTo>
                  <a:lnTo>
                    <a:pt x="469677" y="1250618"/>
                  </a:lnTo>
                  <a:lnTo>
                    <a:pt x="465774" y="1254796"/>
                  </a:lnTo>
                  <a:close/>
                </a:path>
                <a:path w="1036319" h="1255395">
                  <a:moveTo>
                    <a:pt x="469677" y="1236520"/>
                  </a:moveTo>
                  <a:lnTo>
                    <a:pt x="451462" y="1236520"/>
                  </a:lnTo>
                  <a:lnTo>
                    <a:pt x="451462" y="704680"/>
                  </a:lnTo>
                  <a:lnTo>
                    <a:pt x="469677" y="704680"/>
                  </a:lnTo>
                  <a:lnTo>
                    <a:pt x="469677" y="1236520"/>
                  </a:lnTo>
                  <a:close/>
                </a:path>
                <a:path w="1036319" h="1255395">
                  <a:moveTo>
                    <a:pt x="182672" y="1254796"/>
                  </a:moveTo>
                  <a:lnTo>
                    <a:pt x="4434" y="1254796"/>
                  </a:lnTo>
                  <a:lnTo>
                    <a:pt x="267" y="1250880"/>
                  </a:lnTo>
                  <a:lnTo>
                    <a:pt x="267" y="796845"/>
                  </a:lnTo>
                  <a:lnTo>
                    <a:pt x="4170" y="792667"/>
                  </a:lnTo>
                  <a:lnTo>
                    <a:pt x="182672" y="792667"/>
                  </a:lnTo>
                  <a:lnTo>
                    <a:pt x="186840" y="796845"/>
                  </a:lnTo>
                  <a:lnTo>
                    <a:pt x="186575" y="801806"/>
                  </a:lnTo>
                  <a:lnTo>
                    <a:pt x="186575" y="811205"/>
                  </a:lnTo>
                  <a:lnTo>
                    <a:pt x="18745" y="811205"/>
                  </a:lnTo>
                  <a:lnTo>
                    <a:pt x="18744" y="1236520"/>
                  </a:lnTo>
                  <a:lnTo>
                    <a:pt x="186575" y="1236520"/>
                  </a:lnTo>
                  <a:lnTo>
                    <a:pt x="186575" y="1250618"/>
                  </a:lnTo>
                  <a:lnTo>
                    <a:pt x="182672" y="1254796"/>
                  </a:lnTo>
                  <a:close/>
                </a:path>
                <a:path w="1036319" h="1255395">
                  <a:moveTo>
                    <a:pt x="186575" y="1236520"/>
                  </a:moveTo>
                  <a:lnTo>
                    <a:pt x="168361" y="1236520"/>
                  </a:lnTo>
                  <a:lnTo>
                    <a:pt x="168362" y="811205"/>
                  </a:lnTo>
                  <a:lnTo>
                    <a:pt x="186575" y="811205"/>
                  </a:lnTo>
                  <a:lnTo>
                    <a:pt x="186575" y="1236520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14349130" y="7695285"/>
            <a:ext cx="1256665" cy="1200785"/>
            <a:chOff x="14349130" y="7695285"/>
            <a:chExt cx="1256665" cy="1200785"/>
          </a:xfrm>
        </p:grpSpPr>
        <p:sp>
          <p:nvSpPr>
            <p:cNvPr id="95" name="object 95"/>
            <p:cNvSpPr/>
            <p:nvPr/>
          </p:nvSpPr>
          <p:spPr>
            <a:xfrm>
              <a:off x="14349130" y="7695285"/>
              <a:ext cx="971550" cy="975994"/>
            </a:xfrm>
            <a:custGeom>
              <a:avLst/>
              <a:gdLst/>
              <a:ahLst/>
              <a:cxnLst/>
              <a:rect l="l" t="t" r="r" b="b"/>
              <a:pathLst>
                <a:path w="971550" h="975995">
                  <a:moveTo>
                    <a:pt x="485630" y="975872"/>
                  </a:moveTo>
                  <a:lnTo>
                    <a:pt x="438870" y="973637"/>
                  </a:lnTo>
                  <a:lnTo>
                    <a:pt x="393365" y="967071"/>
                  </a:lnTo>
                  <a:lnTo>
                    <a:pt x="349320" y="956378"/>
                  </a:lnTo>
                  <a:lnTo>
                    <a:pt x="306937" y="941762"/>
                  </a:lnTo>
                  <a:lnTo>
                    <a:pt x="266422" y="923428"/>
                  </a:lnTo>
                  <a:lnTo>
                    <a:pt x="227977" y="901581"/>
                  </a:lnTo>
                  <a:lnTo>
                    <a:pt x="191806" y="876426"/>
                  </a:lnTo>
                  <a:lnTo>
                    <a:pt x="158113" y="848166"/>
                  </a:lnTo>
                  <a:lnTo>
                    <a:pt x="127102" y="817008"/>
                  </a:lnTo>
                  <a:lnTo>
                    <a:pt x="98976" y="783155"/>
                  </a:lnTo>
                  <a:lnTo>
                    <a:pt x="73939" y="746812"/>
                  </a:lnTo>
                  <a:lnTo>
                    <a:pt x="52195" y="708185"/>
                  </a:lnTo>
                  <a:lnTo>
                    <a:pt x="33948" y="667477"/>
                  </a:lnTo>
                  <a:lnTo>
                    <a:pt x="19401" y="624893"/>
                  </a:lnTo>
                  <a:lnTo>
                    <a:pt x="8758" y="580639"/>
                  </a:lnTo>
                  <a:lnTo>
                    <a:pt x="2223" y="534918"/>
                  </a:lnTo>
                  <a:lnTo>
                    <a:pt x="0" y="487936"/>
                  </a:lnTo>
                  <a:lnTo>
                    <a:pt x="2223" y="440953"/>
                  </a:lnTo>
                  <a:lnTo>
                    <a:pt x="8758" y="395232"/>
                  </a:lnTo>
                  <a:lnTo>
                    <a:pt x="19401" y="350978"/>
                  </a:lnTo>
                  <a:lnTo>
                    <a:pt x="33948" y="308394"/>
                  </a:lnTo>
                  <a:lnTo>
                    <a:pt x="52195" y="267686"/>
                  </a:lnTo>
                  <a:lnTo>
                    <a:pt x="73939" y="229059"/>
                  </a:lnTo>
                  <a:lnTo>
                    <a:pt x="98976" y="192716"/>
                  </a:lnTo>
                  <a:lnTo>
                    <a:pt x="127102" y="158863"/>
                  </a:lnTo>
                  <a:lnTo>
                    <a:pt x="158113" y="127705"/>
                  </a:lnTo>
                  <a:lnTo>
                    <a:pt x="191806" y="99446"/>
                  </a:lnTo>
                  <a:lnTo>
                    <a:pt x="227977" y="74290"/>
                  </a:lnTo>
                  <a:lnTo>
                    <a:pt x="266422" y="52443"/>
                  </a:lnTo>
                  <a:lnTo>
                    <a:pt x="306937" y="34109"/>
                  </a:lnTo>
                  <a:lnTo>
                    <a:pt x="349320" y="19493"/>
                  </a:lnTo>
                  <a:lnTo>
                    <a:pt x="393365" y="8800"/>
                  </a:lnTo>
                  <a:lnTo>
                    <a:pt x="438870" y="2234"/>
                  </a:lnTo>
                  <a:lnTo>
                    <a:pt x="485630" y="0"/>
                  </a:lnTo>
                  <a:lnTo>
                    <a:pt x="532391" y="2232"/>
                  </a:lnTo>
                  <a:lnTo>
                    <a:pt x="577896" y="8797"/>
                  </a:lnTo>
                  <a:lnTo>
                    <a:pt x="621941" y="19489"/>
                  </a:lnTo>
                  <a:lnTo>
                    <a:pt x="664323" y="34104"/>
                  </a:lnTo>
                  <a:lnTo>
                    <a:pt x="704839" y="52437"/>
                  </a:lnTo>
                  <a:lnTo>
                    <a:pt x="743284" y="74284"/>
                  </a:lnTo>
                  <a:lnTo>
                    <a:pt x="779455" y="99439"/>
                  </a:lnTo>
                  <a:lnTo>
                    <a:pt x="813148" y="127698"/>
                  </a:lnTo>
                  <a:lnTo>
                    <a:pt x="844159" y="158856"/>
                  </a:lnTo>
                  <a:lnTo>
                    <a:pt x="872285" y="192709"/>
                  </a:lnTo>
                  <a:lnTo>
                    <a:pt x="897322" y="229052"/>
                  </a:lnTo>
                  <a:lnTo>
                    <a:pt x="919065" y="267680"/>
                  </a:lnTo>
                  <a:lnTo>
                    <a:pt x="937313" y="308389"/>
                  </a:lnTo>
                  <a:lnTo>
                    <a:pt x="951860" y="350974"/>
                  </a:lnTo>
                  <a:lnTo>
                    <a:pt x="962502" y="395229"/>
                  </a:lnTo>
                  <a:lnTo>
                    <a:pt x="969038" y="440952"/>
                  </a:lnTo>
                  <a:lnTo>
                    <a:pt x="971261" y="487936"/>
                  </a:lnTo>
                  <a:lnTo>
                    <a:pt x="968418" y="540819"/>
                  </a:lnTo>
                  <a:lnTo>
                    <a:pt x="960103" y="592077"/>
                  </a:lnTo>
                  <a:lnTo>
                    <a:pt x="946637" y="641411"/>
                  </a:lnTo>
                  <a:lnTo>
                    <a:pt x="928342" y="688520"/>
                  </a:lnTo>
                  <a:lnTo>
                    <a:pt x="905538" y="733104"/>
                  </a:lnTo>
                  <a:lnTo>
                    <a:pt x="667144" y="647618"/>
                  </a:lnTo>
                  <a:lnTo>
                    <a:pt x="524108" y="596473"/>
                  </a:lnTo>
                  <a:lnTo>
                    <a:pt x="660094" y="943214"/>
                  </a:lnTo>
                  <a:lnTo>
                    <a:pt x="618584" y="957131"/>
                  </a:lnTo>
                  <a:lnTo>
                    <a:pt x="575551" y="967377"/>
                  </a:lnTo>
                  <a:lnTo>
                    <a:pt x="531173" y="973707"/>
                  </a:lnTo>
                  <a:lnTo>
                    <a:pt x="485630" y="975872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4548688" y="7879449"/>
              <a:ext cx="1056640" cy="1016635"/>
            </a:xfrm>
            <a:custGeom>
              <a:avLst/>
              <a:gdLst/>
              <a:ahLst/>
              <a:cxnLst/>
              <a:rect l="l" t="t" r="r" b="b"/>
              <a:pathLst>
                <a:path w="1056640" h="1016634">
                  <a:moveTo>
                    <a:pt x="630698" y="999896"/>
                  </a:moveTo>
                  <a:lnTo>
                    <a:pt x="626635" y="999176"/>
                  </a:lnTo>
                  <a:lnTo>
                    <a:pt x="622572" y="998215"/>
                  </a:lnTo>
                  <a:lnTo>
                    <a:pt x="619227" y="995574"/>
                  </a:lnTo>
                  <a:lnTo>
                    <a:pt x="617793" y="991732"/>
                  </a:lnTo>
                  <a:lnTo>
                    <a:pt x="370675" y="362122"/>
                  </a:lnTo>
                  <a:lnTo>
                    <a:pt x="369002" y="357799"/>
                  </a:lnTo>
                  <a:lnTo>
                    <a:pt x="369958" y="352757"/>
                  </a:lnTo>
                  <a:lnTo>
                    <a:pt x="376650" y="346033"/>
                  </a:lnTo>
                  <a:lnTo>
                    <a:pt x="381669" y="344832"/>
                  </a:lnTo>
                  <a:lnTo>
                    <a:pt x="385971" y="346513"/>
                  </a:lnTo>
                  <a:lnTo>
                    <a:pt x="474369" y="378210"/>
                  </a:lnTo>
                  <a:lnTo>
                    <a:pt x="402700" y="378210"/>
                  </a:lnTo>
                  <a:lnTo>
                    <a:pt x="633327" y="965558"/>
                  </a:lnTo>
                  <a:lnTo>
                    <a:pt x="665954" y="965558"/>
                  </a:lnTo>
                  <a:lnTo>
                    <a:pt x="637629" y="995574"/>
                  </a:lnTo>
                  <a:lnTo>
                    <a:pt x="634761" y="998696"/>
                  </a:lnTo>
                  <a:lnTo>
                    <a:pt x="630698" y="999896"/>
                  </a:lnTo>
                  <a:close/>
                </a:path>
                <a:path w="1056640" h="1016634">
                  <a:moveTo>
                    <a:pt x="1039852" y="879593"/>
                  </a:moveTo>
                  <a:lnTo>
                    <a:pt x="1035072" y="875031"/>
                  </a:lnTo>
                  <a:lnTo>
                    <a:pt x="872558" y="724952"/>
                  </a:lnTo>
                  <a:lnTo>
                    <a:pt x="870168" y="722551"/>
                  </a:lnTo>
                  <a:lnTo>
                    <a:pt x="868734" y="719669"/>
                  </a:lnTo>
                  <a:lnTo>
                    <a:pt x="868679" y="715587"/>
                  </a:lnTo>
                  <a:lnTo>
                    <a:pt x="868495" y="713186"/>
                  </a:lnTo>
                  <a:lnTo>
                    <a:pt x="869690" y="710064"/>
                  </a:lnTo>
                  <a:lnTo>
                    <a:pt x="989664" y="588560"/>
                  </a:lnTo>
                  <a:lnTo>
                    <a:pt x="402700" y="378210"/>
                  </a:lnTo>
                  <a:lnTo>
                    <a:pt x="474369" y="378210"/>
                  </a:lnTo>
                  <a:lnTo>
                    <a:pt x="1015475" y="572232"/>
                  </a:lnTo>
                  <a:lnTo>
                    <a:pt x="1019298" y="573673"/>
                  </a:lnTo>
                  <a:lnTo>
                    <a:pt x="1022166" y="576794"/>
                  </a:lnTo>
                  <a:lnTo>
                    <a:pt x="1023122" y="580876"/>
                  </a:lnTo>
                  <a:lnTo>
                    <a:pt x="1024078" y="584718"/>
                  </a:lnTo>
                  <a:lnTo>
                    <a:pt x="1022883" y="589041"/>
                  </a:lnTo>
                  <a:lnTo>
                    <a:pt x="897891" y="715587"/>
                  </a:lnTo>
                  <a:lnTo>
                    <a:pt x="1051323" y="857261"/>
                  </a:lnTo>
                  <a:lnTo>
                    <a:pt x="1056103" y="861824"/>
                  </a:lnTo>
                  <a:lnTo>
                    <a:pt x="1056581" y="869508"/>
                  </a:lnTo>
                  <a:lnTo>
                    <a:pt x="1047499" y="879113"/>
                  </a:lnTo>
                  <a:lnTo>
                    <a:pt x="1039852" y="879593"/>
                  </a:lnTo>
                  <a:close/>
                </a:path>
                <a:path w="1056640" h="1016634">
                  <a:moveTo>
                    <a:pt x="665954" y="965558"/>
                  </a:moveTo>
                  <a:lnTo>
                    <a:pt x="633327" y="965558"/>
                  </a:lnTo>
                  <a:lnTo>
                    <a:pt x="755452" y="836130"/>
                  </a:lnTo>
                  <a:lnTo>
                    <a:pt x="763100" y="835890"/>
                  </a:lnTo>
                  <a:lnTo>
                    <a:pt x="794589" y="865906"/>
                  </a:lnTo>
                  <a:lnTo>
                    <a:pt x="759993" y="865906"/>
                  </a:lnTo>
                  <a:lnTo>
                    <a:pt x="665954" y="965558"/>
                  </a:lnTo>
                  <a:close/>
                </a:path>
                <a:path w="1056640" h="1016634">
                  <a:moveTo>
                    <a:pt x="925614" y="1016465"/>
                  </a:moveTo>
                  <a:lnTo>
                    <a:pt x="922268" y="1015985"/>
                  </a:lnTo>
                  <a:lnTo>
                    <a:pt x="919400" y="1015985"/>
                  </a:lnTo>
                  <a:lnTo>
                    <a:pt x="916532" y="1014784"/>
                  </a:lnTo>
                  <a:lnTo>
                    <a:pt x="914142" y="1012623"/>
                  </a:lnTo>
                  <a:lnTo>
                    <a:pt x="759993" y="865906"/>
                  </a:lnTo>
                  <a:lnTo>
                    <a:pt x="794589" y="865906"/>
                  </a:lnTo>
                  <a:lnTo>
                    <a:pt x="935412" y="1000136"/>
                  </a:lnTo>
                  <a:lnTo>
                    <a:pt x="935651" y="1007820"/>
                  </a:lnTo>
                  <a:lnTo>
                    <a:pt x="931111" y="1012623"/>
                  </a:lnTo>
                  <a:lnTo>
                    <a:pt x="928721" y="1015264"/>
                  </a:lnTo>
                  <a:lnTo>
                    <a:pt x="925614" y="1016465"/>
                  </a:lnTo>
                  <a:close/>
                </a:path>
                <a:path w="1056640" h="1016634">
                  <a:moveTo>
                    <a:pt x="289179" y="291044"/>
                  </a:moveTo>
                  <a:lnTo>
                    <a:pt x="282965" y="291044"/>
                  </a:lnTo>
                  <a:lnTo>
                    <a:pt x="280098" y="289844"/>
                  </a:lnTo>
                  <a:lnTo>
                    <a:pt x="277708" y="287682"/>
                  </a:lnTo>
                  <a:lnTo>
                    <a:pt x="111609" y="124877"/>
                  </a:lnTo>
                  <a:lnTo>
                    <a:pt x="106829" y="120075"/>
                  </a:lnTo>
                  <a:lnTo>
                    <a:pt x="106829" y="112631"/>
                  </a:lnTo>
                  <a:lnTo>
                    <a:pt x="111370" y="107828"/>
                  </a:lnTo>
                  <a:lnTo>
                    <a:pt x="116149" y="103026"/>
                  </a:lnTo>
                  <a:lnTo>
                    <a:pt x="123558" y="103026"/>
                  </a:lnTo>
                  <a:lnTo>
                    <a:pt x="128338" y="107588"/>
                  </a:lnTo>
                  <a:lnTo>
                    <a:pt x="294437" y="270393"/>
                  </a:lnTo>
                  <a:lnTo>
                    <a:pt x="299217" y="275196"/>
                  </a:lnTo>
                  <a:lnTo>
                    <a:pt x="299217" y="282640"/>
                  </a:lnTo>
                  <a:lnTo>
                    <a:pt x="294676" y="287442"/>
                  </a:lnTo>
                  <a:lnTo>
                    <a:pt x="292286" y="289844"/>
                  </a:lnTo>
                  <a:lnTo>
                    <a:pt x="289179" y="291044"/>
                  </a:lnTo>
                  <a:close/>
                </a:path>
                <a:path w="1056640" h="1016634">
                  <a:moveTo>
                    <a:pt x="234450" y="445445"/>
                  </a:moveTo>
                  <a:lnTo>
                    <a:pt x="5255" y="445445"/>
                  </a:lnTo>
                  <a:lnTo>
                    <a:pt x="0" y="440162"/>
                  </a:lnTo>
                  <a:lnTo>
                    <a:pt x="0" y="426715"/>
                  </a:lnTo>
                  <a:lnTo>
                    <a:pt x="5255" y="421433"/>
                  </a:lnTo>
                  <a:lnTo>
                    <a:pt x="234689" y="421433"/>
                  </a:lnTo>
                  <a:lnTo>
                    <a:pt x="239947" y="426715"/>
                  </a:lnTo>
                  <a:lnTo>
                    <a:pt x="239947" y="440162"/>
                  </a:lnTo>
                  <a:lnTo>
                    <a:pt x="234450" y="445445"/>
                  </a:lnTo>
                  <a:close/>
                </a:path>
                <a:path w="1056640" h="1016634">
                  <a:moveTo>
                    <a:pt x="433769" y="232694"/>
                  </a:moveTo>
                  <a:lnTo>
                    <a:pt x="420625" y="232694"/>
                  </a:lnTo>
                  <a:lnTo>
                    <a:pt x="415367" y="227411"/>
                  </a:lnTo>
                  <a:lnTo>
                    <a:pt x="415367" y="5289"/>
                  </a:lnTo>
                  <a:lnTo>
                    <a:pt x="420625" y="0"/>
                  </a:lnTo>
                  <a:lnTo>
                    <a:pt x="434008" y="0"/>
                  </a:lnTo>
                  <a:lnTo>
                    <a:pt x="439266" y="5289"/>
                  </a:lnTo>
                  <a:lnTo>
                    <a:pt x="439266" y="227171"/>
                  </a:lnTo>
                  <a:lnTo>
                    <a:pt x="433769" y="232694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8900276" y="1263491"/>
            <a:ext cx="904875" cy="1666875"/>
            <a:chOff x="8900276" y="1263491"/>
            <a:chExt cx="904875" cy="1666875"/>
          </a:xfrm>
        </p:grpSpPr>
        <p:sp>
          <p:nvSpPr>
            <p:cNvPr id="98" name="object 98"/>
            <p:cNvSpPr/>
            <p:nvPr/>
          </p:nvSpPr>
          <p:spPr>
            <a:xfrm>
              <a:off x="8900276" y="1348266"/>
              <a:ext cx="715645" cy="1231265"/>
            </a:xfrm>
            <a:custGeom>
              <a:avLst/>
              <a:gdLst/>
              <a:ahLst/>
              <a:cxnLst/>
              <a:rect l="l" t="t" r="r" b="b"/>
              <a:pathLst>
                <a:path w="715645" h="1231264">
                  <a:moveTo>
                    <a:pt x="322699" y="866913"/>
                  </a:moveTo>
                  <a:lnTo>
                    <a:pt x="3763" y="108258"/>
                  </a:lnTo>
                  <a:lnTo>
                    <a:pt x="0" y="90874"/>
                  </a:lnTo>
                  <a:lnTo>
                    <a:pt x="2457" y="74282"/>
                  </a:lnTo>
                  <a:lnTo>
                    <a:pt x="10534" y="60160"/>
                  </a:lnTo>
                  <a:lnTo>
                    <a:pt x="23628" y="50186"/>
                  </a:lnTo>
                  <a:lnTo>
                    <a:pt x="124665" y="3593"/>
                  </a:lnTo>
                  <a:lnTo>
                    <a:pt x="140800" y="0"/>
                  </a:lnTo>
                  <a:lnTo>
                    <a:pt x="156747" y="2960"/>
                  </a:lnTo>
                  <a:lnTo>
                    <a:pt x="170798" y="11809"/>
                  </a:lnTo>
                  <a:lnTo>
                    <a:pt x="181249" y="25880"/>
                  </a:lnTo>
                  <a:lnTo>
                    <a:pt x="536559" y="739292"/>
                  </a:lnTo>
                  <a:lnTo>
                    <a:pt x="322713" y="866579"/>
                  </a:lnTo>
                  <a:lnTo>
                    <a:pt x="322699" y="866913"/>
                  </a:lnTo>
                  <a:close/>
                </a:path>
                <a:path w="715645" h="1231264">
                  <a:moveTo>
                    <a:pt x="505036" y="1231145"/>
                  </a:moveTo>
                  <a:lnTo>
                    <a:pt x="488504" y="1227505"/>
                  </a:lnTo>
                  <a:lnTo>
                    <a:pt x="474125" y="1217534"/>
                  </a:lnTo>
                  <a:lnTo>
                    <a:pt x="463847" y="1202183"/>
                  </a:lnTo>
                  <a:lnTo>
                    <a:pt x="322823" y="866839"/>
                  </a:lnTo>
                  <a:lnTo>
                    <a:pt x="536559" y="739630"/>
                  </a:lnTo>
                  <a:lnTo>
                    <a:pt x="710376" y="1088739"/>
                  </a:lnTo>
                  <a:lnTo>
                    <a:pt x="715325" y="1106444"/>
                  </a:lnTo>
                  <a:lnTo>
                    <a:pt x="713466" y="1123768"/>
                  </a:lnTo>
                  <a:lnTo>
                    <a:pt x="705432" y="1138687"/>
                  </a:lnTo>
                  <a:lnTo>
                    <a:pt x="691853" y="1149175"/>
                  </a:lnTo>
                  <a:lnTo>
                    <a:pt x="521774" y="1227505"/>
                  </a:lnTo>
                  <a:lnTo>
                    <a:pt x="505036" y="1231145"/>
                  </a:lnTo>
                  <a:close/>
                </a:path>
                <a:path w="715645" h="1231264">
                  <a:moveTo>
                    <a:pt x="322823" y="866839"/>
                  </a:moveTo>
                  <a:lnTo>
                    <a:pt x="322713" y="866579"/>
                  </a:lnTo>
                  <a:lnTo>
                    <a:pt x="427666" y="804274"/>
                  </a:lnTo>
                  <a:lnTo>
                    <a:pt x="322823" y="866839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912039" y="1263491"/>
              <a:ext cx="893444" cy="1666875"/>
            </a:xfrm>
            <a:custGeom>
              <a:avLst/>
              <a:gdLst/>
              <a:ahLst/>
              <a:cxnLst/>
              <a:rect l="l" t="t" r="r" b="b"/>
              <a:pathLst>
                <a:path w="893445" h="1666875">
                  <a:moveTo>
                    <a:pt x="537596" y="1300733"/>
                  </a:moveTo>
                  <a:lnTo>
                    <a:pt x="496539" y="1284247"/>
                  </a:lnTo>
                  <a:lnTo>
                    <a:pt x="4801" y="126851"/>
                  </a:lnTo>
                  <a:lnTo>
                    <a:pt x="0" y="104809"/>
                  </a:lnTo>
                  <a:lnTo>
                    <a:pt x="3283" y="83682"/>
                  </a:lnTo>
                  <a:lnTo>
                    <a:pt x="13891" y="65656"/>
                  </a:lnTo>
                  <a:lnTo>
                    <a:pt x="31061" y="52917"/>
                  </a:lnTo>
                  <a:lnTo>
                    <a:pt x="135806" y="4633"/>
                  </a:lnTo>
                  <a:lnTo>
                    <a:pt x="156550" y="0"/>
                  </a:lnTo>
                  <a:lnTo>
                    <a:pt x="176980" y="3752"/>
                  </a:lnTo>
                  <a:lnTo>
                    <a:pt x="195014" y="15036"/>
                  </a:lnTo>
                  <a:lnTo>
                    <a:pt x="199614" y="21129"/>
                  </a:lnTo>
                  <a:lnTo>
                    <a:pt x="157471" y="21129"/>
                  </a:lnTo>
                  <a:lnTo>
                    <a:pt x="144882" y="23875"/>
                  </a:lnTo>
                  <a:lnTo>
                    <a:pt x="39808" y="72500"/>
                  </a:lnTo>
                  <a:lnTo>
                    <a:pt x="29529" y="80244"/>
                  </a:lnTo>
                  <a:lnTo>
                    <a:pt x="23261" y="91407"/>
                  </a:lnTo>
                  <a:lnTo>
                    <a:pt x="21478" y="104593"/>
                  </a:lnTo>
                  <a:lnTo>
                    <a:pt x="24652" y="118411"/>
                  </a:lnTo>
                  <a:lnTo>
                    <a:pt x="37453" y="149142"/>
                  </a:lnTo>
                  <a:lnTo>
                    <a:pt x="88000" y="149142"/>
                  </a:lnTo>
                  <a:lnTo>
                    <a:pt x="45533" y="168725"/>
                  </a:lnTo>
                  <a:lnTo>
                    <a:pt x="502892" y="1256231"/>
                  </a:lnTo>
                  <a:lnTo>
                    <a:pt x="536808" y="1279696"/>
                  </a:lnTo>
                  <a:lnTo>
                    <a:pt x="644587" y="1279696"/>
                  </a:lnTo>
                  <a:lnTo>
                    <a:pt x="653476" y="1300116"/>
                  </a:lnTo>
                  <a:lnTo>
                    <a:pt x="544674" y="1300116"/>
                  </a:lnTo>
                  <a:lnTo>
                    <a:pt x="537596" y="1300733"/>
                  </a:lnTo>
                  <a:close/>
                </a:path>
                <a:path w="893445" h="1666875">
                  <a:moveTo>
                    <a:pt x="88000" y="149142"/>
                  </a:moveTo>
                  <a:lnTo>
                    <a:pt x="37453" y="149142"/>
                  </a:lnTo>
                  <a:lnTo>
                    <a:pt x="204494" y="72159"/>
                  </a:lnTo>
                  <a:lnTo>
                    <a:pt x="189679" y="42444"/>
                  </a:lnTo>
                  <a:lnTo>
                    <a:pt x="181257" y="30954"/>
                  </a:lnTo>
                  <a:lnTo>
                    <a:pt x="170059" y="23669"/>
                  </a:lnTo>
                  <a:lnTo>
                    <a:pt x="157471" y="21129"/>
                  </a:lnTo>
                  <a:lnTo>
                    <a:pt x="199614" y="21129"/>
                  </a:lnTo>
                  <a:lnTo>
                    <a:pt x="208572" y="32997"/>
                  </a:lnTo>
                  <a:lnTo>
                    <a:pt x="237483" y="91070"/>
                  </a:lnTo>
                  <a:lnTo>
                    <a:pt x="213937" y="91070"/>
                  </a:lnTo>
                  <a:lnTo>
                    <a:pt x="88000" y="149142"/>
                  </a:lnTo>
                  <a:close/>
                </a:path>
                <a:path w="893445" h="1666875">
                  <a:moveTo>
                    <a:pt x="644587" y="1279696"/>
                  </a:moveTo>
                  <a:lnTo>
                    <a:pt x="536808" y="1279696"/>
                  </a:lnTo>
                  <a:lnTo>
                    <a:pt x="542951" y="1278926"/>
                  </a:lnTo>
                  <a:lnTo>
                    <a:pt x="548739" y="1276826"/>
                  </a:lnTo>
                  <a:lnTo>
                    <a:pt x="725553" y="1195457"/>
                  </a:lnTo>
                  <a:lnTo>
                    <a:pt x="743761" y="1161863"/>
                  </a:lnTo>
                  <a:lnTo>
                    <a:pt x="742453" y="1154193"/>
                  </a:lnTo>
                  <a:lnTo>
                    <a:pt x="739665" y="1146839"/>
                  </a:lnTo>
                  <a:lnTo>
                    <a:pt x="213937" y="91070"/>
                  </a:lnTo>
                  <a:lnTo>
                    <a:pt x="237483" y="91070"/>
                  </a:lnTo>
                  <a:lnTo>
                    <a:pt x="758549" y="1137723"/>
                  </a:lnTo>
                  <a:lnTo>
                    <a:pt x="762954" y="1149039"/>
                  </a:lnTo>
                  <a:lnTo>
                    <a:pt x="765019" y="1160893"/>
                  </a:lnTo>
                  <a:lnTo>
                    <a:pt x="764691" y="1172810"/>
                  </a:lnTo>
                  <a:lnTo>
                    <a:pt x="742012" y="1210651"/>
                  </a:lnTo>
                  <a:lnTo>
                    <a:pt x="776701" y="1251835"/>
                  </a:lnTo>
                  <a:lnTo>
                    <a:pt x="655444" y="1251835"/>
                  </a:lnTo>
                  <a:lnTo>
                    <a:pt x="636281" y="1260613"/>
                  </a:lnTo>
                  <a:lnTo>
                    <a:pt x="644587" y="1279696"/>
                  </a:lnTo>
                  <a:close/>
                </a:path>
                <a:path w="893445" h="1666875">
                  <a:moveTo>
                    <a:pt x="245262" y="495888"/>
                  </a:moveTo>
                  <a:lnTo>
                    <a:pt x="240554" y="495888"/>
                  </a:lnTo>
                  <a:lnTo>
                    <a:pt x="237513" y="493862"/>
                  </a:lnTo>
                  <a:lnTo>
                    <a:pt x="157027" y="312893"/>
                  </a:lnTo>
                  <a:lnTo>
                    <a:pt x="154999" y="308500"/>
                  </a:lnTo>
                  <a:lnTo>
                    <a:pt x="157027" y="303777"/>
                  </a:lnTo>
                  <a:lnTo>
                    <a:pt x="165777" y="299728"/>
                  </a:lnTo>
                  <a:lnTo>
                    <a:pt x="170498" y="301747"/>
                  </a:lnTo>
                  <a:lnTo>
                    <a:pt x="172512" y="306140"/>
                  </a:lnTo>
                  <a:lnTo>
                    <a:pt x="251658" y="484071"/>
                  </a:lnTo>
                  <a:lnTo>
                    <a:pt x="253682" y="488460"/>
                  </a:lnTo>
                  <a:lnTo>
                    <a:pt x="251658" y="493187"/>
                  </a:lnTo>
                  <a:lnTo>
                    <a:pt x="247290" y="495213"/>
                  </a:lnTo>
                  <a:lnTo>
                    <a:pt x="245262" y="495888"/>
                  </a:lnTo>
                  <a:close/>
                </a:path>
                <a:path w="893445" h="1666875">
                  <a:moveTo>
                    <a:pt x="447692" y="951689"/>
                  </a:moveTo>
                  <a:lnTo>
                    <a:pt x="442944" y="951689"/>
                  </a:lnTo>
                  <a:lnTo>
                    <a:pt x="439913" y="949663"/>
                  </a:lnTo>
                  <a:lnTo>
                    <a:pt x="438599" y="946624"/>
                  </a:lnTo>
                  <a:lnTo>
                    <a:pt x="268167" y="563752"/>
                  </a:lnTo>
                  <a:lnTo>
                    <a:pt x="266140" y="559363"/>
                  </a:lnTo>
                  <a:lnTo>
                    <a:pt x="268167" y="554636"/>
                  </a:lnTo>
                  <a:lnTo>
                    <a:pt x="276917" y="550584"/>
                  </a:lnTo>
                  <a:lnTo>
                    <a:pt x="281639" y="552610"/>
                  </a:lnTo>
                  <a:lnTo>
                    <a:pt x="283653" y="556999"/>
                  </a:lnTo>
                  <a:lnTo>
                    <a:pt x="454058" y="939872"/>
                  </a:lnTo>
                  <a:lnTo>
                    <a:pt x="456112" y="944261"/>
                  </a:lnTo>
                  <a:lnTo>
                    <a:pt x="454058" y="948988"/>
                  </a:lnTo>
                  <a:lnTo>
                    <a:pt x="449680" y="951013"/>
                  </a:lnTo>
                  <a:lnTo>
                    <a:pt x="447692" y="951689"/>
                  </a:lnTo>
                  <a:close/>
                </a:path>
                <a:path w="893445" h="1666875">
                  <a:moveTo>
                    <a:pt x="833302" y="1660030"/>
                  </a:moveTo>
                  <a:lnTo>
                    <a:pt x="742672" y="1452049"/>
                  </a:lnTo>
                  <a:lnTo>
                    <a:pt x="751765" y="1441773"/>
                  </a:lnTo>
                  <a:lnTo>
                    <a:pt x="757041" y="1429344"/>
                  </a:lnTo>
                  <a:lnTo>
                    <a:pt x="746875" y="1390738"/>
                  </a:lnTo>
                  <a:lnTo>
                    <a:pt x="710677" y="1378108"/>
                  </a:lnTo>
                  <a:lnTo>
                    <a:pt x="655444" y="1251835"/>
                  </a:lnTo>
                  <a:lnTo>
                    <a:pt x="776701" y="1251835"/>
                  </a:lnTo>
                  <a:lnTo>
                    <a:pt x="892888" y="1389588"/>
                  </a:lnTo>
                  <a:lnTo>
                    <a:pt x="877740" y="1404549"/>
                  </a:lnTo>
                  <a:lnTo>
                    <a:pt x="858372" y="1428753"/>
                  </a:lnTo>
                  <a:lnTo>
                    <a:pt x="838998" y="1462326"/>
                  </a:lnTo>
                  <a:lnTo>
                    <a:pt x="823838" y="1505395"/>
                  </a:lnTo>
                  <a:lnTo>
                    <a:pt x="817870" y="1549894"/>
                  </a:lnTo>
                  <a:lnTo>
                    <a:pt x="819940" y="1589169"/>
                  </a:lnTo>
                  <a:lnTo>
                    <a:pt x="826746" y="1621672"/>
                  </a:lnTo>
                  <a:lnTo>
                    <a:pt x="834986" y="1645849"/>
                  </a:lnTo>
                  <a:lnTo>
                    <a:pt x="836973" y="1650914"/>
                  </a:lnTo>
                  <a:lnTo>
                    <a:pt x="835996" y="1655978"/>
                  </a:lnTo>
                  <a:lnTo>
                    <a:pt x="833302" y="1660030"/>
                  </a:lnTo>
                  <a:close/>
                </a:path>
                <a:path w="893445" h="1666875">
                  <a:moveTo>
                    <a:pt x="813735" y="1666782"/>
                  </a:moveTo>
                  <a:lnTo>
                    <a:pt x="809053" y="1665432"/>
                  </a:lnTo>
                  <a:lnTo>
                    <a:pt x="805315" y="1662393"/>
                  </a:lnTo>
                  <a:lnTo>
                    <a:pt x="802991" y="1658004"/>
                  </a:lnTo>
                  <a:lnTo>
                    <a:pt x="792437" y="1638495"/>
                  </a:lnTo>
                  <a:lnTo>
                    <a:pt x="756085" y="1592767"/>
                  </a:lnTo>
                  <a:lnTo>
                    <a:pt x="683747" y="1545694"/>
                  </a:lnTo>
                  <a:lnTo>
                    <a:pt x="642036" y="1533292"/>
                  </a:lnTo>
                  <a:lnTo>
                    <a:pt x="585762" y="1529029"/>
                  </a:lnTo>
                  <a:lnTo>
                    <a:pt x="577496" y="1483246"/>
                  </a:lnTo>
                  <a:lnTo>
                    <a:pt x="552908" y="1345899"/>
                  </a:lnTo>
                  <a:lnTo>
                    <a:pt x="544674" y="1300116"/>
                  </a:lnTo>
                  <a:lnTo>
                    <a:pt x="653476" y="1300116"/>
                  </a:lnTo>
                  <a:lnTo>
                    <a:pt x="690807" y="1385874"/>
                  </a:lnTo>
                  <a:lnTo>
                    <a:pt x="681087" y="1396119"/>
                  </a:lnTo>
                  <a:lnTo>
                    <a:pt x="675441" y="1408833"/>
                  </a:lnTo>
                  <a:lnTo>
                    <a:pt x="685932" y="1448430"/>
                  </a:lnTo>
                  <a:lnTo>
                    <a:pt x="709698" y="1460691"/>
                  </a:lnTo>
                  <a:lnTo>
                    <a:pt x="723563" y="1460691"/>
                  </a:lnTo>
                  <a:lnTo>
                    <a:pt x="813735" y="1666782"/>
                  </a:lnTo>
                  <a:close/>
                </a:path>
                <a:path w="893445" h="1666875">
                  <a:moveTo>
                    <a:pt x="723563" y="1460691"/>
                  </a:moveTo>
                  <a:lnTo>
                    <a:pt x="709698" y="1460691"/>
                  </a:lnTo>
                  <a:lnTo>
                    <a:pt x="723475" y="1460490"/>
                  </a:lnTo>
                  <a:lnTo>
                    <a:pt x="723563" y="1460691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1016000" y="3290301"/>
            <a:ext cx="4371975" cy="2319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sz="7000" b="1" spc="-420" dirty="0">
                <a:solidFill>
                  <a:srgbClr val="080F4D"/>
                </a:solidFill>
                <a:latin typeface="Georgia"/>
                <a:cs typeface="Georgia"/>
              </a:rPr>
              <a:t>Free  </a:t>
            </a:r>
            <a:r>
              <a:rPr sz="7000" b="1" spc="-1080" dirty="0">
                <a:solidFill>
                  <a:srgbClr val="080F4D"/>
                </a:solidFill>
                <a:latin typeface="Georgia"/>
                <a:cs typeface="Georgia"/>
              </a:rPr>
              <a:t>R</a:t>
            </a:r>
            <a:r>
              <a:rPr sz="7000" b="1" spc="-35" dirty="0">
                <a:solidFill>
                  <a:srgbClr val="080F4D"/>
                </a:solidFill>
                <a:latin typeface="Georgia"/>
                <a:cs typeface="Georgia"/>
              </a:rPr>
              <a:t>e</a:t>
            </a:r>
            <a:r>
              <a:rPr sz="7000" b="1" spc="-185" dirty="0">
                <a:solidFill>
                  <a:srgbClr val="080F4D"/>
                </a:solidFill>
                <a:latin typeface="Georgia"/>
                <a:cs typeface="Georgia"/>
              </a:rPr>
              <a:t>s</a:t>
            </a:r>
            <a:r>
              <a:rPr sz="7000" b="1" spc="-285" dirty="0">
                <a:solidFill>
                  <a:srgbClr val="080F4D"/>
                </a:solidFill>
                <a:latin typeface="Georgia"/>
                <a:cs typeface="Georgia"/>
              </a:rPr>
              <a:t>o</a:t>
            </a:r>
            <a:r>
              <a:rPr sz="7000" b="1" spc="-490" dirty="0">
                <a:solidFill>
                  <a:srgbClr val="080F4D"/>
                </a:solidFill>
                <a:latin typeface="Georgia"/>
                <a:cs typeface="Georgia"/>
              </a:rPr>
              <a:t>u</a:t>
            </a:r>
            <a:r>
              <a:rPr sz="7000" b="1" spc="-1060" dirty="0">
                <a:solidFill>
                  <a:srgbClr val="080F4D"/>
                </a:solidFill>
                <a:latin typeface="Georgia"/>
                <a:cs typeface="Georgia"/>
              </a:rPr>
              <a:t>r</a:t>
            </a:r>
            <a:r>
              <a:rPr sz="7000" b="1" spc="130" dirty="0">
                <a:solidFill>
                  <a:srgbClr val="080F4D"/>
                </a:solidFill>
                <a:latin typeface="Georgia"/>
                <a:cs typeface="Georgia"/>
              </a:rPr>
              <a:t>c</a:t>
            </a:r>
            <a:r>
              <a:rPr sz="7000" b="1" spc="-35" dirty="0">
                <a:solidFill>
                  <a:srgbClr val="080F4D"/>
                </a:solidFill>
                <a:latin typeface="Georgia"/>
                <a:cs typeface="Georgia"/>
              </a:rPr>
              <a:t>e</a:t>
            </a:r>
            <a:r>
              <a:rPr sz="7000" b="1" spc="-110" dirty="0">
                <a:solidFill>
                  <a:srgbClr val="080F4D"/>
                </a:solidFill>
                <a:latin typeface="Georgia"/>
                <a:cs typeface="Georgia"/>
              </a:rPr>
              <a:t>s</a:t>
            </a:r>
            <a:endParaRPr sz="7000">
              <a:latin typeface="Georgia"/>
              <a:cs typeface="Georgi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016000" y="5914663"/>
            <a:ext cx="3822065" cy="95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400"/>
              </a:lnSpc>
              <a:spcBef>
                <a:spcPts val="100"/>
              </a:spcBef>
            </a:pPr>
            <a:r>
              <a:rPr sz="2500" spc="15" dirty="0">
                <a:solidFill>
                  <a:srgbClr val="080F4D"/>
                </a:solidFill>
                <a:latin typeface="Arial"/>
                <a:cs typeface="Arial"/>
              </a:rPr>
              <a:t>Get </a:t>
            </a:r>
            <a:r>
              <a:rPr sz="2500" spc="100" dirty="0">
                <a:solidFill>
                  <a:srgbClr val="080F4D"/>
                </a:solidFill>
                <a:latin typeface="Arial"/>
                <a:cs typeface="Arial"/>
              </a:rPr>
              <a:t>in </a:t>
            </a:r>
            <a:r>
              <a:rPr sz="2500" spc="130" dirty="0">
                <a:solidFill>
                  <a:srgbClr val="080F4D"/>
                </a:solidFill>
                <a:latin typeface="Arial"/>
                <a:cs typeface="Arial"/>
              </a:rPr>
              <a:t>touch </a:t>
            </a:r>
            <a:r>
              <a:rPr sz="2500" spc="135" dirty="0">
                <a:solidFill>
                  <a:srgbClr val="080F4D"/>
                </a:solidFill>
                <a:latin typeface="Arial"/>
                <a:cs typeface="Arial"/>
              </a:rPr>
              <a:t>with </a:t>
            </a:r>
            <a:r>
              <a:rPr sz="2500" spc="40" dirty="0">
                <a:solidFill>
                  <a:srgbClr val="080F4D"/>
                </a:solidFill>
                <a:latin typeface="Arial"/>
                <a:cs typeface="Arial"/>
              </a:rPr>
              <a:t>us </a:t>
            </a:r>
            <a:r>
              <a:rPr sz="2500" spc="135" dirty="0">
                <a:solidFill>
                  <a:srgbClr val="080F4D"/>
                </a:solidFill>
                <a:latin typeface="Arial"/>
                <a:cs typeface="Arial"/>
              </a:rPr>
              <a:t>on  </a:t>
            </a:r>
            <a:r>
              <a:rPr sz="2500" spc="90" dirty="0">
                <a:solidFill>
                  <a:srgbClr val="080F4D"/>
                </a:solidFill>
                <a:latin typeface="Arial"/>
                <a:cs typeface="Arial"/>
              </a:rPr>
              <a:t>facebook </a:t>
            </a:r>
            <a:r>
              <a:rPr sz="2500" spc="110" dirty="0">
                <a:solidFill>
                  <a:srgbClr val="080F4D"/>
                </a:solidFill>
                <a:latin typeface="Arial"/>
                <a:cs typeface="Arial"/>
              </a:rPr>
              <a:t>and</a:t>
            </a:r>
            <a:r>
              <a:rPr sz="2500" spc="-39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500" spc="15" dirty="0">
                <a:solidFill>
                  <a:srgbClr val="080F4D"/>
                </a:solidFill>
                <a:latin typeface="Arial"/>
                <a:cs typeface="Arial"/>
              </a:rPr>
              <a:t>instagram...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5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19969" y="9616690"/>
            <a:ext cx="1248410" cy="670560"/>
            <a:chOff x="8519969" y="9616690"/>
            <a:chExt cx="1248410" cy="670560"/>
          </a:xfrm>
        </p:grpSpPr>
        <p:sp>
          <p:nvSpPr>
            <p:cNvPr id="4" name="object 4"/>
            <p:cNvSpPr/>
            <p:nvPr/>
          </p:nvSpPr>
          <p:spPr>
            <a:xfrm>
              <a:off x="8519969" y="9616690"/>
              <a:ext cx="1248410" cy="670560"/>
            </a:xfrm>
            <a:custGeom>
              <a:avLst/>
              <a:gdLst/>
              <a:ahLst/>
              <a:cxnLst/>
              <a:rect l="l" t="t" r="r" b="b"/>
              <a:pathLst>
                <a:path w="1248409" h="670559">
                  <a:moveTo>
                    <a:pt x="623580" y="0"/>
                  </a:moveTo>
                  <a:lnTo>
                    <a:pt x="677211" y="2546"/>
                  </a:lnTo>
                  <a:lnTo>
                    <a:pt x="730400" y="9763"/>
                  </a:lnTo>
                  <a:lnTo>
                    <a:pt x="782200" y="21021"/>
                  </a:lnTo>
                  <a:lnTo>
                    <a:pt x="831664" y="35688"/>
                  </a:lnTo>
                  <a:lnTo>
                    <a:pt x="875919" y="53125"/>
                  </a:lnTo>
                  <a:lnTo>
                    <a:pt x="918432" y="73767"/>
                  </a:lnTo>
                  <a:lnTo>
                    <a:pt x="959055" y="97460"/>
                  </a:lnTo>
                  <a:lnTo>
                    <a:pt x="997640" y="124047"/>
                  </a:lnTo>
                  <a:lnTo>
                    <a:pt x="1034038" y="153373"/>
                  </a:lnTo>
                  <a:lnTo>
                    <a:pt x="1068103" y="185282"/>
                  </a:lnTo>
                  <a:lnTo>
                    <a:pt x="1099686" y="219618"/>
                  </a:lnTo>
                  <a:lnTo>
                    <a:pt x="1128640" y="256226"/>
                  </a:lnTo>
                  <a:lnTo>
                    <a:pt x="1154815" y="294950"/>
                  </a:lnTo>
                  <a:lnTo>
                    <a:pt x="1178064" y="335634"/>
                  </a:lnTo>
                  <a:lnTo>
                    <a:pt x="1198240" y="378123"/>
                  </a:lnTo>
                  <a:lnTo>
                    <a:pt x="1215194" y="422260"/>
                  </a:lnTo>
                  <a:lnTo>
                    <a:pt x="1228778" y="467890"/>
                  </a:lnTo>
                  <a:lnTo>
                    <a:pt x="1238845" y="514858"/>
                  </a:lnTo>
                  <a:lnTo>
                    <a:pt x="1245246" y="563007"/>
                  </a:lnTo>
                  <a:lnTo>
                    <a:pt x="1247834" y="612182"/>
                  </a:lnTo>
                  <a:lnTo>
                    <a:pt x="1247834" y="670248"/>
                  </a:lnTo>
                  <a:lnTo>
                    <a:pt x="0" y="670248"/>
                  </a:lnTo>
                  <a:lnTo>
                    <a:pt x="0" y="612163"/>
                  </a:lnTo>
                  <a:lnTo>
                    <a:pt x="2617" y="563228"/>
                  </a:lnTo>
                  <a:lnTo>
                    <a:pt x="9098" y="515286"/>
                  </a:lnTo>
                  <a:lnTo>
                    <a:pt x="19285" y="468491"/>
                  </a:lnTo>
                  <a:lnTo>
                    <a:pt x="33018" y="422999"/>
                  </a:lnTo>
                  <a:lnTo>
                    <a:pt x="50136" y="378964"/>
                  </a:lnTo>
                  <a:lnTo>
                    <a:pt x="70479" y="336541"/>
                  </a:lnTo>
                  <a:lnTo>
                    <a:pt x="93888" y="295885"/>
                  </a:lnTo>
                  <a:lnTo>
                    <a:pt x="120204" y="257150"/>
                  </a:lnTo>
                  <a:lnTo>
                    <a:pt x="149265" y="220491"/>
                  </a:lnTo>
                  <a:lnTo>
                    <a:pt x="180913" y="186064"/>
                  </a:lnTo>
                  <a:lnTo>
                    <a:pt x="214988" y="154022"/>
                  </a:lnTo>
                  <a:lnTo>
                    <a:pt x="251330" y="124520"/>
                  </a:lnTo>
                  <a:lnTo>
                    <a:pt x="289778" y="97714"/>
                  </a:lnTo>
                  <a:lnTo>
                    <a:pt x="330174" y="73758"/>
                  </a:lnTo>
                  <a:lnTo>
                    <a:pt x="372358" y="52806"/>
                  </a:lnTo>
                  <a:lnTo>
                    <a:pt x="416169" y="35014"/>
                  </a:lnTo>
                  <a:lnTo>
                    <a:pt x="417515" y="34341"/>
                  </a:lnTo>
                  <a:lnTo>
                    <a:pt x="418862" y="34341"/>
                  </a:lnTo>
                  <a:lnTo>
                    <a:pt x="420209" y="33668"/>
                  </a:lnTo>
                  <a:lnTo>
                    <a:pt x="468653" y="19317"/>
                  </a:lnTo>
                  <a:lnTo>
                    <a:pt x="518864" y="8753"/>
                  </a:lnTo>
                  <a:lnTo>
                    <a:pt x="570591" y="2230"/>
                  </a:lnTo>
                  <a:lnTo>
                    <a:pt x="623580" y="0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36235" y="9901904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078829" y="1019716"/>
            <a:ext cx="5635625" cy="155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50" spc="660" dirty="0">
                <a:solidFill>
                  <a:srgbClr val="ECF1FE"/>
                </a:solidFill>
              </a:rPr>
              <a:t>P</a:t>
            </a:r>
            <a:r>
              <a:rPr sz="10050" spc="95" dirty="0">
                <a:solidFill>
                  <a:srgbClr val="ECF1FE"/>
                </a:solidFill>
              </a:rPr>
              <a:t>r</a:t>
            </a:r>
            <a:r>
              <a:rPr sz="10050" spc="395" dirty="0">
                <a:solidFill>
                  <a:srgbClr val="ECF1FE"/>
                </a:solidFill>
              </a:rPr>
              <a:t>o</a:t>
            </a:r>
            <a:r>
              <a:rPr sz="10050" spc="720" dirty="0">
                <a:solidFill>
                  <a:srgbClr val="ECF1FE"/>
                </a:solidFill>
              </a:rPr>
              <a:t>b</a:t>
            </a:r>
            <a:r>
              <a:rPr sz="10050" spc="420" dirty="0">
                <a:solidFill>
                  <a:srgbClr val="ECF1FE"/>
                </a:solidFill>
              </a:rPr>
              <a:t>l</a:t>
            </a:r>
            <a:r>
              <a:rPr sz="10050" spc="285" dirty="0">
                <a:solidFill>
                  <a:srgbClr val="ECF1FE"/>
                </a:solidFill>
              </a:rPr>
              <a:t>e</a:t>
            </a:r>
            <a:r>
              <a:rPr sz="10050" spc="315" dirty="0">
                <a:solidFill>
                  <a:srgbClr val="ECF1FE"/>
                </a:solidFill>
              </a:rPr>
              <a:t>m</a:t>
            </a:r>
            <a:endParaRPr sz="10050"/>
          </a:p>
        </p:txBody>
      </p:sp>
      <p:sp>
        <p:nvSpPr>
          <p:cNvPr id="7" name="object 7"/>
          <p:cNvSpPr txBox="1"/>
          <p:nvPr/>
        </p:nvSpPr>
        <p:spPr>
          <a:xfrm>
            <a:off x="12911577" y="2929993"/>
            <a:ext cx="4802505" cy="524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spc="105" dirty="0">
                <a:solidFill>
                  <a:srgbClr val="ECF1FE"/>
                </a:solidFill>
                <a:latin typeface="Arial"/>
                <a:cs typeface="Arial"/>
              </a:rPr>
              <a:t>(</a:t>
            </a:r>
            <a:r>
              <a:rPr sz="3250" spc="105" dirty="0">
                <a:solidFill>
                  <a:srgbClr val="ECF1FE"/>
                </a:solidFill>
                <a:latin typeface="Arial"/>
                <a:cs typeface="Arial"/>
              </a:rPr>
              <a:t>Chance</a:t>
            </a:r>
            <a:r>
              <a:rPr sz="3250" spc="-19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250" spc="95" dirty="0">
                <a:solidFill>
                  <a:srgbClr val="ECF1FE"/>
                </a:solidFill>
                <a:latin typeface="Arial"/>
                <a:cs typeface="Arial"/>
              </a:rPr>
              <a:t>for</a:t>
            </a:r>
            <a:r>
              <a:rPr sz="3250" spc="-19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250" spc="135" dirty="0">
                <a:solidFill>
                  <a:srgbClr val="ECF1FE"/>
                </a:solidFill>
                <a:latin typeface="Arial"/>
                <a:cs typeface="Arial"/>
              </a:rPr>
              <a:t>the</a:t>
            </a:r>
            <a:r>
              <a:rPr sz="3250" spc="-19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250" spc="50" dirty="0">
                <a:solidFill>
                  <a:srgbClr val="ECF1FE"/>
                </a:solidFill>
                <a:latin typeface="Arial"/>
                <a:cs typeface="Arial"/>
              </a:rPr>
              <a:t>survival</a:t>
            </a:r>
            <a:r>
              <a:rPr sz="2900" spc="50" dirty="0">
                <a:solidFill>
                  <a:srgbClr val="ECF1FE"/>
                </a:solidFill>
                <a:latin typeface="Arial"/>
                <a:cs typeface="Arial"/>
              </a:rPr>
              <a:t>)</a:t>
            </a:r>
            <a:r>
              <a:rPr sz="3250" spc="50" dirty="0">
                <a:solidFill>
                  <a:srgbClr val="ECF1FE"/>
                </a:solidFill>
                <a:latin typeface="Arial"/>
                <a:cs typeface="Arial"/>
              </a:rPr>
              <a:t>.</a:t>
            </a:r>
            <a:endParaRPr sz="3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65929" y="9037015"/>
            <a:ext cx="221291" cy="221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19934" y="4551457"/>
            <a:ext cx="4137576" cy="4306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43688" y="80336"/>
            <a:ext cx="7346315" cy="2634615"/>
          </a:xfrm>
          <a:prstGeom prst="rect">
            <a:avLst/>
          </a:prstGeom>
        </p:spPr>
        <p:txBody>
          <a:bodyPr vert="horz" wrap="square" lIns="0" tIns="527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0"/>
              </a:spcBef>
            </a:pPr>
            <a:r>
              <a:rPr sz="6250" spc="290" dirty="0">
                <a:solidFill>
                  <a:srgbClr val="ECF1FE"/>
                </a:solidFill>
                <a:latin typeface="Verdana"/>
                <a:cs typeface="Verdana"/>
              </a:rPr>
              <a:t>04</a:t>
            </a:r>
            <a:endParaRPr sz="6250">
              <a:latin typeface="Verdana"/>
              <a:cs typeface="Verdana"/>
            </a:endParaRPr>
          </a:p>
          <a:p>
            <a:pPr marL="12700" marR="5080">
              <a:lnSpc>
                <a:spcPct val="122600"/>
              </a:lnSpc>
              <a:spcBef>
                <a:spcPts val="1045"/>
              </a:spcBef>
            </a:pPr>
            <a:r>
              <a:rPr sz="2700" spc="120" dirty="0">
                <a:solidFill>
                  <a:srgbClr val="ECF1FE"/>
                </a:solidFill>
                <a:latin typeface="Arial"/>
                <a:cs typeface="Arial"/>
              </a:rPr>
              <a:t>Count</a:t>
            </a:r>
            <a:r>
              <a:rPr sz="270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00" spc="95" dirty="0">
                <a:solidFill>
                  <a:srgbClr val="ECF1FE"/>
                </a:solidFill>
                <a:latin typeface="Arial"/>
                <a:cs typeface="Arial"/>
              </a:rPr>
              <a:t>total</a:t>
            </a:r>
            <a:r>
              <a:rPr sz="2700" spc="-14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00" spc="45" dirty="0">
                <a:solidFill>
                  <a:srgbClr val="ECF1FE"/>
                </a:solidFill>
                <a:latin typeface="Arial"/>
                <a:cs typeface="Arial"/>
              </a:rPr>
              <a:t>visitors</a:t>
            </a:r>
            <a:r>
              <a:rPr sz="2700" spc="-14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00" spc="125" dirty="0">
                <a:solidFill>
                  <a:srgbClr val="ECF1FE"/>
                </a:solidFill>
                <a:latin typeface="Arial"/>
                <a:cs typeface="Arial"/>
              </a:rPr>
              <a:t>and</a:t>
            </a:r>
            <a:r>
              <a:rPr sz="270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00" spc="45" dirty="0">
                <a:solidFill>
                  <a:srgbClr val="ECF1FE"/>
                </a:solidFill>
                <a:latin typeface="Arial"/>
                <a:cs typeface="Arial"/>
              </a:rPr>
              <a:t>visitors</a:t>
            </a:r>
            <a:r>
              <a:rPr sz="2700" spc="-14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00" spc="135" dirty="0">
                <a:solidFill>
                  <a:srgbClr val="ECF1FE"/>
                </a:solidFill>
                <a:latin typeface="Arial"/>
                <a:cs typeface="Arial"/>
              </a:rPr>
              <a:t>to</a:t>
            </a:r>
            <a:r>
              <a:rPr sz="2700" spc="-14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00" spc="80" dirty="0">
                <a:solidFill>
                  <a:srgbClr val="ECF1FE"/>
                </a:solidFill>
                <a:latin typeface="Arial"/>
                <a:cs typeface="Arial"/>
              </a:rPr>
              <a:t>each</a:t>
            </a:r>
            <a:r>
              <a:rPr sz="270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00" spc="10" dirty="0">
                <a:solidFill>
                  <a:srgbClr val="ECF1FE"/>
                </a:solidFill>
                <a:latin typeface="Arial"/>
                <a:cs typeface="Arial"/>
              </a:rPr>
              <a:t>area</a:t>
            </a:r>
            <a:r>
              <a:rPr sz="2700" spc="-14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00" spc="85" dirty="0">
                <a:solidFill>
                  <a:srgbClr val="ECF1FE"/>
                </a:solidFill>
                <a:latin typeface="Arial"/>
                <a:cs typeface="Arial"/>
              </a:rPr>
              <a:t>or  </a:t>
            </a:r>
            <a:r>
              <a:rPr sz="2700" spc="95" dirty="0">
                <a:solidFill>
                  <a:srgbClr val="ECF1FE"/>
                </a:solidFill>
                <a:latin typeface="Arial"/>
                <a:cs typeface="Arial"/>
              </a:rPr>
              <a:t>exhibit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8706" y="929981"/>
            <a:ext cx="509905" cy="184785"/>
          </a:xfrm>
          <a:custGeom>
            <a:avLst/>
            <a:gdLst/>
            <a:ahLst/>
            <a:cxnLst/>
            <a:rect l="l" t="t" r="r" b="b"/>
            <a:pathLst>
              <a:path w="509905" h="184784">
                <a:moveTo>
                  <a:pt x="382658" y="184386"/>
                </a:moveTo>
                <a:lnTo>
                  <a:pt x="373884" y="184386"/>
                </a:lnTo>
                <a:lnTo>
                  <a:pt x="368949" y="182202"/>
                </a:lnTo>
                <a:lnTo>
                  <a:pt x="365660" y="177286"/>
                </a:lnTo>
                <a:lnTo>
                  <a:pt x="363183" y="171168"/>
                </a:lnTo>
                <a:lnTo>
                  <a:pt x="363123" y="164794"/>
                </a:lnTo>
                <a:lnTo>
                  <a:pt x="365428" y="158931"/>
                </a:lnTo>
                <a:lnTo>
                  <a:pt x="370046" y="154349"/>
                </a:lnTo>
                <a:lnTo>
                  <a:pt x="438587" y="108474"/>
                </a:lnTo>
                <a:lnTo>
                  <a:pt x="0" y="108474"/>
                </a:lnTo>
                <a:lnTo>
                  <a:pt x="0" y="75707"/>
                </a:lnTo>
                <a:lnTo>
                  <a:pt x="438587" y="75707"/>
                </a:lnTo>
                <a:lnTo>
                  <a:pt x="370046" y="29832"/>
                </a:lnTo>
                <a:lnTo>
                  <a:pt x="365428" y="25019"/>
                </a:lnTo>
                <a:lnTo>
                  <a:pt x="363123" y="19182"/>
                </a:lnTo>
                <a:lnTo>
                  <a:pt x="363183" y="12936"/>
                </a:lnTo>
                <a:lnTo>
                  <a:pt x="365660" y="6894"/>
                </a:lnTo>
                <a:lnTo>
                  <a:pt x="370492" y="2295"/>
                </a:lnTo>
                <a:lnTo>
                  <a:pt x="376352" y="0"/>
                </a:lnTo>
                <a:lnTo>
                  <a:pt x="382623" y="59"/>
                </a:lnTo>
                <a:lnTo>
                  <a:pt x="388689" y="2525"/>
                </a:lnTo>
                <a:lnTo>
                  <a:pt x="506579" y="81714"/>
                </a:lnTo>
                <a:lnTo>
                  <a:pt x="509321" y="86629"/>
                </a:lnTo>
                <a:lnTo>
                  <a:pt x="509321" y="97552"/>
                </a:lnTo>
                <a:lnTo>
                  <a:pt x="506579" y="102467"/>
                </a:lnTo>
                <a:lnTo>
                  <a:pt x="502193" y="105744"/>
                </a:lnTo>
                <a:lnTo>
                  <a:pt x="388689" y="181655"/>
                </a:lnTo>
                <a:lnTo>
                  <a:pt x="385948" y="183294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1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0"/>
              </a:spcBef>
            </a:pPr>
            <a:r>
              <a:rPr spc="325" dirty="0"/>
              <a:t>05</a:t>
            </a:r>
          </a:p>
          <a:p>
            <a:pPr marL="12700" marR="5080">
              <a:lnSpc>
                <a:spcPct val="123600"/>
              </a:lnSpc>
              <a:spcBef>
                <a:spcPts val="1125"/>
              </a:spcBef>
            </a:pPr>
            <a:r>
              <a:rPr sz="2900" spc="140" dirty="0">
                <a:latin typeface="Arial"/>
                <a:cs typeface="Arial"/>
              </a:rPr>
              <a:t>Monitor</a:t>
            </a:r>
            <a:r>
              <a:rPr sz="2900" spc="-155" dirty="0">
                <a:latin typeface="Arial"/>
                <a:cs typeface="Arial"/>
              </a:rPr>
              <a:t> </a:t>
            </a:r>
            <a:r>
              <a:rPr sz="2900" spc="120" dirty="0">
                <a:latin typeface="Arial"/>
                <a:cs typeface="Arial"/>
              </a:rPr>
              <a:t>occupancy:</a:t>
            </a:r>
            <a:r>
              <a:rPr sz="2900" spc="-155" dirty="0">
                <a:latin typeface="Arial"/>
                <a:cs typeface="Arial"/>
              </a:rPr>
              <a:t> </a:t>
            </a:r>
            <a:r>
              <a:rPr sz="2900" spc="180" dirty="0">
                <a:latin typeface="Arial"/>
                <a:cs typeface="Arial"/>
              </a:rPr>
              <a:t>which</a:t>
            </a:r>
            <a:r>
              <a:rPr sz="2900" spc="-150" dirty="0">
                <a:latin typeface="Arial"/>
                <a:cs typeface="Arial"/>
              </a:rPr>
              <a:t> </a:t>
            </a:r>
            <a:r>
              <a:rPr sz="2900" spc="100" dirty="0">
                <a:latin typeface="Arial"/>
                <a:cs typeface="Arial"/>
              </a:rPr>
              <a:t>rooms</a:t>
            </a:r>
            <a:r>
              <a:rPr sz="2900" spc="-15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are</a:t>
            </a:r>
            <a:r>
              <a:rPr sz="2900" spc="-150" dirty="0">
                <a:latin typeface="Arial"/>
                <a:cs typeface="Arial"/>
              </a:rPr>
              <a:t> </a:t>
            </a:r>
            <a:r>
              <a:rPr sz="2900" spc="85" dirty="0">
                <a:latin typeface="Arial"/>
                <a:cs typeface="Arial"/>
              </a:rPr>
              <a:t>busiest  </a:t>
            </a:r>
            <a:r>
              <a:rPr sz="2900" spc="70" dirty="0">
                <a:latin typeface="Arial"/>
                <a:cs typeface="Arial"/>
              </a:rPr>
              <a:t>at </a:t>
            </a:r>
            <a:r>
              <a:rPr sz="2900" spc="130" dirty="0">
                <a:latin typeface="Arial"/>
                <a:cs typeface="Arial"/>
              </a:rPr>
              <a:t>the</a:t>
            </a:r>
            <a:r>
              <a:rPr sz="2900" spc="-375" dirty="0">
                <a:latin typeface="Arial"/>
                <a:cs typeface="Arial"/>
              </a:rPr>
              <a:t> </a:t>
            </a:r>
            <a:r>
              <a:rPr sz="2900" spc="155" dirty="0">
                <a:latin typeface="Arial"/>
                <a:cs typeface="Arial"/>
              </a:rPr>
              <a:t>moment</a:t>
            </a:r>
            <a:endParaRPr sz="2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8706" y="3302396"/>
            <a:ext cx="481965" cy="174625"/>
          </a:xfrm>
          <a:custGeom>
            <a:avLst/>
            <a:gdLst/>
            <a:ahLst/>
            <a:cxnLst/>
            <a:rect l="l" t="t" r="r" b="b"/>
            <a:pathLst>
              <a:path w="481965" h="174625">
                <a:moveTo>
                  <a:pt x="361787" y="174330"/>
                </a:moveTo>
                <a:lnTo>
                  <a:pt x="353492" y="174330"/>
                </a:lnTo>
                <a:lnTo>
                  <a:pt x="348826" y="172265"/>
                </a:lnTo>
                <a:lnTo>
                  <a:pt x="345716" y="167617"/>
                </a:lnTo>
                <a:lnTo>
                  <a:pt x="343375" y="161833"/>
                </a:lnTo>
                <a:lnTo>
                  <a:pt x="343318" y="155806"/>
                </a:lnTo>
                <a:lnTo>
                  <a:pt x="345497" y="150263"/>
                </a:lnTo>
                <a:lnTo>
                  <a:pt x="349863" y="145931"/>
                </a:lnTo>
                <a:lnTo>
                  <a:pt x="414665" y="102558"/>
                </a:lnTo>
                <a:lnTo>
                  <a:pt x="0" y="102558"/>
                </a:lnTo>
                <a:lnTo>
                  <a:pt x="0" y="71578"/>
                </a:lnTo>
                <a:lnTo>
                  <a:pt x="414665" y="71578"/>
                </a:lnTo>
                <a:lnTo>
                  <a:pt x="349863" y="28205"/>
                </a:lnTo>
                <a:lnTo>
                  <a:pt x="345497" y="23654"/>
                </a:lnTo>
                <a:lnTo>
                  <a:pt x="343318" y="18136"/>
                </a:lnTo>
                <a:lnTo>
                  <a:pt x="343375" y="12230"/>
                </a:lnTo>
                <a:lnTo>
                  <a:pt x="345716" y="6518"/>
                </a:lnTo>
                <a:lnTo>
                  <a:pt x="350284" y="2170"/>
                </a:lnTo>
                <a:lnTo>
                  <a:pt x="355825" y="0"/>
                </a:lnTo>
                <a:lnTo>
                  <a:pt x="361754" y="56"/>
                </a:lnTo>
                <a:lnTo>
                  <a:pt x="367489" y="2388"/>
                </a:lnTo>
                <a:lnTo>
                  <a:pt x="478949" y="77257"/>
                </a:lnTo>
                <a:lnTo>
                  <a:pt x="481541" y="81904"/>
                </a:lnTo>
                <a:lnTo>
                  <a:pt x="481541" y="92231"/>
                </a:lnTo>
                <a:lnTo>
                  <a:pt x="478949" y="96878"/>
                </a:lnTo>
                <a:lnTo>
                  <a:pt x="474802" y="99976"/>
                </a:lnTo>
                <a:lnTo>
                  <a:pt x="367489" y="171748"/>
                </a:lnTo>
                <a:lnTo>
                  <a:pt x="364897" y="173297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43688" y="7334189"/>
            <a:ext cx="7770495" cy="2728595"/>
          </a:xfrm>
          <a:prstGeom prst="rect">
            <a:avLst/>
          </a:prstGeom>
        </p:spPr>
        <p:txBody>
          <a:bodyPr vert="horz" wrap="square" lIns="0" tIns="509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15"/>
              </a:spcBef>
            </a:pPr>
            <a:r>
              <a:rPr sz="6550" spc="335" dirty="0">
                <a:solidFill>
                  <a:srgbClr val="ECF1FE"/>
                </a:solidFill>
                <a:latin typeface="Verdana"/>
                <a:cs typeface="Verdana"/>
              </a:rPr>
              <a:t>07</a:t>
            </a:r>
            <a:endParaRPr sz="6550">
              <a:latin typeface="Verdana"/>
              <a:cs typeface="Verdana"/>
            </a:endParaRPr>
          </a:p>
          <a:p>
            <a:pPr marL="12700" marR="5080">
              <a:lnSpc>
                <a:spcPct val="118300"/>
              </a:lnSpc>
              <a:spcBef>
                <a:spcPts val="1130"/>
              </a:spcBef>
            </a:pPr>
            <a:r>
              <a:rPr sz="2950" b="1" spc="-229" dirty="0">
                <a:solidFill>
                  <a:srgbClr val="ECF1FE"/>
                </a:solidFill>
                <a:latin typeface="Verdana"/>
                <a:cs typeface="Verdana"/>
              </a:rPr>
              <a:t>Deploy </a:t>
            </a:r>
            <a:r>
              <a:rPr sz="2950" b="1" spc="-275" dirty="0">
                <a:solidFill>
                  <a:srgbClr val="ECF1FE"/>
                </a:solidFill>
                <a:latin typeface="Verdana"/>
                <a:cs typeface="Verdana"/>
              </a:rPr>
              <a:t>staff </a:t>
            </a:r>
            <a:r>
              <a:rPr sz="2950" b="1" spc="-310" dirty="0">
                <a:solidFill>
                  <a:srgbClr val="ECF1FE"/>
                </a:solidFill>
                <a:latin typeface="Verdana"/>
                <a:cs typeface="Verdana"/>
              </a:rPr>
              <a:t>more </a:t>
            </a:r>
            <a:r>
              <a:rPr sz="2950" b="1" spc="-229" dirty="0">
                <a:solidFill>
                  <a:srgbClr val="ECF1FE"/>
                </a:solidFill>
                <a:latin typeface="Verdana"/>
                <a:cs typeface="Verdana"/>
              </a:rPr>
              <a:t>effectively </a:t>
            </a:r>
            <a:r>
              <a:rPr sz="2950" b="1" spc="-550" dirty="0">
                <a:solidFill>
                  <a:srgbClr val="ECF1FE"/>
                </a:solidFill>
                <a:latin typeface="Verdana"/>
                <a:cs typeface="Verdana"/>
              </a:rPr>
              <a:t>&amp;</a:t>
            </a:r>
            <a:r>
              <a:rPr sz="2950" b="1" spc="-545" dirty="0">
                <a:solidFill>
                  <a:srgbClr val="ECF1FE"/>
                </a:solidFill>
                <a:latin typeface="Verdana"/>
                <a:cs typeface="Verdana"/>
              </a:rPr>
              <a:t> </a:t>
            </a:r>
            <a:r>
              <a:rPr sz="2950" b="1" spc="-270" dirty="0">
                <a:solidFill>
                  <a:srgbClr val="ECF1FE"/>
                </a:solidFill>
                <a:latin typeface="Verdana"/>
                <a:cs typeface="Verdana"/>
              </a:rPr>
              <a:t>Intelligently  </a:t>
            </a:r>
            <a:r>
              <a:rPr sz="2950" b="1" spc="-220" dirty="0">
                <a:solidFill>
                  <a:srgbClr val="ECF1FE"/>
                </a:solidFill>
                <a:latin typeface="Verdana"/>
                <a:cs typeface="Verdana"/>
              </a:rPr>
              <a:t>schedule</a:t>
            </a:r>
            <a:r>
              <a:rPr sz="2950" b="1" spc="-440" dirty="0">
                <a:solidFill>
                  <a:srgbClr val="ECF1FE"/>
                </a:solidFill>
                <a:latin typeface="Verdana"/>
                <a:cs typeface="Verdana"/>
              </a:rPr>
              <a:t> </a:t>
            </a:r>
            <a:r>
              <a:rPr sz="2950" b="1" spc="-265" dirty="0">
                <a:solidFill>
                  <a:srgbClr val="ECF1FE"/>
                </a:solidFill>
                <a:latin typeface="Verdana"/>
                <a:cs typeface="Verdana"/>
              </a:rPr>
              <a:t>maintenance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28706" y="8236723"/>
            <a:ext cx="509905" cy="184785"/>
          </a:xfrm>
          <a:custGeom>
            <a:avLst/>
            <a:gdLst/>
            <a:ahLst/>
            <a:cxnLst/>
            <a:rect l="l" t="t" r="r" b="b"/>
            <a:pathLst>
              <a:path w="509905" h="184784">
                <a:moveTo>
                  <a:pt x="382658" y="184386"/>
                </a:moveTo>
                <a:lnTo>
                  <a:pt x="373884" y="184386"/>
                </a:lnTo>
                <a:lnTo>
                  <a:pt x="368949" y="182202"/>
                </a:lnTo>
                <a:lnTo>
                  <a:pt x="365660" y="177286"/>
                </a:lnTo>
                <a:lnTo>
                  <a:pt x="363183" y="171168"/>
                </a:lnTo>
                <a:lnTo>
                  <a:pt x="363123" y="164794"/>
                </a:lnTo>
                <a:lnTo>
                  <a:pt x="365428" y="158931"/>
                </a:lnTo>
                <a:lnTo>
                  <a:pt x="370046" y="154349"/>
                </a:lnTo>
                <a:lnTo>
                  <a:pt x="438587" y="108474"/>
                </a:lnTo>
                <a:lnTo>
                  <a:pt x="0" y="108474"/>
                </a:lnTo>
                <a:lnTo>
                  <a:pt x="0" y="75707"/>
                </a:lnTo>
                <a:lnTo>
                  <a:pt x="438587" y="75707"/>
                </a:lnTo>
                <a:lnTo>
                  <a:pt x="370046" y="29832"/>
                </a:lnTo>
                <a:lnTo>
                  <a:pt x="365428" y="25019"/>
                </a:lnTo>
                <a:lnTo>
                  <a:pt x="363123" y="19182"/>
                </a:lnTo>
                <a:lnTo>
                  <a:pt x="363183" y="12936"/>
                </a:lnTo>
                <a:lnTo>
                  <a:pt x="365660" y="6894"/>
                </a:lnTo>
                <a:lnTo>
                  <a:pt x="370492" y="2295"/>
                </a:lnTo>
                <a:lnTo>
                  <a:pt x="376352" y="0"/>
                </a:lnTo>
                <a:lnTo>
                  <a:pt x="382623" y="59"/>
                </a:lnTo>
                <a:lnTo>
                  <a:pt x="388689" y="2525"/>
                </a:lnTo>
                <a:lnTo>
                  <a:pt x="506579" y="81714"/>
                </a:lnTo>
                <a:lnTo>
                  <a:pt x="509321" y="86629"/>
                </a:lnTo>
                <a:lnTo>
                  <a:pt x="509321" y="97552"/>
                </a:lnTo>
                <a:lnTo>
                  <a:pt x="506579" y="102467"/>
                </a:lnTo>
                <a:lnTo>
                  <a:pt x="502193" y="105744"/>
                </a:lnTo>
                <a:lnTo>
                  <a:pt x="388689" y="181655"/>
                </a:lnTo>
                <a:lnTo>
                  <a:pt x="385948" y="183294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43688" y="4809296"/>
            <a:ext cx="6655434" cy="2849880"/>
          </a:xfrm>
          <a:prstGeom prst="rect">
            <a:avLst/>
          </a:prstGeom>
        </p:spPr>
        <p:txBody>
          <a:bodyPr vert="horz" wrap="square" lIns="0" tIns="571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0"/>
              </a:spcBef>
            </a:pPr>
            <a:r>
              <a:rPr sz="6750" spc="325" dirty="0">
                <a:solidFill>
                  <a:srgbClr val="ECF1FE"/>
                </a:solidFill>
                <a:latin typeface="Verdana"/>
                <a:cs typeface="Verdana"/>
              </a:rPr>
              <a:t>06</a:t>
            </a:r>
            <a:endParaRPr sz="6750">
              <a:latin typeface="Verdana"/>
              <a:cs typeface="Verdana"/>
            </a:endParaRPr>
          </a:p>
          <a:p>
            <a:pPr marL="12700" marR="5080">
              <a:lnSpc>
                <a:spcPct val="123600"/>
              </a:lnSpc>
              <a:spcBef>
                <a:spcPts val="1125"/>
              </a:spcBef>
            </a:pPr>
            <a:r>
              <a:rPr sz="2900" spc="-15" dirty="0">
                <a:solidFill>
                  <a:srgbClr val="ECF1FE"/>
                </a:solidFill>
                <a:latin typeface="Arial"/>
                <a:cs typeface="Arial"/>
              </a:rPr>
              <a:t>See</a:t>
            </a:r>
            <a:r>
              <a:rPr sz="2900" spc="-1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00" spc="130" dirty="0">
                <a:solidFill>
                  <a:srgbClr val="ECF1FE"/>
                </a:solidFill>
                <a:latin typeface="Arial"/>
                <a:cs typeface="Arial"/>
              </a:rPr>
              <a:t>the</a:t>
            </a:r>
            <a:r>
              <a:rPr sz="2900" spc="-1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00" spc="155" dirty="0">
                <a:solidFill>
                  <a:srgbClr val="ECF1FE"/>
                </a:solidFill>
                <a:latin typeface="Arial"/>
                <a:cs typeface="Arial"/>
              </a:rPr>
              <a:t>length</a:t>
            </a:r>
            <a:r>
              <a:rPr sz="2900" spc="-1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ECF1FE"/>
                </a:solidFill>
                <a:latin typeface="Arial"/>
                <a:cs typeface="Arial"/>
              </a:rPr>
              <a:t>of</a:t>
            </a:r>
            <a:r>
              <a:rPr sz="2900" spc="-1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ECF1FE"/>
                </a:solidFill>
                <a:latin typeface="Arial"/>
                <a:cs typeface="Arial"/>
              </a:rPr>
              <a:t>time</a:t>
            </a:r>
            <a:r>
              <a:rPr sz="2900" spc="-1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00" spc="145" dirty="0">
                <a:solidFill>
                  <a:srgbClr val="ECF1FE"/>
                </a:solidFill>
                <a:latin typeface="Arial"/>
                <a:cs typeface="Arial"/>
              </a:rPr>
              <a:t>people</a:t>
            </a:r>
            <a:r>
              <a:rPr sz="2900" spc="-1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00" spc="85" dirty="0">
                <a:solidFill>
                  <a:srgbClr val="ECF1FE"/>
                </a:solidFill>
                <a:latin typeface="Arial"/>
                <a:cs typeface="Arial"/>
              </a:rPr>
              <a:t>pause</a:t>
            </a:r>
            <a:r>
              <a:rPr sz="2900" spc="-1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00" spc="70" dirty="0">
                <a:solidFill>
                  <a:srgbClr val="ECF1FE"/>
                </a:solidFill>
                <a:latin typeface="Arial"/>
                <a:cs typeface="Arial"/>
              </a:rPr>
              <a:t>at  </a:t>
            </a:r>
            <a:r>
              <a:rPr sz="2900" spc="90" dirty="0">
                <a:solidFill>
                  <a:srgbClr val="ECF1FE"/>
                </a:solidFill>
                <a:latin typeface="Arial"/>
                <a:cs typeface="Arial"/>
              </a:rPr>
              <a:t>exhibits</a:t>
            </a:r>
            <a:r>
              <a:rPr sz="2900" spc="-1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600" spc="254" dirty="0">
                <a:solidFill>
                  <a:srgbClr val="ECF1FE"/>
                </a:solidFill>
                <a:latin typeface="Arial"/>
                <a:cs typeface="Arial"/>
              </a:rPr>
              <a:t>&amp;</a:t>
            </a:r>
            <a:r>
              <a:rPr sz="2600" spc="-6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00" spc="150" dirty="0">
                <a:solidFill>
                  <a:srgbClr val="ECF1FE"/>
                </a:solidFill>
                <a:latin typeface="Arial"/>
                <a:cs typeface="Arial"/>
              </a:rPr>
              <a:t>find</a:t>
            </a:r>
            <a:r>
              <a:rPr sz="2900" spc="-15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00" spc="110" dirty="0">
                <a:solidFill>
                  <a:srgbClr val="ECF1FE"/>
                </a:solidFill>
                <a:latin typeface="Arial"/>
                <a:cs typeface="Arial"/>
              </a:rPr>
              <a:t>peak</a:t>
            </a:r>
            <a:r>
              <a:rPr sz="2900" spc="-15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ECF1FE"/>
                </a:solidFill>
                <a:latin typeface="Arial"/>
                <a:cs typeface="Arial"/>
              </a:rPr>
              <a:t>visitor</a:t>
            </a:r>
            <a:r>
              <a:rPr sz="2900" spc="-1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00" spc="80" dirty="0">
                <a:solidFill>
                  <a:srgbClr val="ECF1FE"/>
                </a:solidFill>
                <a:latin typeface="Arial"/>
                <a:cs typeface="Arial"/>
              </a:rPr>
              <a:t>times</a:t>
            </a:r>
            <a:endParaRPr sz="2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28706" y="5745460"/>
            <a:ext cx="481965" cy="174625"/>
          </a:xfrm>
          <a:custGeom>
            <a:avLst/>
            <a:gdLst/>
            <a:ahLst/>
            <a:cxnLst/>
            <a:rect l="l" t="t" r="r" b="b"/>
            <a:pathLst>
              <a:path w="481965" h="174625">
                <a:moveTo>
                  <a:pt x="361787" y="174330"/>
                </a:moveTo>
                <a:lnTo>
                  <a:pt x="353492" y="174330"/>
                </a:lnTo>
                <a:lnTo>
                  <a:pt x="348826" y="172265"/>
                </a:lnTo>
                <a:lnTo>
                  <a:pt x="345716" y="167617"/>
                </a:lnTo>
                <a:lnTo>
                  <a:pt x="343375" y="161833"/>
                </a:lnTo>
                <a:lnTo>
                  <a:pt x="343318" y="155806"/>
                </a:lnTo>
                <a:lnTo>
                  <a:pt x="345497" y="150263"/>
                </a:lnTo>
                <a:lnTo>
                  <a:pt x="349863" y="145931"/>
                </a:lnTo>
                <a:lnTo>
                  <a:pt x="414665" y="102558"/>
                </a:lnTo>
                <a:lnTo>
                  <a:pt x="0" y="102558"/>
                </a:lnTo>
                <a:lnTo>
                  <a:pt x="0" y="71578"/>
                </a:lnTo>
                <a:lnTo>
                  <a:pt x="414665" y="71578"/>
                </a:lnTo>
                <a:lnTo>
                  <a:pt x="349863" y="28205"/>
                </a:lnTo>
                <a:lnTo>
                  <a:pt x="345497" y="23654"/>
                </a:lnTo>
                <a:lnTo>
                  <a:pt x="343318" y="18136"/>
                </a:lnTo>
                <a:lnTo>
                  <a:pt x="343375" y="12230"/>
                </a:lnTo>
                <a:lnTo>
                  <a:pt x="345716" y="6518"/>
                </a:lnTo>
                <a:lnTo>
                  <a:pt x="350284" y="2170"/>
                </a:lnTo>
                <a:lnTo>
                  <a:pt x="355825" y="0"/>
                </a:lnTo>
                <a:lnTo>
                  <a:pt x="361754" y="56"/>
                </a:lnTo>
                <a:lnTo>
                  <a:pt x="367489" y="2388"/>
                </a:lnTo>
                <a:lnTo>
                  <a:pt x="478949" y="77257"/>
                </a:lnTo>
                <a:lnTo>
                  <a:pt x="481541" y="81904"/>
                </a:lnTo>
                <a:lnTo>
                  <a:pt x="481541" y="92231"/>
                </a:lnTo>
                <a:lnTo>
                  <a:pt x="478949" y="96878"/>
                </a:lnTo>
                <a:lnTo>
                  <a:pt x="474802" y="99976"/>
                </a:lnTo>
                <a:lnTo>
                  <a:pt x="367489" y="171748"/>
                </a:lnTo>
                <a:lnTo>
                  <a:pt x="364897" y="173297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24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96127" y="9483523"/>
            <a:ext cx="1496060" cy="803910"/>
            <a:chOff x="8396127" y="9483523"/>
            <a:chExt cx="1496060" cy="803910"/>
          </a:xfrm>
        </p:grpSpPr>
        <p:sp>
          <p:nvSpPr>
            <p:cNvPr id="4" name="object 4"/>
            <p:cNvSpPr/>
            <p:nvPr/>
          </p:nvSpPr>
          <p:spPr>
            <a:xfrm>
              <a:off x="8396127" y="9483523"/>
              <a:ext cx="1496060" cy="803910"/>
            </a:xfrm>
            <a:custGeom>
              <a:avLst/>
              <a:gdLst/>
              <a:ahLst/>
              <a:cxnLst/>
              <a:rect l="l" t="t" r="r" b="b"/>
              <a:pathLst>
                <a:path w="1496059" h="803909">
                  <a:moveTo>
                    <a:pt x="747446" y="0"/>
                  </a:moveTo>
                  <a:lnTo>
                    <a:pt x="798879" y="1969"/>
                  </a:lnTo>
                  <a:lnTo>
                    <a:pt x="850119" y="7619"/>
                  </a:lnTo>
                  <a:lnTo>
                    <a:pt x="900584" y="16562"/>
                  </a:lnTo>
                  <a:lnTo>
                    <a:pt x="949692" y="28410"/>
                  </a:lnTo>
                  <a:lnTo>
                    <a:pt x="996864" y="42777"/>
                  </a:lnTo>
                  <a:lnTo>
                    <a:pt x="1041668" y="60117"/>
                  </a:lnTo>
                  <a:lnTo>
                    <a:pt x="1085011" y="80203"/>
                  </a:lnTo>
                  <a:lnTo>
                    <a:pt x="1126788" y="102923"/>
                  </a:lnTo>
                  <a:lnTo>
                    <a:pt x="1166891" y="128167"/>
                  </a:lnTo>
                  <a:lnTo>
                    <a:pt x="1205216" y="155822"/>
                  </a:lnTo>
                  <a:lnTo>
                    <a:pt x="1241657" y="185776"/>
                  </a:lnTo>
                  <a:lnTo>
                    <a:pt x="1276107" y="217920"/>
                  </a:lnTo>
                  <a:lnTo>
                    <a:pt x="1308461" y="252141"/>
                  </a:lnTo>
                  <a:lnTo>
                    <a:pt x="1338612" y="288327"/>
                  </a:lnTo>
                  <a:lnTo>
                    <a:pt x="1366455" y="326368"/>
                  </a:lnTo>
                  <a:lnTo>
                    <a:pt x="1391884" y="366151"/>
                  </a:lnTo>
                  <a:lnTo>
                    <a:pt x="1414794" y="407566"/>
                  </a:lnTo>
                  <a:lnTo>
                    <a:pt x="1435077" y="450501"/>
                  </a:lnTo>
                  <a:lnTo>
                    <a:pt x="1452628" y="494844"/>
                  </a:lnTo>
                  <a:lnTo>
                    <a:pt x="1467341" y="540484"/>
                  </a:lnTo>
                  <a:lnTo>
                    <a:pt x="1479111" y="587309"/>
                  </a:lnTo>
                  <a:lnTo>
                    <a:pt x="1487831" y="635209"/>
                  </a:lnTo>
                  <a:lnTo>
                    <a:pt x="1493396" y="684071"/>
                  </a:lnTo>
                  <a:lnTo>
                    <a:pt x="1495699" y="733784"/>
                  </a:lnTo>
                  <a:lnTo>
                    <a:pt x="1495699" y="803384"/>
                  </a:lnTo>
                  <a:lnTo>
                    <a:pt x="0" y="803384"/>
                  </a:lnTo>
                  <a:lnTo>
                    <a:pt x="0" y="733762"/>
                  </a:lnTo>
                  <a:lnTo>
                    <a:pt x="2328" y="684293"/>
                  </a:lnTo>
                  <a:lnTo>
                    <a:pt x="7963" y="635648"/>
                  </a:lnTo>
                  <a:lnTo>
                    <a:pt x="16791" y="587936"/>
                  </a:lnTo>
                  <a:lnTo>
                    <a:pt x="28696" y="541270"/>
                  </a:lnTo>
                  <a:lnTo>
                    <a:pt x="43565" y="495759"/>
                  </a:lnTo>
                  <a:lnTo>
                    <a:pt x="61283" y="451514"/>
                  </a:lnTo>
                  <a:lnTo>
                    <a:pt x="81736" y="408647"/>
                  </a:lnTo>
                  <a:lnTo>
                    <a:pt x="104809" y="367267"/>
                  </a:lnTo>
                  <a:lnTo>
                    <a:pt x="130387" y="327486"/>
                  </a:lnTo>
                  <a:lnTo>
                    <a:pt x="158358" y="289414"/>
                  </a:lnTo>
                  <a:lnTo>
                    <a:pt x="188605" y="253163"/>
                  </a:lnTo>
                  <a:lnTo>
                    <a:pt x="221015" y="218842"/>
                  </a:lnTo>
                  <a:lnTo>
                    <a:pt x="255474" y="186564"/>
                  </a:lnTo>
                  <a:lnTo>
                    <a:pt x="291866" y="156437"/>
                  </a:lnTo>
                  <a:lnTo>
                    <a:pt x="330078" y="128574"/>
                  </a:lnTo>
                  <a:lnTo>
                    <a:pt x="369996" y="103085"/>
                  </a:lnTo>
                  <a:lnTo>
                    <a:pt x="411504" y="80081"/>
                  </a:lnTo>
                  <a:lnTo>
                    <a:pt x="454489" y="59672"/>
                  </a:lnTo>
                  <a:lnTo>
                    <a:pt x="498835" y="41970"/>
                  </a:lnTo>
                  <a:lnTo>
                    <a:pt x="500450" y="41163"/>
                  </a:lnTo>
                  <a:lnTo>
                    <a:pt x="502064" y="41163"/>
                  </a:lnTo>
                  <a:lnTo>
                    <a:pt x="503678" y="40355"/>
                  </a:lnTo>
                  <a:lnTo>
                    <a:pt x="549952" y="26241"/>
                  </a:lnTo>
                  <a:lnTo>
                    <a:pt x="597621" y="14993"/>
                  </a:lnTo>
                  <a:lnTo>
                    <a:pt x="646529" y="6766"/>
                  </a:lnTo>
                  <a:lnTo>
                    <a:pt x="696523" y="1717"/>
                  </a:lnTo>
                  <a:lnTo>
                    <a:pt x="747446" y="0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36235" y="9901935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9991" y="1019603"/>
            <a:ext cx="5356225" cy="1508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700" spc="260" dirty="0">
                <a:solidFill>
                  <a:srgbClr val="ECF1FE"/>
                </a:solidFill>
              </a:rPr>
              <a:t>Solution</a:t>
            </a:r>
            <a:endParaRPr sz="9700"/>
          </a:p>
        </p:txBody>
      </p:sp>
      <p:sp>
        <p:nvSpPr>
          <p:cNvPr id="7" name="object 7"/>
          <p:cNvSpPr txBox="1"/>
          <p:nvPr/>
        </p:nvSpPr>
        <p:spPr>
          <a:xfrm>
            <a:off x="1350777" y="2869821"/>
            <a:ext cx="5420360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75" dirty="0">
                <a:solidFill>
                  <a:srgbClr val="ECF1FE"/>
                </a:solidFill>
                <a:latin typeface="Arial"/>
                <a:cs typeface="Arial"/>
              </a:rPr>
              <a:t>(</a:t>
            </a:r>
            <a:r>
              <a:rPr sz="3150" spc="75" dirty="0">
                <a:solidFill>
                  <a:srgbClr val="ECF1FE"/>
                </a:solidFill>
                <a:latin typeface="Arial"/>
                <a:cs typeface="Arial"/>
              </a:rPr>
              <a:t>Faith</a:t>
            </a:r>
            <a:r>
              <a:rPr sz="3150" spc="-19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50" spc="95" dirty="0">
                <a:solidFill>
                  <a:srgbClr val="ECF1FE"/>
                </a:solidFill>
                <a:latin typeface="Arial"/>
                <a:cs typeface="Arial"/>
              </a:rPr>
              <a:t>factor</a:t>
            </a:r>
            <a:r>
              <a:rPr sz="315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50" spc="120" dirty="0">
                <a:solidFill>
                  <a:srgbClr val="ECF1FE"/>
                </a:solidFill>
                <a:latin typeface="Arial"/>
                <a:cs typeface="Arial"/>
              </a:rPr>
              <a:t>of</a:t>
            </a:r>
            <a:r>
              <a:rPr sz="3150" spc="-18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50" spc="130" dirty="0">
                <a:solidFill>
                  <a:srgbClr val="ECF1FE"/>
                </a:solidFill>
                <a:latin typeface="Arial"/>
                <a:cs typeface="Arial"/>
              </a:rPr>
              <a:t>our</a:t>
            </a:r>
            <a:r>
              <a:rPr sz="3150" spc="-18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50" spc="145" dirty="0">
                <a:solidFill>
                  <a:srgbClr val="ECF1FE"/>
                </a:solidFill>
                <a:latin typeface="Arial"/>
                <a:cs typeface="Arial"/>
              </a:rPr>
              <a:t>company</a:t>
            </a:r>
            <a:r>
              <a:rPr sz="2800" spc="145" dirty="0">
                <a:solidFill>
                  <a:srgbClr val="ECF1FE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53452" y="16525"/>
            <a:ext cx="6993890" cy="2889885"/>
          </a:xfrm>
          <a:prstGeom prst="rect">
            <a:avLst/>
          </a:prstGeom>
        </p:spPr>
        <p:txBody>
          <a:bodyPr vert="horz" wrap="square" lIns="0" tIns="578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5"/>
              </a:spcBef>
            </a:pPr>
            <a:r>
              <a:rPr sz="6850" spc="330" dirty="0">
                <a:solidFill>
                  <a:srgbClr val="ECF1FE"/>
                </a:solidFill>
                <a:latin typeface="Verdana"/>
                <a:cs typeface="Verdana"/>
              </a:rPr>
              <a:t>01</a:t>
            </a:r>
            <a:endParaRPr sz="6850">
              <a:latin typeface="Verdana"/>
              <a:cs typeface="Verdana"/>
            </a:endParaRPr>
          </a:p>
          <a:p>
            <a:pPr marL="12700" marR="5080">
              <a:lnSpc>
                <a:spcPct val="123200"/>
              </a:lnSpc>
              <a:spcBef>
                <a:spcPts val="1145"/>
              </a:spcBef>
            </a:pPr>
            <a:r>
              <a:rPr sz="2950" spc="95" dirty="0">
                <a:solidFill>
                  <a:srgbClr val="ECF1FE"/>
                </a:solidFill>
                <a:latin typeface="Arial"/>
                <a:cs typeface="Arial"/>
              </a:rPr>
              <a:t>Creating</a:t>
            </a:r>
            <a:r>
              <a:rPr sz="2950" spc="-16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50" spc="90" dirty="0">
                <a:solidFill>
                  <a:srgbClr val="ECF1FE"/>
                </a:solidFill>
                <a:latin typeface="Arial"/>
                <a:cs typeface="Arial"/>
              </a:rPr>
              <a:t>an</a:t>
            </a:r>
            <a:r>
              <a:rPr sz="2950" spc="-1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50" spc="110" dirty="0">
                <a:solidFill>
                  <a:srgbClr val="ECF1FE"/>
                </a:solidFill>
                <a:latin typeface="Arial"/>
                <a:cs typeface="Arial"/>
              </a:rPr>
              <a:t>innovative</a:t>
            </a:r>
            <a:r>
              <a:rPr sz="2950" spc="-1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50" spc="165" dirty="0">
                <a:solidFill>
                  <a:srgbClr val="ECF1FE"/>
                </a:solidFill>
                <a:latin typeface="Arial"/>
                <a:cs typeface="Arial"/>
              </a:rPr>
              <a:t>product</a:t>
            </a:r>
            <a:r>
              <a:rPr sz="2950" spc="-16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50" spc="180" dirty="0">
                <a:solidFill>
                  <a:srgbClr val="ECF1FE"/>
                </a:solidFill>
                <a:latin typeface="Arial"/>
                <a:cs typeface="Arial"/>
              </a:rPr>
              <a:t>which</a:t>
            </a:r>
            <a:r>
              <a:rPr sz="2950" spc="-1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50" spc="5" dirty="0">
                <a:solidFill>
                  <a:srgbClr val="ECF1FE"/>
                </a:solidFill>
                <a:latin typeface="Arial"/>
                <a:cs typeface="Arial"/>
              </a:rPr>
              <a:t>is  </a:t>
            </a:r>
            <a:r>
              <a:rPr sz="2950" spc="145" dirty="0">
                <a:solidFill>
                  <a:srgbClr val="ECF1FE"/>
                </a:solidFill>
                <a:latin typeface="Arial"/>
                <a:cs typeface="Arial"/>
              </a:rPr>
              <a:t>compact and</a:t>
            </a:r>
            <a:r>
              <a:rPr sz="2950" spc="-459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950" spc="120" dirty="0">
                <a:solidFill>
                  <a:srgbClr val="ECF1FE"/>
                </a:solidFill>
                <a:latin typeface="Arial"/>
                <a:cs typeface="Arial"/>
              </a:rPr>
              <a:t>portable</a:t>
            </a:r>
            <a:endParaRPr sz="29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38488" y="885048"/>
            <a:ext cx="509905" cy="184785"/>
          </a:xfrm>
          <a:custGeom>
            <a:avLst/>
            <a:gdLst/>
            <a:ahLst/>
            <a:cxnLst/>
            <a:rect l="l" t="t" r="r" b="b"/>
            <a:pathLst>
              <a:path w="509904" h="184784">
                <a:moveTo>
                  <a:pt x="382658" y="184386"/>
                </a:moveTo>
                <a:lnTo>
                  <a:pt x="373884" y="184386"/>
                </a:lnTo>
                <a:lnTo>
                  <a:pt x="368949" y="182202"/>
                </a:lnTo>
                <a:lnTo>
                  <a:pt x="365660" y="177286"/>
                </a:lnTo>
                <a:lnTo>
                  <a:pt x="363183" y="171168"/>
                </a:lnTo>
                <a:lnTo>
                  <a:pt x="363123" y="164794"/>
                </a:lnTo>
                <a:lnTo>
                  <a:pt x="365428" y="158931"/>
                </a:lnTo>
                <a:lnTo>
                  <a:pt x="370046" y="154349"/>
                </a:lnTo>
                <a:lnTo>
                  <a:pt x="438587" y="108474"/>
                </a:lnTo>
                <a:lnTo>
                  <a:pt x="0" y="108474"/>
                </a:lnTo>
                <a:lnTo>
                  <a:pt x="0" y="75707"/>
                </a:lnTo>
                <a:lnTo>
                  <a:pt x="438587" y="75707"/>
                </a:lnTo>
                <a:lnTo>
                  <a:pt x="370046" y="29832"/>
                </a:lnTo>
                <a:lnTo>
                  <a:pt x="365428" y="25019"/>
                </a:lnTo>
                <a:lnTo>
                  <a:pt x="363123" y="19182"/>
                </a:lnTo>
                <a:lnTo>
                  <a:pt x="363183" y="12936"/>
                </a:lnTo>
                <a:lnTo>
                  <a:pt x="365660" y="6894"/>
                </a:lnTo>
                <a:lnTo>
                  <a:pt x="370492" y="2295"/>
                </a:lnTo>
                <a:lnTo>
                  <a:pt x="376352" y="0"/>
                </a:lnTo>
                <a:lnTo>
                  <a:pt x="382623" y="59"/>
                </a:lnTo>
                <a:lnTo>
                  <a:pt x="388689" y="2525"/>
                </a:lnTo>
                <a:lnTo>
                  <a:pt x="506579" y="81714"/>
                </a:lnTo>
                <a:lnTo>
                  <a:pt x="509321" y="86629"/>
                </a:lnTo>
                <a:lnTo>
                  <a:pt x="509321" y="97552"/>
                </a:lnTo>
                <a:lnTo>
                  <a:pt x="506579" y="102467"/>
                </a:lnTo>
                <a:lnTo>
                  <a:pt x="502193" y="105744"/>
                </a:lnTo>
                <a:lnTo>
                  <a:pt x="388689" y="181655"/>
                </a:lnTo>
                <a:lnTo>
                  <a:pt x="385948" y="183294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38488" y="3523204"/>
            <a:ext cx="509905" cy="184785"/>
          </a:xfrm>
          <a:custGeom>
            <a:avLst/>
            <a:gdLst/>
            <a:ahLst/>
            <a:cxnLst/>
            <a:rect l="l" t="t" r="r" b="b"/>
            <a:pathLst>
              <a:path w="509904" h="184785">
                <a:moveTo>
                  <a:pt x="382658" y="184386"/>
                </a:moveTo>
                <a:lnTo>
                  <a:pt x="373884" y="184386"/>
                </a:lnTo>
                <a:lnTo>
                  <a:pt x="368949" y="182202"/>
                </a:lnTo>
                <a:lnTo>
                  <a:pt x="365660" y="177286"/>
                </a:lnTo>
                <a:lnTo>
                  <a:pt x="363183" y="171168"/>
                </a:lnTo>
                <a:lnTo>
                  <a:pt x="363123" y="164794"/>
                </a:lnTo>
                <a:lnTo>
                  <a:pt x="365428" y="158931"/>
                </a:lnTo>
                <a:lnTo>
                  <a:pt x="370046" y="154349"/>
                </a:lnTo>
                <a:lnTo>
                  <a:pt x="438587" y="108474"/>
                </a:lnTo>
                <a:lnTo>
                  <a:pt x="0" y="108474"/>
                </a:lnTo>
                <a:lnTo>
                  <a:pt x="0" y="75707"/>
                </a:lnTo>
                <a:lnTo>
                  <a:pt x="438587" y="75707"/>
                </a:lnTo>
                <a:lnTo>
                  <a:pt x="370046" y="29832"/>
                </a:lnTo>
                <a:lnTo>
                  <a:pt x="365428" y="25019"/>
                </a:lnTo>
                <a:lnTo>
                  <a:pt x="363123" y="19182"/>
                </a:lnTo>
                <a:lnTo>
                  <a:pt x="363183" y="12936"/>
                </a:lnTo>
                <a:lnTo>
                  <a:pt x="365660" y="6894"/>
                </a:lnTo>
                <a:lnTo>
                  <a:pt x="370492" y="2295"/>
                </a:lnTo>
                <a:lnTo>
                  <a:pt x="376352" y="0"/>
                </a:lnTo>
                <a:lnTo>
                  <a:pt x="382623" y="59"/>
                </a:lnTo>
                <a:lnTo>
                  <a:pt x="388689" y="2525"/>
                </a:lnTo>
                <a:lnTo>
                  <a:pt x="506579" y="81714"/>
                </a:lnTo>
                <a:lnTo>
                  <a:pt x="509321" y="86629"/>
                </a:lnTo>
                <a:lnTo>
                  <a:pt x="509321" y="97552"/>
                </a:lnTo>
                <a:lnTo>
                  <a:pt x="506579" y="102467"/>
                </a:lnTo>
                <a:lnTo>
                  <a:pt x="502193" y="105744"/>
                </a:lnTo>
                <a:lnTo>
                  <a:pt x="388689" y="181655"/>
                </a:lnTo>
                <a:lnTo>
                  <a:pt x="385948" y="183294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53452" y="2497240"/>
            <a:ext cx="8557895" cy="7247890"/>
          </a:xfrm>
          <a:prstGeom prst="rect">
            <a:avLst/>
          </a:prstGeom>
        </p:spPr>
        <p:txBody>
          <a:bodyPr vert="horz" wrap="square" lIns="0" tIns="617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60"/>
              </a:spcBef>
            </a:pPr>
            <a:r>
              <a:rPr sz="7250" spc="365" dirty="0">
                <a:solidFill>
                  <a:srgbClr val="ECF1FE"/>
                </a:solidFill>
                <a:latin typeface="Verdana"/>
                <a:cs typeface="Verdana"/>
              </a:rPr>
              <a:t>02</a:t>
            </a:r>
            <a:endParaRPr sz="7250">
              <a:latin typeface="Verdana"/>
              <a:cs typeface="Verdana"/>
            </a:endParaRPr>
          </a:p>
          <a:p>
            <a:pPr marL="12700" marR="5080">
              <a:lnSpc>
                <a:spcPct val="122600"/>
              </a:lnSpc>
              <a:spcBef>
                <a:spcPts val="1225"/>
              </a:spcBef>
            </a:pPr>
            <a:r>
              <a:rPr sz="3150" spc="75" dirty="0">
                <a:solidFill>
                  <a:srgbClr val="ECF1FE"/>
                </a:solidFill>
                <a:latin typeface="Arial"/>
                <a:cs typeface="Arial"/>
              </a:rPr>
              <a:t>On</a:t>
            </a:r>
            <a:r>
              <a:rPr sz="315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50" spc="125" dirty="0">
                <a:solidFill>
                  <a:srgbClr val="ECF1FE"/>
                </a:solidFill>
                <a:latin typeface="Arial"/>
                <a:cs typeface="Arial"/>
              </a:rPr>
              <a:t>second</a:t>
            </a:r>
            <a:r>
              <a:rPr sz="315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50" spc="35" dirty="0">
                <a:solidFill>
                  <a:srgbClr val="ECF1FE"/>
                </a:solidFill>
                <a:latin typeface="Arial"/>
                <a:cs typeface="Arial"/>
              </a:rPr>
              <a:t>stage,</a:t>
            </a:r>
            <a:r>
              <a:rPr sz="315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50" spc="150" dirty="0">
                <a:solidFill>
                  <a:srgbClr val="ECF1FE"/>
                </a:solidFill>
                <a:latin typeface="Arial"/>
                <a:cs typeface="Arial"/>
              </a:rPr>
              <a:t>combine</a:t>
            </a:r>
            <a:r>
              <a:rPr sz="315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50" spc="110" dirty="0">
                <a:solidFill>
                  <a:srgbClr val="ECF1FE"/>
                </a:solidFill>
                <a:latin typeface="Arial"/>
                <a:cs typeface="Arial"/>
              </a:rPr>
              <a:t>it</a:t>
            </a:r>
            <a:r>
              <a:rPr sz="3150" spc="-16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50" spc="175" dirty="0">
                <a:solidFill>
                  <a:srgbClr val="ECF1FE"/>
                </a:solidFill>
                <a:latin typeface="Arial"/>
                <a:cs typeface="Arial"/>
              </a:rPr>
              <a:t>with</a:t>
            </a:r>
            <a:r>
              <a:rPr sz="315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50" spc="100" dirty="0">
                <a:solidFill>
                  <a:srgbClr val="ECF1FE"/>
                </a:solidFill>
                <a:latin typeface="Arial"/>
                <a:cs typeface="Arial"/>
              </a:rPr>
              <a:t>hardware</a:t>
            </a:r>
            <a:r>
              <a:rPr sz="315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50" spc="155" dirty="0">
                <a:solidFill>
                  <a:srgbClr val="ECF1FE"/>
                </a:solidFill>
                <a:latin typeface="Arial"/>
                <a:cs typeface="Arial"/>
              </a:rPr>
              <a:t>to  </a:t>
            </a:r>
            <a:r>
              <a:rPr sz="3150" spc="120" dirty="0">
                <a:solidFill>
                  <a:srgbClr val="ECF1FE"/>
                </a:solidFill>
                <a:latin typeface="Arial"/>
                <a:cs typeface="Arial"/>
              </a:rPr>
              <a:t>give </a:t>
            </a:r>
            <a:r>
              <a:rPr sz="3150" spc="60" dirty="0">
                <a:solidFill>
                  <a:srgbClr val="ECF1FE"/>
                </a:solidFill>
                <a:latin typeface="Arial"/>
                <a:cs typeface="Arial"/>
              </a:rPr>
              <a:t>real</a:t>
            </a:r>
            <a:r>
              <a:rPr sz="2800" spc="60" dirty="0">
                <a:solidFill>
                  <a:srgbClr val="ECF1FE"/>
                </a:solidFill>
                <a:latin typeface="Arial"/>
                <a:cs typeface="Arial"/>
              </a:rPr>
              <a:t>-</a:t>
            </a:r>
            <a:r>
              <a:rPr sz="3150" spc="60" dirty="0">
                <a:solidFill>
                  <a:srgbClr val="ECF1FE"/>
                </a:solidFill>
                <a:latin typeface="Arial"/>
                <a:cs typeface="Arial"/>
              </a:rPr>
              <a:t>time </a:t>
            </a:r>
            <a:r>
              <a:rPr sz="3150" spc="95" dirty="0">
                <a:solidFill>
                  <a:srgbClr val="ECF1FE"/>
                </a:solidFill>
                <a:latin typeface="Arial"/>
                <a:cs typeface="Arial"/>
              </a:rPr>
              <a:t>data </a:t>
            </a:r>
            <a:r>
              <a:rPr sz="3150" spc="180" dirty="0">
                <a:solidFill>
                  <a:srgbClr val="ECF1FE"/>
                </a:solidFill>
                <a:latin typeface="Arial"/>
                <a:cs typeface="Arial"/>
              </a:rPr>
              <a:t>on </a:t>
            </a:r>
            <a:r>
              <a:rPr sz="3150" spc="90" dirty="0">
                <a:solidFill>
                  <a:srgbClr val="ECF1FE"/>
                </a:solidFill>
                <a:latin typeface="Arial"/>
                <a:cs typeface="Arial"/>
              </a:rPr>
              <a:t>an </a:t>
            </a:r>
            <a:r>
              <a:rPr sz="3150" spc="160" dirty="0">
                <a:solidFill>
                  <a:srgbClr val="ECF1FE"/>
                </a:solidFill>
                <a:latin typeface="Arial"/>
                <a:cs typeface="Arial"/>
              </a:rPr>
              <a:t>app </a:t>
            </a:r>
            <a:r>
              <a:rPr sz="3150" spc="100" dirty="0">
                <a:solidFill>
                  <a:srgbClr val="ECF1FE"/>
                </a:solidFill>
                <a:latin typeface="Arial"/>
                <a:cs typeface="Arial"/>
              </a:rPr>
              <a:t>or </a:t>
            </a:r>
            <a:r>
              <a:rPr sz="3150" spc="-45" dirty="0">
                <a:solidFill>
                  <a:srgbClr val="ECF1FE"/>
                </a:solidFill>
                <a:latin typeface="Arial"/>
                <a:cs typeface="Arial"/>
              </a:rPr>
              <a:t>as </a:t>
            </a:r>
            <a:r>
              <a:rPr sz="3150" spc="105" dirty="0">
                <a:solidFill>
                  <a:srgbClr val="ECF1FE"/>
                </a:solidFill>
                <a:latin typeface="Arial"/>
                <a:cs typeface="Arial"/>
              </a:rPr>
              <a:t>per  </a:t>
            </a:r>
            <a:r>
              <a:rPr sz="3150" spc="110" dirty="0">
                <a:solidFill>
                  <a:srgbClr val="ECF1FE"/>
                </a:solidFill>
                <a:latin typeface="Arial"/>
                <a:cs typeface="Arial"/>
              </a:rPr>
              <a:t>consumer</a:t>
            </a:r>
            <a:r>
              <a:rPr sz="3150" spc="-1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150" spc="85" dirty="0">
                <a:solidFill>
                  <a:srgbClr val="ECF1FE"/>
                </a:solidFill>
                <a:latin typeface="Arial"/>
                <a:cs typeface="Arial"/>
              </a:rPr>
              <a:t>demands.</a:t>
            </a:r>
            <a:endParaRPr sz="315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819"/>
              </a:spcBef>
            </a:pPr>
            <a:r>
              <a:rPr sz="7000" spc="350" dirty="0">
                <a:solidFill>
                  <a:srgbClr val="ECF1FE"/>
                </a:solidFill>
                <a:latin typeface="Verdana"/>
                <a:cs typeface="Verdana"/>
              </a:rPr>
              <a:t>03</a:t>
            </a:r>
            <a:endParaRPr sz="7000">
              <a:latin typeface="Verdana"/>
              <a:cs typeface="Verdana"/>
            </a:endParaRPr>
          </a:p>
          <a:p>
            <a:pPr marL="59690" marR="259715">
              <a:lnSpc>
                <a:spcPct val="122100"/>
              </a:lnSpc>
              <a:spcBef>
                <a:spcPts val="1185"/>
              </a:spcBef>
            </a:pPr>
            <a:r>
              <a:rPr sz="3050" spc="90" dirty="0">
                <a:solidFill>
                  <a:srgbClr val="ECF1FE"/>
                </a:solidFill>
                <a:latin typeface="Arial"/>
                <a:cs typeface="Arial"/>
              </a:rPr>
              <a:t>Giving</a:t>
            </a:r>
            <a:r>
              <a:rPr sz="3050" spc="-16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050" spc="90" dirty="0">
                <a:solidFill>
                  <a:srgbClr val="ECF1FE"/>
                </a:solidFill>
                <a:latin typeface="Arial"/>
                <a:cs typeface="Arial"/>
              </a:rPr>
              <a:t>remote</a:t>
            </a:r>
            <a:r>
              <a:rPr sz="3050" spc="-16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050" spc="25" dirty="0">
                <a:solidFill>
                  <a:srgbClr val="ECF1FE"/>
                </a:solidFill>
                <a:latin typeface="Arial"/>
                <a:cs typeface="Arial"/>
              </a:rPr>
              <a:t>access</a:t>
            </a:r>
            <a:r>
              <a:rPr sz="3050" spc="-16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050" spc="145" dirty="0">
                <a:solidFill>
                  <a:srgbClr val="ECF1FE"/>
                </a:solidFill>
                <a:latin typeface="Arial"/>
                <a:cs typeface="Arial"/>
              </a:rPr>
              <a:t>to</a:t>
            </a:r>
            <a:r>
              <a:rPr sz="3050" spc="-16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050" spc="85" dirty="0">
                <a:solidFill>
                  <a:srgbClr val="ECF1FE"/>
                </a:solidFill>
                <a:latin typeface="Arial"/>
                <a:cs typeface="Arial"/>
              </a:rPr>
              <a:t>data</a:t>
            </a:r>
            <a:r>
              <a:rPr sz="3050" spc="-16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050" spc="155" dirty="0">
                <a:solidFill>
                  <a:srgbClr val="ECF1FE"/>
                </a:solidFill>
                <a:latin typeface="Arial"/>
                <a:cs typeface="Arial"/>
              </a:rPr>
              <a:t>through</a:t>
            </a:r>
            <a:r>
              <a:rPr sz="3050" spc="-16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050" spc="125" dirty="0">
                <a:solidFill>
                  <a:srgbClr val="ECF1FE"/>
                </a:solidFill>
                <a:latin typeface="Arial"/>
                <a:cs typeface="Arial"/>
              </a:rPr>
              <a:t>android  </a:t>
            </a:r>
            <a:r>
              <a:rPr sz="3050" spc="150" dirty="0">
                <a:solidFill>
                  <a:srgbClr val="ECF1FE"/>
                </a:solidFill>
                <a:latin typeface="Arial"/>
                <a:cs typeface="Arial"/>
              </a:rPr>
              <a:t>app </a:t>
            </a:r>
            <a:r>
              <a:rPr sz="3050" spc="90" dirty="0">
                <a:solidFill>
                  <a:srgbClr val="ECF1FE"/>
                </a:solidFill>
                <a:latin typeface="Arial"/>
                <a:cs typeface="Arial"/>
              </a:rPr>
              <a:t>or </a:t>
            </a:r>
            <a:r>
              <a:rPr sz="3050" spc="105" dirty="0">
                <a:solidFill>
                  <a:srgbClr val="ECF1FE"/>
                </a:solidFill>
                <a:latin typeface="Arial"/>
                <a:cs typeface="Arial"/>
              </a:rPr>
              <a:t>other </a:t>
            </a:r>
            <a:r>
              <a:rPr sz="3050" spc="55" dirty="0">
                <a:solidFill>
                  <a:srgbClr val="ECF1FE"/>
                </a:solidFill>
                <a:latin typeface="Arial"/>
                <a:cs typeface="Arial"/>
              </a:rPr>
              <a:t>means </a:t>
            </a:r>
            <a:r>
              <a:rPr sz="3050" spc="105" dirty="0">
                <a:solidFill>
                  <a:srgbClr val="ECF1FE"/>
                </a:solidFill>
                <a:latin typeface="Arial"/>
                <a:cs typeface="Arial"/>
              </a:rPr>
              <a:t>thereby </a:t>
            </a:r>
            <a:r>
              <a:rPr sz="3050" spc="130" dirty="0">
                <a:solidFill>
                  <a:srgbClr val="ECF1FE"/>
                </a:solidFill>
                <a:latin typeface="Arial"/>
                <a:cs typeface="Arial"/>
              </a:rPr>
              <a:t>managing </a:t>
            </a:r>
            <a:r>
              <a:rPr sz="3050" spc="114" dirty="0">
                <a:solidFill>
                  <a:srgbClr val="ECF1FE"/>
                </a:solidFill>
                <a:latin typeface="Arial"/>
                <a:cs typeface="Arial"/>
              </a:rPr>
              <a:t>the  </a:t>
            </a:r>
            <a:r>
              <a:rPr sz="3050" spc="170" dirty="0">
                <a:solidFill>
                  <a:srgbClr val="ECF1FE"/>
                </a:solidFill>
                <a:latin typeface="Arial"/>
                <a:cs typeface="Arial"/>
              </a:rPr>
              <a:t>crowd </a:t>
            </a:r>
            <a:r>
              <a:rPr sz="3050" spc="100" dirty="0">
                <a:solidFill>
                  <a:srgbClr val="ECF1FE"/>
                </a:solidFill>
                <a:latin typeface="Arial"/>
                <a:cs typeface="Arial"/>
              </a:rPr>
              <a:t>visiting </a:t>
            </a:r>
            <a:r>
              <a:rPr sz="3050" spc="90" dirty="0">
                <a:solidFill>
                  <a:srgbClr val="ECF1FE"/>
                </a:solidFill>
                <a:latin typeface="Arial"/>
                <a:cs typeface="Arial"/>
              </a:rPr>
              <a:t>hours </a:t>
            </a:r>
            <a:r>
              <a:rPr sz="3050" spc="135" dirty="0">
                <a:solidFill>
                  <a:srgbClr val="ECF1FE"/>
                </a:solidFill>
                <a:latin typeface="Arial"/>
                <a:cs typeface="Arial"/>
              </a:rPr>
              <a:t>and </a:t>
            </a:r>
            <a:r>
              <a:rPr sz="3050" spc="114" dirty="0">
                <a:solidFill>
                  <a:srgbClr val="ECF1FE"/>
                </a:solidFill>
                <a:latin typeface="Arial"/>
                <a:cs typeface="Arial"/>
              </a:rPr>
              <a:t>therby </a:t>
            </a:r>
            <a:r>
              <a:rPr sz="3050" spc="100" dirty="0">
                <a:solidFill>
                  <a:srgbClr val="ECF1FE"/>
                </a:solidFill>
                <a:latin typeface="Arial"/>
                <a:cs typeface="Arial"/>
              </a:rPr>
              <a:t>creating </a:t>
            </a:r>
            <a:r>
              <a:rPr sz="3050" spc="-15" dirty="0">
                <a:solidFill>
                  <a:srgbClr val="ECF1FE"/>
                </a:solidFill>
                <a:latin typeface="Arial"/>
                <a:cs typeface="Arial"/>
              </a:rPr>
              <a:t>a  </a:t>
            </a:r>
            <a:r>
              <a:rPr sz="2700" spc="5" dirty="0">
                <a:solidFill>
                  <a:srgbClr val="ECF1FE"/>
                </a:solidFill>
                <a:latin typeface="Arial"/>
                <a:cs typeface="Arial"/>
              </a:rPr>
              <a:t>"</a:t>
            </a:r>
            <a:r>
              <a:rPr sz="3050" spc="5" dirty="0">
                <a:solidFill>
                  <a:srgbClr val="ECF1FE"/>
                </a:solidFill>
                <a:latin typeface="Arial"/>
                <a:cs typeface="Arial"/>
              </a:rPr>
              <a:t>COVID</a:t>
            </a:r>
            <a:r>
              <a:rPr sz="305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050" spc="40" dirty="0">
                <a:solidFill>
                  <a:srgbClr val="ECF1FE"/>
                </a:solidFill>
                <a:latin typeface="Arial"/>
                <a:cs typeface="Arial"/>
              </a:rPr>
              <a:t>free</a:t>
            </a:r>
            <a:r>
              <a:rPr sz="3050" spc="-16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050" spc="80" dirty="0">
                <a:solidFill>
                  <a:srgbClr val="ECF1FE"/>
                </a:solidFill>
                <a:latin typeface="Arial"/>
                <a:cs typeface="Arial"/>
              </a:rPr>
              <a:t>zone</a:t>
            </a:r>
            <a:r>
              <a:rPr sz="2700" spc="80" dirty="0">
                <a:solidFill>
                  <a:srgbClr val="ECF1FE"/>
                </a:solidFill>
                <a:latin typeface="Arial"/>
                <a:cs typeface="Arial"/>
              </a:rPr>
              <a:t>"</a:t>
            </a:r>
            <a:r>
              <a:rPr sz="2700" spc="-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050" spc="135" dirty="0">
                <a:solidFill>
                  <a:srgbClr val="ECF1FE"/>
                </a:solidFill>
                <a:latin typeface="Arial"/>
                <a:cs typeface="Arial"/>
              </a:rPr>
              <a:t>and</a:t>
            </a:r>
            <a:r>
              <a:rPr sz="3050" spc="-16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050" spc="80" dirty="0">
                <a:solidFill>
                  <a:srgbClr val="ECF1FE"/>
                </a:solidFill>
                <a:latin typeface="Arial"/>
                <a:cs typeface="Arial"/>
              </a:rPr>
              <a:t>saving</a:t>
            </a:r>
            <a:r>
              <a:rPr sz="3050" spc="-16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050" spc="114" dirty="0">
                <a:solidFill>
                  <a:srgbClr val="ECF1FE"/>
                </a:solidFill>
                <a:latin typeface="Arial"/>
                <a:cs typeface="Arial"/>
              </a:rPr>
              <a:t>the</a:t>
            </a:r>
            <a:r>
              <a:rPr sz="3050" spc="-17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3050" spc="50" dirty="0">
                <a:solidFill>
                  <a:srgbClr val="ECF1FE"/>
                </a:solidFill>
                <a:latin typeface="Arial"/>
                <a:cs typeface="Arial"/>
              </a:rPr>
              <a:t>time.</a:t>
            </a:r>
            <a:endParaRPr sz="3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38488" y="6656761"/>
            <a:ext cx="509905" cy="184785"/>
          </a:xfrm>
          <a:custGeom>
            <a:avLst/>
            <a:gdLst/>
            <a:ahLst/>
            <a:cxnLst/>
            <a:rect l="l" t="t" r="r" b="b"/>
            <a:pathLst>
              <a:path w="509904" h="184784">
                <a:moveTo>
                  <a:pt x="382658" y="184386"/>
                </a:moveTo>
                <a:lnTo>
                  <a:pt x="373884" y="184386"/>
                </a:lnTo>
                <a:lnTo>
                  <a:pt x="368949" y="182202"/>
                </a:lnTo>
                <a:lnTo>
                  <a:pt x="365660" y="177286"/>
                </a:lnTo>
                <a:lnTo>
                  <a:pt x="363183" y="171168"/>
                </a:lnTo>
                <a:lnTo>
                  <a:pt x="363123" y="164794"/>
                </a:lnTo>
                <a:lnTo>
                  <a:pt x="365428" y="158931"/>
                </a:lnTo>
                <a:lnTo>
                  <a:pt x="370046" y="154349"/>
                </a:lnTo>
                <a:lnTo>
                  <a:pt x="438587" y="108474"/>
                </a:lnTo>
                <a:lnTo>
                  <a:pt x="0" y="108474"/>
                </a:lnTo>
                <a:lnTo>
                  <a:pt x="0" y="75707"/>
                </a:lnTo>
                <a:lnTo>
                  <a:pt x="438587" y="75707"/>
                </a:lnTo>
                <a:lnTo>
                  <a:pt x="370046" y="29832"/>
                </a:lnTo>
                <a:lnTo>
                  <a:pt x="365428" y="25019"/>
                </a:lnTo>
                <a:lnTo>
                  <a:pt x="363123" y="19182"/>
                </a:lnTo>
                <a:lnTo>
                  <a:pt x="363183" y="12936"/>
                </a:lnTo>
                <a:lnTo>
                  <a:pt x="365660" y="6894"/>
                </a:lnTo>
                <a:lnTo>
                  <a:pt x="370492" y="2295"/>
                </a:lnTo>
                <a:lnTo>
                  <a:pt x="376352" y="0"/>
                </a:lnTo>
                <a:lnTo>
                  <a:pt x="382623" y="59"/>
                </a:lnTo>
                <a:lnTo>
                  <a:pt x="388689" y="2525"/>
                </a:lnTo>
                <a:lnTo>
                  <a:pt x="506579" y="81714"/>
                </a:lnTo>
                <a:lnTo>
                  <a:pt x="509321" y="86629"/>
                </a:lnTo>
                <a:lnTo>
                  <a:pt x="509321" y="97552"/>
                </a:lnTo>
                <a:lnTo>
                  <a:pt x="506579" y="102467"/>
                </a:lnTo>
                <a:lnTo>
                  <a:pt x="502193" y="105744"/>
                </a:lnTo>
                <a:lnTo>
                  <a:pt x="388689" y="181655"/>
                </a:lnTo>
                <a:lnTo>
                  <a:pt x="385948" y="183294"/>
                </a:lnTo>
                <a:close/>
              </a:path>
            </a:pathLst>
          </a:custGeom>
          <a:solidFill>
            <a:srgbClr val="EC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7690" y="4440445"/>
            <a:ext cx="4325972" cy="479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96127" y="9483523"/>
            <a:ext cx="1496060" cy="803910"/>
            <a:chOff x="8396127" y="9483523"/>
            <a:chExt cx="1496060" cy="803910"/>
          </a:xfrm>
        </p:grpSpPr>
        <p:sp>
          <p:nvSpPr>
            <p:cNvPr id="3" name="object 3"/>
            <p:cNvSpPr/>
            <p:nvPr/>
          </p:nvSpPr>
          <p:spPr>
            <a:xfrm>
              <a:off x="8396127" y="9483523"/>
              <a:ext cx="1496060" cy="803910"/>
            </a:xfrm>
            <a:custGeom>
              <a:avLst/>
              <a:gdLst/>
              <a:ahLst/>
              <a:cxnLst/>
              <a:rect l="l" t="t" r="r" b="b"/>
              <a:pathLst>
                <a:path w="1496059" h="803909">
                  <a:moveTo>
                    <a:pt x="747446" y="0"/>
                  </a:moveTo>
                  <a:lnTo>
                    <a:pt x="798879" y="1969"/>
                  </a:lnTo>
                  <a:lnTo>
                    <a:pt x="850119" y="7619"/>
                  </a:lnTo>
                  <a:lnTo>
                    <a:pt x="900584" y="16562"/>
                  </a:lnTo>
                  <a:lnTo>
                    <a:pt x="949692" y="28410"/>
                  </a:lnTo>
                  <a:lnTo>
                    <a:pt x="996864" y="42777"/>
                  </a:lnTo>
                  <a:lnTo>
                    <a:pt x="1041668" y="60117"/>
                  </a:lnTo>
                  <a:lnTo>
                    <a:pt x="1085011" y="80203"/>
                  </a:lnTo>
                  <a:lnTo>
                    <a:pt x="1126788" y="102923"/>
                  </a:lnTo>
                  <a:lnTo>
                    <a:pt x="1166891" y="128167"/>
                  </a:lnTo>
                  <a:lnTo>
                    <a:pt x="1205216" y="155822"/>
                  </a:lnTo>
                  <a:lnTo>
                    <a:pt x="1241657" y="185776"/>
                  </a:lnTo>
                  <a:lnTo>
                    <a:pt x="1276107" y="217920"/>
                  </a:lnTo>
                  <a:lnTo>
                    <a:pt x="1308461" y="252141"/>
                  </a:lnTo>
                  <a:lnTo>
                    <a:pt x="1338612" y="288327"/>
                  </a:lnTo>
                  <a:lnTo>
                    <a:pt x="1366455" y="326368"/>
                  </a:lnTo>
                  <a:lnTo>
                    <a:pt x="1391884" y="366151"/>
                  </a:lnTo>
                  <a:lnTo>
                    <a:pt x="1414794" y="407566"/>
                  </a:lnTo>
                  <a:lnTo>
                    <a:pt x="1435077" y="450501"/>
                  </a:lnTo>
                  <a:lnTo>
                    <a:pt x="1452628" y="494844"/>
                  </a:lnTo>
                  <a:lnTo>
                    <a:pt x="1467341" y="540484"/>
                  </a:lnTo>
                  <a:lnTo>
                    <a:pt x="1479111" y="587309"/>
                  </a:lnTo>
                  <a:lnTo>
                    <a:pt x="1487831" y="635209"/>
                  </a:lnTo>
                  <a:lnTo>
                    <a:pt x="1493396" y="684071"/>
                  </a:lnTo>
                  <a:lnTo>
                    <a:pt x="1495699" y="733784"/>
                  </a:lnTo>
                  <a:lnTo>
                    <a:pt x="1495699" y="803384"/>
                  </a:lnTo>
                  <a:lnTo>
                    <a:pt x="0" y="803384"/>
                  </a:lnTo>
                  <a:lnTo>
                    <a:pt x="0" y="733762"/>
                  </a:lnTo>
                  <a:lnTo>
                    <a:pt x="2328" y="684293"/>
                  </a:lnTo>
                  <a:lnTo>
                    <a:pt x="7963" y="635648"/>
                  </a:lnTo>
                  <a:lnTo>
                    <a:pt x="16791" y="587936"/>
                  </a:lnTo>
                  <a:lnTo>
                    <a:pt x="28696" y="541270"/>
                  </a:lnTo>
                  <a:lnTo>
                    <a:pt x="43565" y="495759"/>
                  </a:lnTo>
                  <a:lnTo>
                    <a:pt x="61283" y="451514"/>
                  </a:lnTo>
                  <a:lnTo>
                    <a:pt x="81736" y="408647"/>
                  </a:lnTo>
                  <a:lnTo>
                    <a:pt x="104809" y="367267"/>
                  </a:lnTo>
                  <a:lnTo>
                    <a:pt x="130387" y="327486"/>
                  </a:lnTo>
                  <a:lnTo>
                    <a:pt x="158358" y="289414"/>
                  </a:lnTo>
                  <a:lnTo>
                    <a:pt x="188605" y="253163"/>
                  </a:lnTo>
                  <a:lnTo>
                    <a:pt x="221015" y="218842"/>
                  </a:lnTo>
                  <a:lnTo>
                    <a:pt x="255474" y="186564"/>
                  </a:lnTo>
                  <a:lnTo>
                    <a:pt x="291866" y="156437"/>
                  </a:lnTo>
                  <a:lnTo>
                    <a:pt x="330078" y="128574"/>
                  </a:lnTo>
                  <a:lnTo>
                    <a:pt x="369996" y="103085"/>
                  </a:lnTo>
                  <a:lnTo>
                    <a:pt x="411504" y="80081"/>
                  </a:lnTo>
                  <a:lnTo>
                    <a:pt x="454489" y="59672"/>
                  </a:lnTo>
                  <a:lnTo>
                    <a:pt x="498835" y="41970"/>
                  </a:lnTo>
                  <a:lnTo>
                    <a:pt x="500450" y="41163"/>
                  </a:lnTo>
                  <a:lnTo>
                    <a:pt x="502064" y="41163"/>
                  </a:lnTo>
                  <a:lnTo>
                    <a:pt x="503678" y="40355"/>
                  </a:lnTo>
                  <a:lnTo>
                    <a:pt x="549952" y="26241"/>
                  </a:lnTo>
                  <a:lnTo>
                    <a:pt x="597621" y="14993"/>
                  </a:lnTo>
                  <a:lnTo>
                    <a:pt x="646529" y="6766"/>
                  </a:lnTo>
                  <a:lnTo>
                    <a:pt x="696523" y="1717"/>
                  </a:lnTo>
                  <a:lnTo>
                    <a:pt x="747446" y="0"/>
                  </a:lnTo>
                  <a:close/>
                </a:path>
              </a:pathLst>
            </a:custGeom>
            <a:solidFill>
              <a:srgbClr val="324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36235" y="9901904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019278"/>
            <a:ext cx="10339705" cy="1377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850" spc="370" dirty="0"/>
              <a:t>Value</a:t>
            </a:r>
            <a:r>
              <a:rPr sz="8850" spc="-1560" dirty="0"/>
              <a:t> </a:t>
            </a:r>
            <a:r>
              <a:rPr sz="8850" spc="335" dirty="0"/>
              <a:t>Proposition</a:t>
            </a:r>
            <a:endParaRPr sz="8850"/>
          </a:p>
        </p:txBody>
      </p:sp>
      <p:sp>
        <p:nvSpPr>
          <p:cNvPr id="6" name="object 6"/>
          <p:cNvSpPr/>
          <p:nvPr/>
        </p:nvSpPr>
        <p:spPr>
          <a:xfrm>
            <a:off x="1354422" y="3175113"/>
            <a:ext cx="125277" cy="125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6026" y="5410112"/>
            <a:ext cx="117837" cy="117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6026" y="7020556"/>
            <a:ext cx="117837" cy="1178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6026" y="8094187"/>
            <a:ext cx="117837" cy="1178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63725" y="2872559"/>
            <a:ext cx="10339705" cy="601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4705">
              <a:lnSpc>
                <a:spcPct val="121900"/>
              </a:lnSpc>
              <a:spcBef>
                <a:spcPts val="100"/>
              </a:spcBef>
              <a:tabLst>
                <a:tab pos="8301990" algn="l"/>
              </a:tabLst>
            </a:pPr>
            <a:r>
              <a:rPr sz="2900" spc="40" dirty="0">
                <a:solidFill>
                  <a:srgbClr val="080F4D"/>
                </a:solidFill>
                <a:latin typeface="Arial"/>
                <a:cs typeface="Arial"/>
              </a:rPr>
              <a:t>Our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080F4D"/>
                </a:solidFill>
                <a:latin typeface="Arial"/>
                <a:cs typeface="Arial"/>
              </a:rPr>
              <a:t>company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80F4D"/>
                </a:solidFill>
                <a:latin typeface="Arial"/>
                <a:cs typeface="Arial"/>
              </a:rPr>
              <a:t>is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30" dirty="0">
                <a:solidFill>
                  <a:srgbClr val="080F4D"/>
                </a:solidFill>
                <a:latin typeface="Arial"/>
                <a:cs typeface="Arial"/>
              </a:rPr>
              <a:t>providing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70" dirty="0">
                <a:solidFill>
                  <a:srgbClr val="080F4D"/>
                </a:solidFill>
                <a:latin typeface="Arial"/>
                <a:cs typeface="Arial"/>
              </a:rPr>
              <a:t>an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90" dirty="0">
                <a:solidFill>
                  <a:srgbClr val="080F4D"/>
                </a:solidFill>
                <a:latin typeface="Arial"/>
                <a:cs typeface="Arial"/>
              </a:rPr>
              <a:t>innovative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00" dirty="0">
                <a:solidFill>
                  <a:srgbClr val="080F4D"/>
                </a:solidFill>
                <a:latin typeface="Arial"/>
                <a:cs typeface="Arial"/>
              </a:rPr>
              <a:t>solution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35" dirty="0">
                <a:solidFill>
                  <a:srgbClr val="080F4D"/>
                </a:solidFill>
                <a:latin typeface="Arial"/>
                <a:cs typeface="Arial"/>
              </a:rPr>
              <a:t>to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30" dirty="0">
                <a:solidFill>
                  <a:srgbClr val="080F4D"/>
                </a:solidFill>
                <a:latin typeface="Arial"/>
                <a:cs typeface="Arial"/>
              </a:rPr>
              <a:t>built  </a:t>
            </a:r>
            <a:r>
              <a:rPr sz="2900" spc="75" dirty="0">
                <a:solidFill>
                  <a:srgbClr val="080F4D"/>
                </a:solidFill>
                <a:latin typeface="Arial"/>
                <a:cs typeface="Arial"/>
              </a:rPr>
              <a:t>faith </a:t>
            </a:r>
            <a:r>
              <a:rPr sz="2900" spc="114" dirty="0">
                <a:solidFill>
                  <a:srgbClr val="080F4D"/>
                </a:solidFill>
                <a:latin typeface="Arial"/>
                <a:cs typeface="Arial"/>
              </a:rPr>
              <a:t>in </a:t>
            </a:r>
            <a:r>
              <a:rPr sz="2900" spc="105" dirty="0">
                <a:solidFill>
                  <a:srgbClr val="080F4D"/>
                </a:solidFill>
                <a:latin typeface="Arial"/>
                <a:cs typeface="Arial"/>
              </a:rPr>
              <a:t>our </a:t>
            </a:r>
            <a:r>
              <a:rPr sz="2900" spc="65" dirty="0">
                <a:solidFill>
                  <a:srgbClr val="080F4D"/>
                </a:solidFill>
                <a:latin typeface="Arial"/>
                <a:cs typeface="Arial"/>
              </a:rPr>
              <a:t>customers </a:t>
            </a:r>
            <a:r>
              <a:rPr sz="2900" spc="150" dirty="0">
                <a:solidFill>
                  <a:srgbClr val="080F4D"/>
                </a:solidFill>
                <a:latin typeface="Arial"/>
                <a:cs typeface="Arial"/>
              </a:rPr>
              <a:t>by </a:t>
            </a:r>
            <a:r>
              <a:rPr sz="2900" spc="135" dirty="0">
                <a:solidFill>
                  <a:srgbClr val="080F4D"/>
                </a:solidFill>
                <a:latin typeface="Arial"/>
                <a:cs typeface="Arial"/>
              </a:rPr>
              <a:t>giving </a:t>
            </a:r>
            <a:r>
              <a:rPr sz="2900" spc="-20" dirty="0">
                <a:solidFill>
                  <a:srgbClr val="080F4D"/>
                </a:solidFill>
                <a:latin typeface="Arial"/>
                <a:cs typeface="Arial"/>
              </a:rPr>
              <a:t>a </a:t>
            </a:r>
            <a:r>
              <a:rPr sz="2900" spc="100" dirty="0">
                <a:solidFill>
                  <a:srgbClr val="080F4D"/>
                </a:solidFill>
                <a:latin typeface="Arial"/>
                <a:cs typeface="Arial"/>
              </a:rPr>
              <a:t>predictive </a:t>
            </a:r>
            <a:r>
              <a:rPr sz="2900" spc="75" dirty="0">
                <a:solidFill>
                  <a:srgbClr val="080F4D"/>
                </a:solidFill>
                <a:latin typeface="Arial"/>
                <a:cs typeface="Arial"/>
              </a:rPr>
              <a:t>data </a:t>
            </a:r>
            <a:r>
              <a:rPr sz="2900" spc="100" dirty="0">
                <a:solidFill>
                  <a:srgbClr val="080F4D"/>
                </a:solidFill>
                <a:latin typeface="Arial"/>
                <a:cs typeface="Arial"/>
              </a:rPr>
              <a:t>of </a:t>
            </a:r>
            <a:r>
              <a:rPr sz="2900" spc="-20" dirty="0">
                <a:solidFill>
                  <a:srgbClr val="080F4D"/>
                </a:solidFill>
                <a:latin typeface="Arial"/>
                <a:cs typeface="Arial"/>
              </a:rPr>
              <a:t>a  </a:t>
            </a:r>
            <a:r>
              <a:rPr sz="2900" spc="155" dirty="0">
                <a:solidFill>
                  <a:srgbClr val="080F4D"/>
                </a:solidFill>
                <a:latin typeface="Arial"/>
                <a:cs typeface="Arial"/>
              </a:rPr>
              <a:t>crowd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00" dirty="0">
                <a:solidFill>
                  <a:srgbClr val="080F4D"/>
                </a:solidFill>
                <a:latin typeface="Arial"/>
                <a:cs typeface="Arial"/>
              </a:rPr>
              <a:t>of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080F4D"/>
                </a:solidFill>
                <a:latin typeface="Arial"/>
                <a:cs typeface="Arial"/>
              </a:rPr>
              <a:t>people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080F4D"/>
                </a:solidFill>
                <a:latin typeface="Arial"/>
                <a:cs typeface="Arial"/>
              </a:rPr>
              <a:t>in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-20" dirty="0">
                <a:solidFill>
                  <a:srgbClr val="080F4D"/>
                </a:solidFill>
                <a:latin typeface="Arial"/>
                <a:cs typeface="Arial"/>
              </a:rPr>
              <a:t>a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40" dirty="0">
                <a:solidFill>
                  <a:srgbClr val="080F4D"/>
                </a:solidFill>
                <a:latin typeface="Arial"/>
                <a:cs typeface="Arial"/>
              </a:rPr>
              <a:t>premises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40" dirty="0">
                <a:solidFill>
                  <a:srgbClr val="080F4D"/>
                </a:solidFill>
                <a:latin typeface="Arial"/>
                <a:cs typeface="Arial"/>
              </a:rPr>
              <a:t>through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-20" dirty="0">
                <a:solidFill>
                  <a:srgbClr val="080F4D"/>
                </a:solidFill>
                <a:latin typeface="Arial"/>
                <a:cs typeface="Arial"/>
              </a:rPr>
              <a:t>a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25" dirty="0">
                <a:solidFill>
                  <a:srgbClr val="080F4D"/>
                </a:solidFill>
                <a:latin typeface="Arial"/>
                <a:cs typeface="Arial"/>
              </a:rPr>
              <a:t>techno	</a:t>
            </a:r>
            <a:r>
              <a:rPr sz="2900" spc="80" dirty="0">
                <a:solidFill>
                  <a:srgbClr val="080F4D"/>
                </a:solidFill>
                <a:latin typeface="Arial"/>
                <a:cs typeface="Arial"/>
              </a:rPr>
              <a:t>co</a:t>
            </a:r>
            <a:r>
              <a:rPr sz="2550" spc="80" dirty="0">
                <a:solidFill>
                  <a:srgbClr val="080F4D"/>
                </a:solidFill>
                <a:latin typeface="Arial"/>
                <a:cs typeface="Arial"/>
              </a:rPr>
              <a:t>-  </a:t>
            </a:r>
            <a:r>
              <a:rPr sz="2900" spc="105" dirty="0">
                <a:solidFill>
                  <a:srgbClr val="080F4D"/>
                </a:solidFill>
                <a:latin typeface="Arial"/>
                <a:cs typeface="Arial"/>
              </a:rPr>
              <a:t>ordination</a:t>
            </a:r>
            <a:r>
              <a:rPr sz="2900" spc="-16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080F4D"/>
                </a:solidFill>
                <a:latin typeface="Arial"/>
                <a:cs typeface="Arial"/>
              </a:rPr>
              <a:t>between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65" dirty="0">
                <a:solidFill>
                  <a:srgbClr val="080F4D"/>
                </a:solidFill>
                <a:latin typeface="Arial"/>
                <a:cs typeface="Arial"/>
              </a:rPr>
              <a:t>software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080F4D"/>
                </a:solidFill>
                <a:latin typeface="Arial"/>
                <a:cs typeface="Arial"/>
              </a:rPr>
              <a:t>and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55" dirty="0">
                <a:solidFill>
                  <a:srgbClr val="080F4D"/>
                </a:solidFill>
                <a:latin typeface="Arial"/>
                <a:cs typeface="Arial"/>
              </a:rPr>
              <a:t>hardware.</a:t>
            </a:r>
            <a:endParaRPr sz="2900">
              <a:latin typeface="Arial"/>
              <a:cs typeface="Arial"/>
            </a:endParaRPr>
          </a:p>
          <a:p>
            <a:pPr marL="15240" marR="5080">
              <a:lnSpc>
                <a:spcPct val="121500"/>
              </a:lnSpc>
              <a:spcBef>
                <a:spcPts val="605"/>
              </a:spcBef>
            </a:pPr>
            <a:r>
              <a:rPr sz="2900" spc="90" dirty="0">
                <a:solidFill>
                  <a:srgbClr val="080F4D"/>
                </a:solidFill>
                <a:latin typeface="Arial"/>
                <a:cs typeface="Arial"/>
              </a:rPr>
              <a:t>The </a:t>
            </a:r>
            <a:r>
              <a:rPr sz="2900" spc="150" dirty="0">
                <a:solidFill>
                  <a:srgbClr val="080F4D"/>
                </a:solidFill>
                <a:latin typeface="Arial"/>
                <a:cs typeface="Arial"/>
              </a:rPr>
              <a:t>product </a:t>
            </a:r>
            <a:r>
              <a:rPr sz="2900" spc="130" dirty="0">
                <a:solidFill>
                  <a:srgbClr val="080F4D"/>
                </a:solidFill>
                <a:latin typeface="Arial"/>
                <a:cs typeface="Arial"/>
              </a:rPr>
              <a:t>provided </a:t>
            </a:r>
            <a:r>
              <a:rPr sz="2900" spc="160" dirty="0">
                <a:solidFill>
                  <a:srgbClr val="080F4D"/>
                </a:solidFill>
                <a:latin typeface="Arial"/>
                <a:cs typeface="Arial"/>
              </a:rPr>
              <a:t>by </a:t>
            </a:r>
            <a:r>
              <a:rPr sz="2900" spc="50" dirty="0">
                <a:solidFill>
                  <a:srgbClr val="080F4D"/>
                </a:solidFill>
                <a:latin typeface="Arial"/>
                <a:cs typeface="Arial"/>
              </a:rPr>
              <a:t>us </a:t>
            </a:r>
            <a:r>
              <a:rPr sz="2900" spc="130" dirty="0">
                <a:solidFill>
                  <a:srgbClr val="080F4D"/>
                </a:solidFill>
                <a:latin typeface="Arial"/>
                <a:cs typeface="Arial"/>
              </a:rPr>
              <a:t>will be </a:t>
            </a:r>
            <a:r>
              <a:rPr sz="2900" spc="80" dirty="0">
                <a:solidFill>
                  <a:srgbClr val="080F4D"/>
                </a:solidFill>
                <a:latin typeface="Arial"/>
                <a:cs typeface="Arial"/>
              </a:rPr>
              <a:t>tested </a:t>
            </a:r>
            <a:r>
              <a:rPr sz="2900" spc="85" dirty="0">
                <a:solidFill>
                  <a:srgbClr val="080F4D"/>
                </a:solidFill>
                <a:latin typeface="Arial"/>
                <a:cs typeface="Arial"/>
              </a:rPr>
              <a:t>before </a:t>
            </a:r>
            <a:r>
              <a:rPr sz="2900" spc="60" dirty="0">
                <a:solidFill>
                  <a:srgbClr val="080F4D"/>
                </a:solidFill>
                <a:latin typeface="Arial"/>
                <a:cs typeface="Arial"/>
              </a:rPr>
              <a:t>delivery,  </a:t>
            </a:r>
            <a:r>
              <a:rPr sz="2900" spc="130" dirty="0">
                <a:solidFill>
                  <a:srgbClr val="080F4D"/>
                </a:solidFill>
                <a:latin typeface="Arial"/>
                <a:cs typeface="Arial"/>
              </a:rPr>
              <a:t>and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85" dirty="0">
                <a:solidFill>
                  <a:srgbClr val="080F4D"/>
                </a:solidFill>
                <a:latin typeface="Arial"/>
                <a:cs typeface="Arial"/>
              </a:rPr>
              <a:t>their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30" dirty="0">
                <a:solidFill>
                  <a:srgbClr val="080F4D"/>
                </a:solidFill>
                <a:latin typeface="Arial"/>
                <a:cs typeface="Arial"/>
              </a:rPr>
              <a:t>will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30" dirty="0">
                <a:solidFill>
                  <a:srgbClr val="080F4D"/>
                </a:solidFill>
                <a:latin typeface="Arial"/>
                <a:cs typeface="Arial"/>
              </a:rPr>
              <a:t>be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35" dirty="0">
                <a:solidFill>
                  <a:srgbClr val="080F4D"/>
                </a:solidFill>
                <a:latin typeface="Arial"/>
                <a:cs typeface="Arial"/>
              </a:rPr>
              <a:t>1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35" dirty="0">
                <a:solidFill>
                  <a:srgbClr val="080F4D"/>
                </a:solidFill>
                <a:latin typeface="Arial"/>
                <a:cs typeface="Arial"/>
              </a:rPr>
              <a:t>year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90" dirty="0">
                <a:solidFill>
                  <a:srgbClr val="080F4D"/>
                </a:solidFill>
                <a:latin typeface="Arial"/>
                <a:cs typeface="Arial"/>
              </a:rPr>
              <a:t>warranty</a:t>
            </a:r>
            <a:r>
              <a:rPr sz="2600" spc="90" dirty="0">
                <a:solidFill>
                  <a:srgbClr val="080F4D"/>
                </a:solidFill>
                <a:latin typeface="Arial"/>
                <a:cs typeface="Arial"/>
              </a:rPr>
              <a:t>(</a:t>
            </a:r>
            <a:r>
              <a:rPr sz="2900" spc="90" dirty="0">
                <a:solidFill>
                  <a:srgbClr val="080F4D"/>
                </a:solidFill>
                <a:latin typeface="Arial"/>
                <a:cs typeface="Arial"/>
              </a:rPr>
              <a:t>extendible</a:t>
            </a:r>
            <a:r>
              <a:rPr sz="2600" spc="90" dirty="0">
                <a:solidFill>
                  <a:srgbClr val="080F4D"/>
                </a:solidFill>
                <a:latin typeface="Arial"/>
                <a:cs typeface="Arial"/>
              </a:rPr>
              <a:t>)</a:t>
            </a:r>
            <a:r>
              <a:rPr sz="2600" spc="-7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80" dirty="0">
                <a:solidFill>
                  <a:srgbClr val="080F4D"/>
                </a:solidFill>
                <a:latin typeface="Arial"/>
                <a:cs typeface="Arial"/>
              </a:rPr>
              <a:t>for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10" dirty="0">
                <a:solidFill>
                  <a:srgbClr val="080F4D"/>
                </a:solidFill>
                <a:latin typeface="Arial"/>
                <a:cs typeface="Arial"/>
              </a:rPr>
              <a:t>our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25" dirty="0">
                <a:solidFill>
                  <a:srgbClr val="080F4D"/>
                </a:solidFill>
                <a:latin typeface="Arial"/>
                <a:cs typeface="Arial"/>
              </a:rPr>
              <a:t>products  </a:t>
            </a:r>
            <a:r>
              <a:rPr sz="2900" spc="-45" dirty="0">
                <a:solidFill>
                  <a:srgbClr val="080F4D"/>
                </a:solidFill>
                <a:latin typeface="Arial"/>
                <a:cs typeface="Arial"/>
              </a:rPr>
              <a:t>as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080F4D"/>
                </a:solidFill>
                <a:latin typeface="Arial"/>
                <a:cs typeface="Arial"/>
              </a:rPr>
              <a:t>well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-45" dirty="0">
                <a:solidFill>
                  <a:srgbClr val="080F4D"/>
                </a:solidFill>
                <a:latin typeface="Arial"/>
                <a:cs typeface="Arial"/>
              </a:rPr>
              <a:t>as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35" dirty="0">
                <a:solidFill>
                  <a:srgbClr val="080F4D"/>
                </a:solidFill>
                <a:latin typeface="Arial"/>
                <a:cs typeface="Arial"/>
              </a:rPr>
              <a:t>6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080F4D"/>
                </a:solidFill>
                <a:latin typeface="Arial"/>
                <a:cs typeface="Arial"/>
              </a:rPr>
              <a:t>months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40" dirty="0">
                <a:solidFill>
                  <a:srgbClr val="080F4D"/>
                </a:solidFill>
                <a:latin typeface="Arial"/>
                <a:cs typeface="Arial"/>
              </a:rPr>
              <a:t>free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20" dirty="0">
                <a:solidFill>
                  <a:srgbClr val="080F4D"/>
                </a:solidFill>
                <a:latin typeface="Arial"/>
                <a:cs typeface="Arial"/>
              </a:rPr>
              <a:t>service.</a:t>
            </a:r>
            <a:endParaRPr sz="2900">
              <a:latin typeface="Arial"/>
              <a:cs typeface="Arial"/>
            </a:endParaRPr>
          </a:p>
          <a:p>
            <a:pPr marL="15240" marR="1087120">
              <a:lnSpc>
                <a:spcPts val="4230"/>
              </a:lnSpc>
              <a:spcBef>
                <a:spcPts val="260"/>
              </a:spcBef>
            </a:pPr>
            <a:r>
              <a:rPr sz="2900" spc="70" dirty="0">
                <a:solidFill>
                  <a:srgbClr val="080F4D"/>
                </a:solidFill>
                <a:latin typeface="Arial"/>
                <a:cs typeface="Arial"/>
              </a:rPr>
              <a:t>Their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30" dirty="0">
                <a:solidFill>
                  <a:srgbClr val="080F4D"/>
                </a:solidFill>
                <a:latin typeface="Arial"/>
                <a:cs typeface="Arial"/>
              </a:rPr>
              <a:t>will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40" dirty="0">
                <a:solidFill>
                  <a:srgbClr val="080F4D"/>
                </a:solidFill>
                <a:latin typeface="Arial"/>
                <a:cs typeface="Arial"/>
              </a:rPr>
              <a:t>also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30" dirty="0">
                <a:solidFill>
                  <a:srgbClr val="080F4D"/>
                </a:solidFill>
                <a:latin typeface="Arial"/>
                <a:cs typeface="Arial"/>
              </a:rPr>
              <a:t>be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85" dirty="0">
                <a:solidFill>
                  <a:srgbClr val="080F4D"/>
                </a:solidFill>
                <a:latin typeface="Arial"/>
                <a:cs typeface="Arial"/>
              </a:rPr>
              <a:t>flexibility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00" dirty="0">
                <a:solidFill>
                  <a:srgbClr val="080F4D"/>
                </a:solidFill>
                <a:latin typeface="Arial"/>
                <a:cs typeface="Arial"/>
              </a:rPr>
              <a:t>towards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95" dirty="0">
                <a:solidFill>
                  <a:srgbClr val="080F4D"/>
                </a:solidFill>
                <a:latin typeface="Arial"/>
                <a:cs typeface="Arial"/>
              </a:rPr>
              <a:t>improvements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30" dirty="0">
                <a:solidFill>
                  <a:srgbClr val="080F4D"/>
                </a:solidFill>
                <a:latin typeface="Arial"/>
                <a:cs typeface="Arial"/>
              </a:rPr>
              <a:t>and  </a:t>
            </a:r>
            <a:r>
              <a:rPr sz="2900" spc="95" dirty="0">
                <a:solidFill>
                  <a:srgbClr val="080F4D"/>
                </a:solidFill>
                <a:latin typeface="Arial"/>
                <a:cs typeface="Arial"/>
              </a:rPr>
              <a:t>changes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-45" dirty="0">
                <a:solidFill>
                  <a:srgbClr val="080F4D"/>
                </a:solidFill>
                <a:latin typeface="Arial"/>
                <a:cs typeface="Arial"/>
              </a:rPr>
              <a:t>as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95" dirty="0">
                <a:solidFill>
                  <a:srgbClr val="080F4D"/>
                </a:solidFill>
                <a:latin typeface="Arial"/>
                <a:cs typeface="Arial"/>
              </a:rPr>
              <a:t>per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10" dirty="0">
                <a:solidFill>
                  <a:srgbClr val="080F4D"/>
                </a:solidFill>
                <a:latin typeface="Arial"/>
                <a:cs typeface="Arial"/>
              </a:rPr>
              <a:t>the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90" dirty="0">
                <a:solidFill>
                  <a:srgbClr val="080F4D"/>
                </a:solidFill>
                <a:latin typeface="Arial"/>
                <a:cs typeface="Arial"/>
              </a:rPr>
              <a:t>customer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080F4D"/>
                </a:solidFill>
                <a:latin typeface="Arial"/>
                <a:cs typeface="Arial"/>
              </a:rPr>
              <a:t>demands.</a:t>
            </a:r>
            <a:endParaRPr sz="29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480"/>
              </a:spcBef>
            </a:pPr>
            <a:r>
              <a:rPr sz="2900" spc="120" dirty="0">
                <a:solidFill>
                  <a:srgbClr val="080F4D"/>
                </a:solidFill>
                <a:latin typeface="Arial"/>
                <a:cs typeface="Arial"/>
              </a:rPr>
              <a:t>Building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-15" dirty="0">
                <a:solidFill>
                  <a:srgbClr val="080F4D"/>
                </a:solidFill>
                <a:latin typeface="Arial"/>
                <a:cs typeface="Arial"/>
              </a:rPr>
              <a:t>a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85" dirty="0">
                <a:solidFill>
                  <a:srgbClr val="080F4D"/>
                </a:solidFill>
                <a:latin typeface="Arial"/>
                <a:cs typeface="Arial"/>
              </a:rPr>
              <a:t>website</a:t>
            </a:r>
            <a:r>
              <a:rPr sz="2600" spc="85" dirty="0">
                <a:solidFill>
                  <a:srgbClr val="080F4D"/>
                </a:solidFill>
                <a:latin typeface="Arial"/>
                <a:cs typeface="Arial"/>
              </a:rPr>
              <a:t>(</a:t>
            </a:r>
            <a:r>
              <a:rPr sz="2900" spc="85" dirty="0">
                <a:solidFill>
                  <a:srgbClr val="080F4D"/>
                </a:solidFill>
                <a:latin typeface="Arial"/>
                <a:cs typeface="Arial"/>
              </a:rPr>
              <a:t>at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80" dirty="0">
                <a:solidFill>
                  <a:srgbClr val="080F4D"/>
                </a:solidFill>
                <a:latin typeface="Arial"/>
                <a:cs typeface="Arial"/>
              </a:rPr>
              <a:t>initial</a:t>
            </a:r>
            <a:r>
              <a:rPr sz="2600" spc="80" dirty="0">
                <a:solidFill>
                  <a:srgbClr val="080F4D"/>
                </a:solidFill>
                <a:latin typeface="Arial"/>
                <a:cs typeface="Arial"/>
              </a:rPr>
              <a:t>)</a:t>
            </a:r>
            <a:r>
              <a:rPr sz="2600" spc="-7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30" dirty="0">
                <a:solidFill>
                  <a:srgbClr val="080F4D"/>
                </a:solidFill>
                <a:latin typeface="Arial"/>
                <a:cs typeface="Arial"/>
              </a:rPr>
              <a:t>and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00" dirty="0">
                <a:solidFill>
                  <a:srgbClr val="080F4D"/>
                </a:solidFill>
                <a:latin typeface="Arial"/>
                <a:cs typeface="Arial"/>
              </a:rPr>
              <a:t>thereby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080F4D"/>
                </a:solidFill>
                <a:latin typeface="Arial"/>
                <a:cs typeface="Arial"/>
              </a:rPr>
              <a:t>an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45" dirty="0">
                <a:solidFill>
                  <a:srgbClr val="080F4D"/>
                </a:solidFill>
                <a:latin typeface="Arial"/>
                <a:cs typeface="Arial"/>
              </a:rPr>
              <a:t>app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40" dirty="0">
                <a:solidFill>
                  <a:srgbClr val="080F4D"/>
                </a:solidFill>
                <a:latin typeface="Arial"/>
                <a:cs typeface="Arial"/>
              </a:rPr>
              <a:t>to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90" dirty="0">
                <a:solidFill>
                  <a:srgbClr val="080F4D"/>
                </a:solidFill>
                <a:latin typeface="Arial"/>
                <a:cs typeface="Arial"/>
              </a:rPr>
              <a:t>remotely</a:t>
            </a:r>
            <a:endParaRPr sz="29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745"/>
              </a:spcBef>
            </a:pPr>
            <a:r>
              <a:rPr sz="2900" spc="114" dirty="0">
                <a:solidFill>
                  <a:srgbClr val="080F4D"/>
                </a:solidFill>
                <a:latin typeface="Arial"/>
                <a:cs typeface="Arial"/>
              </a:rPr>
              <a:t>view</a:t>
            </a:r>
            <a:r>
              <a:rPr sz="2900" spc="-16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10" dirty="0">
                <a:solidFill>
                  <a:srgbClr val="080F4D"/>
                </a:solidFill>
                <a:latin typeface="Arial"/>
                <a:cs typeface="Arial"/>
              </a:rPr>
              <a:t>the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80" dirty="0">
                <a:solidFill>
                  <a:srgbClr val="080F4D"/>
                </a:solidFill>
                <a:latin typeface="Arial"/>
                <a:cs typeface="Arial"/>
              </a:rPr>
              <a:t>data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05" dirty="0">
                <a:solidFill>
                  <a:srgbClr val="080F4D"/>
                </a:solidFill>
                <a:latin typeface="Arial"/>
                <a:cs typeface="Arial"/>
              </a:rPr>
              <a:t>of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25" dirty="0">
                <a:solidFill>
                  <a:srgbClr val="080F4D"/>
                </a:solidFill>
                <a:latin typeface="Arial"/>
                <a:cs typeface="Arial"/>
              </a:rPr>
              <a:t>people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080F4D"/>
                </a:solidFill>
                <a:latin typeface="Arial"/>
                <a:cs typeface="Arial"/>
              </a:rPr>
              <a:t>in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-15" dirty="0">
                <a:solidFill>
                  <a:srgbClr val="080F4D"/>
                </a:solidFill>
                <a:latin typeface="Arial"/>
                <a:cs typeface="Arial"/>
              </a:rPr>
              <a:t>a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65" dirty="0">
                <a:solidFill>
                  <a:srgbClr val="080F4D"/>
                </a:solidFill>
                <a:latin typeface="Arial"/>
                <a:cs typeface="Arial"/>
              </a:rPr>
              <a:t>campus.</a:t>
            </a:r>
            <a:endParaRPr sz="2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885542" y="8500597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5" h="361315">
                <a:moveTo>
                  <a:pt x="180654" y="361309"/>
                </a:moveTo>
                <a:lnTo>
                  <a:pt x="136748" y="355894"/>
                </a:lnTo>
                <a:lnTo>
                  <a:pt x="95493" y="339980"/>
                </a:lnTo>
                <a:lnTo>
                  <a:pt x="59341" y="314519"/>
                </a:lnTo>
                <a:lnTo>
                  <a:pt x="30445" y="281021"/>
                </a:lnTo>
                <a:lnTo>
                  <a:pt x="10555" y="241505"/>
                </a:lnTo>
                <a:lnTo>
                  <a:pt x="867" y="198362"/>
                </a:lnTo>
                <a:lnTo>
                  <a:pt x="0" y="180654"/>
                </a:lnTo>
                <a:lnTo>
                  <a:pt x="216" y="171779"/>
                </a:lnTo>
                <a:lnTo>
                  <a:pt x="7776" y="128212"/>
                </a:lnTo>
                <a:lnTo>
                  <a:pt x="25695" y="87788"/>
                </a:lnTo>
                <a:lnTo>
                  <a:pt x="52912" y="52912"/>
                </a:lnTo>
                <a:lnTo>
                  <a:pt x="87788" y="25695"/>
                </a:lnTo>
                <a:lnTo>
                  <a:pt x="128212" y="7776"/>
                </a:lnTo>
                <a:lnTo>
                  <a:pt x="171779" y="216"/>
                </a:lnTo>
                <a:lnTo>
                  <a:pt x="180654" y="0"/>
                </a:lnTo>
                <a:lnTo>
                  <a:pt x="189530" y="216"/>
                </a:lnTo>
                <a:lnTo>
                  <a:pt x="233096" y="7776"/>
                </a:lnTo>
                <a:lnTo>
                  <a:pt x="273521" y="25695"/>
                </a:lnTo>
                <a:lnTo>
                  <a:pt x="308397" y="52912"/>
                </a:lnTo>
                <a:lnTo>
                  <a:pt x="335614" y="87788"/>
                </a:lnTo>
                <a:lnTo>
                  <a:pt x="353532" y="128212"/>
                </a:lnTo>
                <a:lnTo>
                  <a:pt x="361092" y="171779"/>
                </a:lnTo>
                <a:lnTo>
                  <a:pt x="361309" y="180654"/>
                </a:lnTo>
                <a:lnTo>
                  <a:pt x="361092" y="189530"/>
                </a:lnTo>
                <a:lnTo>
                  <a:pt x="353532" y="233096"/>
                </a:lnTo>
                <a:lnTo>
                  <a:pt x="335614" y="273521"/>
                </a:lnTo>
                <a:lnTo>
                  <a:pt x="308397" y="308397"/>
                </a:lnTo>
                <a:lnTo>
                  <a:pt x="273521" y="335614"/>
                </a:lnTo>
                <a:lnTo>
                  <a:pt x="233096" y="353532"/>
                </a:lnTo>
                <a:lnTo>
                  <a:pt x="189530" y="361092"/>
                </a:lnTo>
                <a:lnTo>
                  <a:pt x="180654" y="361309"/>
                </a:lnTo>
                <a:close/>
              </a:path>
            </a:pathLst>
          </a:custGeom>
          <a:solidFill>
            <a:srgbClr val="324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2352854" y="1538233"/>
            <a:ext cx="5713730" cy="6177915"/>
            <a:chOff x="12352854" y="1538233"/>
            <a:chExt cx="5713730" cy="6177915"/>
          </a:xfrm>
        </p:grpSpPr>
        <p:sp>
          <p:nvSpPr>
            <p:cNvPr id="13" name="object 13"/>
            <p:cNvSpPr/>
            <p:nvPr/>
          </p:nvSpPr>
          <p:spPr>
            <a:xfrm>
              <a:off x="12352845" y="1538236"/>
              <a:ext cx="5713730" cy="6177915"/>
            </a:xfrm>
            <a:custGeom>
              <a:avLst/>
              <a:gdLst/>
              <a:ahLst/>
              <a:cxnLst/>
              <a:rect l="l" t="t" r="r" b="b"/>
              <a:pathLst>
                <a:path w="5713730" h="6177915">
                  <a:moveTo>
                    <a:pt x="4274439" y="218262"/>
                  </a:moveTo>
                  <a:lnTo>
                    <a:pt x="4268673" y="168338"/>
                  </a:lnTo>
                  <a:lnTo>
                    <a:pt x="4252252" y="122440"/>
                  </a:lnTo>
                  <a:lnTo>
                    <a:pt x="4250804" y="120180"/>
                  </a:lnTo>
                  <a:lnTo>
                    <a:pt x="4226471" y="81915"/>
                  </a:lnTo>
                  <a:lnTo>
                    <a:pt x="4192663" y="48069"/>
                  </a:lnTo>
                  <a:lnTo>
                    <a:pt x="4154259" y="23609"/>
                  </a:lnTo>
                  <a:lnTo>
                    <a:pt x="4154259" y="218262"/>
                  </a:lnTo>
                  <a:lnTo>
                    <a:pt x="4146524" y="256336"/>
                  </a:lnTo>
                  <a:lnTo>
                    <a:pt x="4125442" y="287528"/>
                  </a:lnTo>
                  <a:lnTo>
                    <a:pt x="4094251" y="308610"/>
                  </a:lnTo>
                  <a:lnTo>
                    <a:pt x="4056176" y="316357"/>
                  </a:lnTo>
                  <a:lnTo>
                    <a:pt x="4018102" y="308610"/>
                  </a:lnTo>
                  <a:lnTo>
                    <a:pt x="3986911" y="287528"/>
                  </a:lnTo>
                  <a:lnTo>
                    <a:pt x="3965829" y="256336"/>
                  </a:lnTo>
                  <a:lnTo>
                    <a:pt x="3958082" y="218262"/>
                  </a:lnTo>
                  <a:lnTo>
                    <a:pt x="3965829" y="180200"/>
                  </a:lnTo>
                  <a:lnTo>
                    <a:pt x="3986911" y="149009"/>
                  </a:lnTo>
                  <a:lnTo>
                    <a:pt x="4018102" y="127927"/>
                  </a:lnTo>
                  <a:lnTo>
                    <a:pt x="4056176" y="120180"/>
                  </a:lnTo>
                  <a:lnTo>
                    <a:pt x="4094378" y="127927"/>
                  </a:lnTo>
                  <a:lnTo>
                    <a:pt x="4125557" y="149009"/>
                  </a:lnTo>
                  <a:lnTo>
                    <a:pt x="4146562" y="180200"/>
                  </a:lnTo>
                  <a:lnTo>
                    <a:pt x="4154259" y="218262"/>
                  </a:lnTo>
                  <a:lnTo>
                    <a:pt x="4154259" y="23609"/>
                  </a:lnTo>
                  <a:lnTo>
                    <a:pt x="4152138" y="22250"/>
                  </a:lnTo>
                  <a:lnTo>
                    <a:pt x="4106202" y="5791"/>
                  </a:lnTo>
                  <a:lnTo>
                    <a:pt x="4056176" y="0"/>
                  </a:lnTo>
                  <a:lnTo>
                    <a:pt x="4006240" y="5791"/>
                  </a:lnTo>
                  <a:lnTo>
                    <a:pt x="3960355" y="22250"/>
                  </a:lnTo>
                  <a:lnTo>
                    <a:pt x="3919817" y="48069"/>
                  </a:lnTo>
                  <a:lnTo>
                    <a:pt x="3885971" y="81915"/>
                  </a:lnTo>
                  <a:lnTo>
                    <a:pt x="3860165" y="122440"/>
                  </a:lnTo>
                  <a:lnTo>
                    <a:pt x="3843693" y="168338"/>
                  </a:lnTo>
                  <a:lnTo>
                    <a:pt x="3837914" y="218262"/>
                  </a:lnTo>
                  <a:lnTo>
                    <a:pt x="3843693" y="268312"/>
                  </a:lnTo>
                  <a:lnTo>
                    <a:pt x="3860165" y="314299"/>
                  </a:lnTo>
                  <a:lnTo>
                    <a:pt x="3885971" y="354888"/>
                  </a:lnTo>
                  <a:lnTo>
                    <a:pt x="3919817" y="388759"/>
                  </a:lnTo>
                  <a:lnTo>
                    <a:pt x="3960355" y="414604"/>
                  </a:lnTo>
                  <a:lnTo>
                    <a:pt x="4006240" y="431076"/>
                  </a:lnTo>
                  <a:lnTo>
                    <a:pt x="4056176" y="436854"/>
                  </a:lnTo>
                  <a:lnTo>
                    <a:pt x="4106227" y="431076"/>
                  </a:lnTo>
                  <a:lnTo>
                    <a:pt x="4152201" y="414604"/>
                  </a:lnTo>
                  <a:lnTo>
                    <a:pt x="4192778" y="388759"/>
                  </a:lnTo>
                  <a:lnTo>
                    <a:pt x="4226611" y="354888"/>
                  </a:lnTo>
                  <a:lnTo>
                    <a:pt x="4251083" y="316357"/>
                  </a:lnTo>
                  <a:lnTo>
                    <a:pt x="4252392" y="314299"/>
                  </a:lnTo>
                  <a:lnTo>
                    <a:pt x="4268775" y="268312"/>
                  </a:lnTo>
                  <a:lnTo>
                    <a:pt x="4274439" y="218262"/>
                  </a:lnTo>
                  <a:close/>
                </a:path>
                <a:path w="5713730" h="6177915">
                  <a:moveTo>
                    <a:pt x="5713590" y="3480511"/>
                  </a:moveTo>
                  <a:lnTo>
                    <a:pt x="5713323" y="3428923"/>
                  </a:lnTo>
                  <a:lnTo>
                    <a:pt x="5711685" y="3377590"/>
                  </a:lnTo>
                  <a:lnTo>
                    <a:pt x="5708751" y="3326511"/>
                  </a:lnTo>
                  <a:lnTo>
                    <a:pt x="5704611" y="3275685"/>
                  </a:lnTo>
                  <a:lnTo>
                    <a:pt x="5699353" y="3225152"/>
                  </a:lnTo>
                  <a:lnTo>
                    <a:pt x="5693054" y="3174911"/>
                  </a:lnTo>
                  <a:lnTo>
                    <a:pt x="5685802" y="3124974"/>
                  </a:lnTo>
                  <a:lnTo>
                    <a:pt x="5677674" y="3075368"/>
                  </a:lnTo>
                  <a:lnTo>
                    <a:pt x="5667705" y="3025686"/>
                  </a:lnTo>
                  <a:lnTo>
                    <a:pt x="5656732" y="2976346"/>
                  </a:lnTo>
                  <a:lnTo>
                    <a:pt x="5644807" y="2927350"/>
                  </a:lnTo>
                  <a:lnTo>
                    <a:pt x="5631929" y="2878683"/>
                  </a:lnTo>
                  <a:lnTo>
                    <a:pt x="5618137" y="2830334"/>
                  </a:lnTo>
                  <a:lnTo>
                    <a:pt x="5603456" y="2782328"/>
                  </a:lnTo>
                  <a:lnTo>
                    <a:pt x="5587885" y="2734653"/>
                  </a:lnTo>
                  <a:lnTo>
                    <a:pt x="5571452" y="2687294"/>
                  </a:lnTo>
                  <a:lnTo>
                    <a:pt x="5554192" y="2640253"/>
                  </a:lnTo>
                  <a:lnTo>
                    <a:pt x="5536120" y="2593543"/>
                  </a:lnTo>
                  <a:lnTo>
                    <a:pt x="5517261" y="2547150"/>
                  </a:lnTo>
                  <a:lnTo>
                    <a:pt x="5497639" y="2501087"/>
                  </a:lnTo>
                  <a:lnTo>
                    <a:pt x="5477256" y="2455329"/>
                  </a:lnTo>
                  <a:lnTo>
                    <a:pt x="5456161" y="2409888"/>
                  </a:lnTo>
                  <a:lnTo>
                    <a:pt x="5434355" y="2364752"/>
                  </a:lnTo>
                  <a:lnTo>
                    <a:pt x="5411876" y="2319934"/>
                  </a:lnTo>
                  <a:lnTo>
                    <a:pt x="5388737" y="2275421"/>
                  </a:lnTo>
                  <a:lnTo>
                    <a:pt x="5364950" y="2231225"/>
                  </a:lnTo>
                  <a:lnTo>
                    <a:pt x="5340553" y="2187321"/>
                  </a:lnTo>
                  <a:lnTo>
                    <a:pt x="5315572" y="2143734"/>
                  </a:lnTo>
                  <a:lnTo>
                    <a:pt x="5290007" y="2100440"/>
                  </a:lnTo>
                  <a:lnTo>
                    <a:pt x="5263908" y="2057438"/>
                  </a:lnTo>
                  <a:lnTo>
                    <a:pt x="5237264" y="2014753"/>
                  </a:lnTo>
                  <a:lnTo>
                    <a:pt x="5210124" y="1972348"/>
                  </a:lnTo>
                  <a:lnTo>
                    <a:pt x="5182501" y="1930247"/>
                  </a:lnTo>
                  <a:lnTo>
                    <a:pt x="5154409" y="1888426"/>
                  </a:lnTo>
                  <a:lnTo>
                    <a:pt x="5125885" y="1846910"/>
                  </a:lnTo>
                  <a:lnTo>
                    <a:pt x="5096929" y="1805673"/>
                  </a:lnTo>
                  <a:lnTo>
                    <a:pt x="5067592" y="1764728"/>
                  </a:lnTo>
                  <a:lnTo>
                    <a:pt x="5037874" y="1724063"/>
                  </a:lnTo>
                  <a:lnTo>
                    <a:pt x="5007800" y="1683689"/>
                  </a:lnTo>
                  <a:lnTo>
                    <a:pt x="4977396" y="1643583"/>
                  </a:lnTo>
                  <a:lnTo>
                    <a:pt x="4946688" y="1603768"/>
                  </a:lnTo>
                  <a:lnTo>
                    <a:pt x="4915687" y="1564220"/>
                  </a:lnTo>
                  <a:lnTo>
                    <a:pt x="4884432" y="1524965"/>
                  </a:lnTo>
                  <a:lnTo>
                    <a:pt x="4852924" y="1485963"/>
                  </a:lnTo>
                  <a:lnTo>
                    <a:pt x="4821313" y="1447546"/>
                  </a:lnTo>
                  <a:lnTo>
                    <a:pt x="4789348" y="1409407"/>
                  </a:lnTo>
                  <a:lnTo>
                    <a:pt x="4757001" y="1371549"/>
                  </a:lnTo>
                  <a:lnTo>
                    <a:pt x="4724273" y="1333995"/>
                  </a:lnTo>
                  <a:lnTo>
                    <a:pt x="4691177" y="1296758"/>
                  </a:lnTo>
                  <a:lnTo>
                    <a:pt x="4657687" y="1259852"/>
                  </a:lnTo>
                  <a:lnTo>
                    <a:pt x="4623816" y="1223302"/>
                  </a:lnTo>
                  <a:lnTo>
                    <a:pt x="4589551" y="1187132"/>
                  </a:lnTo>
                  <a:lnTo>
                    <a:pt x="4554893" y="1151343"/>
                  </a:lnTo>
                  <a:lnTo>
                    <a:pt x="4519841" y="1115949"/>
                  </a:lnTo>
                  <a:lnTo>
                    <a:pt x="4484382" y="1080985"/>
                  </a:lnTo>
                  <a:lnTo>
                    <a:pt x="4448518" y="1046454"/>
                  </a:lnTo>
                  <a:lnTo>
                    <a:pt x="4412246" y="1012367"/>
                  </a:lnTo>
                  <a:lnTo>
                    <a:pt x="4375569" y="978763"/>
                  </a:lnTo>
                  <a:lnTo>
                    <a:pt x="4338459" y="945642"/>
                  </a:lnTo>
                  <a:lnTo>
                    <a:pt x="4300944" y="913015"/>
                  </a:lnTo>
                  <a:lnTo>
                    <a:pt x="4262996" y="880910"/>
                  </a:lnTo>
                  <a:lnTo>
                    <a:pt x="4224617" y="849350"/>
                  </a:lnTo>
                  <a:lnTo>
                    <a:pt x="4185805" y="818337"/>
                  </a:lnTo>
                  <a:lnTo>
                    <a:pt x="4146562" y="787895"/>
                  </a:lnTo>
                  <a:lnTo>
                    <a:pt x="4106888" y="758037"/>
                  </a:lnTo>
                  <a:lnTo>
                    <a:pt x="4066756" y="728789"/>
                  </a:lnTo>
                  <a:lnTo>
                    <a:pt x="4026179" y="700163"/>
                  </a:lnTo>
                  <a:lnTo>
                    <a:pt x="3985158" y="672160"/>
                  </a:lnTo>
                  <a:lnTo>
                    <a:pt x="3943693" y="644817"/>
                  </a:lnTo>
                  <a:lnTo>
                    <a:pt x="3901757" y="618147"/>
                  </a:lnTo>
                  <a:lnTo>
                    <a:pt x="3859352" y="592162"/>
                  </a:lnTo>
                  <a:lnTo>
                    <a:pt x="3816502" y="566877"/>
                  </a:lnTo>
                  <a:lnTo>
                    <a:pt x="3773170" y="542315"/>
                  </a:lnTo>
                  <a:lnTo>
                    <a:pt x="3729367" y="518490"/>
                  </a:lnTo>
                  <a:lnTo>
                    <a:pt x="3685082" y="495414"/>
                  </a:lnTo>
                  <a:lnTo>
                    <a:pt x="3640328" y="473113"/>
                  </a:lnTo>
                  <a:lnTo>
                    <a:pt x="3596436" y="451891"/>
                  </a:lnTo>
                  <a:lnTo>
                    <a:pt x="3551898" y="431025"/>
                  </a:lnTo>
                  <a:lnTo>
                    <a:pt x="3506749" y="410603"/>
                  </a:lnTo>
                  <a:lnTo>
                    <a:pt x="3461054" y="390766"/>
                  </a:lnTo>
                  <a:lnTo>
                    <a:pt x="3414826" y="371627"/>
                  </a:lnTo>
                  <a:lnTo>
                    <a:pt x="3368154" y="353288"/>
                  </a:lnTo>
                  <a:lnTo>
                    <a:pt x="3321050" y="335889"/>
                  </a:lnTo>
                  <a:lnTo>
                    <a:pt x="3273577" y="319544"/>
                  </a:lnTo>
                  <a:lnTo>
                    <a:pt x="3225787" y="304355"/>
                  </a:lnTo>
                  <a:lnTo>
                    <a:pt x="3177717" y="290449"/>
                  </a:lnTo>
                  <a:lnTo>
                    <a:pt x="3129432" y="277952"/>
                  </a:lnTo>
                  <a:lnTo>
                    <a:pt x="3080956" y="266966"/>
                  </a:lnTo>
                  <a:lnTo>
                    <a:pt x="3032341" y="257619"/>
                  </a:lnTo>
                  <a:lnTo>
                    <a:pt x="2983649" y="250024"/>
                  </a:lnTo>
                  <a:lnTo>
                    <a:pt x="2934919" y="244309"/>
                  </a:lnTo>
                  <a:lnTo>
                    <a:pt x="2886189" y="240576"/>
                  </a:lnTo>
                  <a:lnTo>
                    <a:pt x="2834462" y="238582"/>
                  </a:lnTo>
                  <a:lnTo>
                    <a:pt x="2782697" y="238315"/>
                  </a:lnTo>
                  <a:lnTo>
                    <a:pt x="2730982" y="239750"/>
                  </a:lnTo>
                  <a:lnTo>
                    <a:pt x="2679331" y="242887"/>
                  </a:lnTo>
                  <a:lnTo>
                    <a:pt x="2627807" y="247675"/>
                  </a:lnTo>
                  <a:lnTo>
                    <a:pt x="2576461" y="254114"/>
                  </a:lnTo>
                  <a:lnTo>
                    <a:pt x="2525318" y="262178"/>
                  </a:lnTo>
                  <a:lnTo>
                    <a:pt x="2474442" y="271818"/>
                  </a:lnTo>
                  <a:lnTo>
                    <a:pt x="2423884" y="283044"/>
                  </a:lnTo>
                  <a:lnTo>
                    <a:pt x="2373680" y="295808"/>
                  </a:lnTo>
                  <a:lnTo>
                    <a:pt x="2323884" y="310095"/>
                  </a:lnTo>
                  <a:lnTo>
                    <a:pt x="2274532" y="325882"/>
                  </a:lnTo>
                  <a:lnTo>
                    <a:pt x="2225687" y="343154"/>
                  </a:lnTo>
                  <a:lnTo>
                    <a:pt x="2177377" y="361873"/>
                  </a:lnTo>
                  <a:lnTo>
                    <a:pt x="2129663" y="382016"/>
                  </a:lnTo>
                  <a:lnTo>
                    <a:pt x="2084819" y="402259"/>
                  </a:lnTo>
                  <a:lnTo>
                    <a:pt x="2040509" y="423837"/>
                  </a:lnTo>
                  <a:lnTo>
                    <a:pt x="1996821" y="446747"/>
                  </a:lnTo>
                  <a:lnTo>
                    <a:pt x="1953780" y="470966"/>
                  </a:lnTo>
                  <a:lnTo>
                    <a:pt x="1911438" y="496443"/>
                  </a:lnTo>
                  <a:lnTo>
                    <a:pt x="1869846" y="523163"/>
                  </a:lnTo>
                  <a:lnTo>
                    <a:pt x="1829054" y="551103"/>
                  </a:lnTo>
                  <a:lnTo>
                    <a:pt x="1789112" y="580237"/>
                  </a:lnTo>
                  <a:lnTo>
                    <a:pt x="1750060" y="610539"/>
                  </a:lnTo>
                  <a:lnTo>
                    <a:pt x="1711960" y="641985"/>
                  </a:lnTo>
                  <a:lnTo>
                    <a:pt x="1674863" y="674535"/>
                  </a:lnTo>
                  <a:lnTo>
                    <a:pt x="1638808" y="708177"/>
                  </a:lnTo>
                  <a:lnTo>
                    <a:pt x="1603844" y="742886"/>
                  </a:lnTo>
                  <a:lnTo>
                    <a:pt x="1570024" y="778611"/>
                  </a:lnTo>
                  <a:lnTo>
                    <a:pt x="1537398" y="815365"/>
                  </a:lnTo>
                  <a:lnTo>
                    <a:pt x="1506016" y="853084"/>
                  </a:lnTo>
                  <a:lnTo>
                    <a:pt x="1473898" y="894168"/>
                  </a:lnTo>
                  <a:lnTo>
                    <a:pt x="1443393" y="936167"/>
                  </a:lnTo>
                  <a:lnTo>
                    <a:pt x="1414386" y="979017"/>
                  </a:lnTo>
                  <a:lnTo>
                    <a:pt x="1386776" y="1022642"/>
                  </a:lnTo>
                  <a:lnTo>
                    <a:pt x="1360449" y="1067003"/>
                  </a:lnTo>
                  <a:lnTo>
                    <a:pt x="1335316" y="1112012"/>
                  </a:lnTo>
                  <a:lnTo>
                    <a:pt x="1311249" y="1157643"/>
                  </a:lnTo>
                  <a:lnTo>
                    <a:pt x="1288148" y="1203794"/>
                  </a:lnTo>
                  <a:lnTo>
                    <a:pt x="1265910" y="1250429"/>
                  </a:lnTo>
                  <a:lnTo>
                    <a:pt x="1244422" y="1297495"/>
                  </a:lnTo>
                  <a:lnTo>
                    <a:pt x="1223594" y="1344904"/>
                  </a:lnTo>
                  <a:lnTo>
                    <a:pt x="1203299" y="1392605"/>
                  </a:lnTo>
                  <a:lnTo>
                    <a:pt x="1183436" y="1440548"/>
                  </a:lnTo>
                  <a:lnTo>
                    <a:pt x="1163904" y="1488655"/>
                  </a:lnTo>
                  <a:lnTo>
                    <a:pt x="1106195" y="1633397"/>
                  </a:lnTo>
                  <a:lnTo>
                    <a:pt x="1087462" y="1679841"/>
                  </a:lnTo>
                  <a:lnTo>
                    <a:pt x="1068260" y="1726069"/>
                  </a:lnTo>
                  <a:lnTo>
                    <a:pt x="1048600" y="1772069"/>
                  </a:lnTo>
                  <a:lnTo>
                    <a:pt x="1028534" y="1817852"/>
                  </a:lnTo>
                  <a:lnTo>
                    <a:pt x="1008062" y="1863458"/>
                  </a:lnTo>
                  <a:lnTo>
                    <a:pt x="987221" y="1908873"/>
                  </a:lnTo>
                  <a:lnTo>
                    <a:pt x="966025" y="1954110"/>
                  </a:lnTo>
                  <a:lnTo>
                    <a:pt x="944511" y="1999208"/>
                  </a:lnTo>
                  <a:lnTo>
                    <a:pt x="922705" y="2044153"/>
                  </a:lnTo>
                  <a:lnTo>
                    <a:pt x="900607" y="2088959"/>
                  </a:lnTo>
                  <a:lnTo>
                    <a:pt x="878268" y="2133650"/>
                  </a:lnTo>
                  <a:lnTo>
                    <a:pt x="832929" y="2222703"/>
                  </a:lnTo>
                  <a:lnTo>
                    <a:pt x="786879" y="2311425"/>
                  </a:lnTo>
                  <a:lnTo>
                    <a:pt x="716876" y="2444089"/>
                  </a:lnTo>
                  <a:lnTo>
                    <a:pt x="575983" y="2709075"/>
                  </a:lnTo>
                  <a:lnTo>
                    <a:pt x="529463" y="2797657"/>
                  </a:lnTo>
                  <a:lnTo>
                    <a:pt x="483489" y="2886532"/>
                  </a:lnTo>
                  <a:lnTo>
                    <a:pt x="438251" y="2975800"/>
                  </a:lnTo>
                  <a:lnTo>
                    <a:pt x="415975" y="3020606"/>
                  </a:lnTo>
                  <a:lnTo>
                    <a:pt x="393954" y="3065551"/>
                  </a:lnTo>
                  <a:lnTo>
                    <a:pt x="372211" y="3110649"/>
                  </a:lnTo>
                  <a:lnTo>
                    <a:pt x="350786" y="3155886"/>
                  </a:lnTo>
                  <a:lnTo>
                    <a:pt x="329679" y="3201301"/>
                  </a:lnTo>
                  <a:lnTo>
                    <a:pt x="308927" y="3246907"/>
                  </a:lnTo>
                  <a:lnTo>
                    <a:pt x="288569" y="3292703"/>
                  </a:lnTo>
                  <a:lnTo>
                    <a:pt x="268592" y="3338690"/>
                  </a:lnTo>
                  <a:lnTo>
                    <a:pt x="249059" y="3384918"/>
                  </a:lnTo>
                  <a:lnTo>
                    <a:pt x="229971" y="3431362"/>
                  </a:lnTo>
                  <a:lnTo>
                    <a:pt x="211683" y="3477285"/>
                  </a:lnTo>
                  <a:lnTo>
                    <a:pt x="193954" y="3523538"/>
                  </a:lnTo>
                  <a:lnTo>
                    <a:pt x="176809" y="3570122"/>
                  </a:lnTo>
                  <a:lnTo>
                    <a:pt x="160274" y="3617010"/>
                  </a:lnTo>
                  <a:lnTo>
                    <a:pt x="144373" y="3664178"/>
                  </a:lnTo>
                  <a:lnTo>
                    <a:pt x="129159" y="3711625"/>
                  </a:lnTo>
                  <a:lnTo>
                    <a:pt x="114630" y="3759314"/>
                  </a:lnTo>
                  <a:lnTo>
                    <a:pt x="100825" y="3807244"/>
                  </a:lnTo>
                  <a:lnTo>
                    <a:pt x="87782" y="3855377"/>
                  </a:lnTo>
                  <a:lnTo>
                    <a:pt x="75526" y="3903726"/>
                  </a:lnTo>
                  <a:lnTo>
                    <a:pt x="64084" y="3952252"/>
                  </a:lnTo>
                  <a:lnTo>
                    <a:pt x="53479" y="4000931"/>
                  </a:lnTo>
                  <a:lnTo>
                    <a:pt x="43738" y="4049776"/>
                  </a:lnTo>
                  <a:lnTo>
                    <a:pt x="34899" y="4098747"/>
                  </a:lnTo>
                  <a:lnTo>
                    <a:pt x="27000" y="4147832"/>
                  </a:lnTo>
                  <a:lnTo>
                    <a:pt x="20040" y="4197007"/>
                  </a:lnTo>
                  <a:lnTo>
                    <a:pt x="14071" y="4246257"/>
                  </a:lnTo>
                  <a:lnTo>
                    <a:pt x="9118" y="4295584"/>
                  </a:lnTo>
                  <a:lnTo>
                    <a:pt x="5207" y="4344949"/>
                  </a:lnTo>
                  <a:lnTo>
                    <a:pt x="2362" y="4394339"/>
                  </a:lnTo>
                  <a:lnTo>
                    <a:pt x="622" y="4443730"/>
                  </a:lnTo>
                  <a:lnTo>
                    <a:pt x="0" y="4493133"/>
                  </a:lnTo>
                  <a:lnTo>
                    <a:pt x="546" y="4542498"/>
                  </a:lnTo>
                  <a:lnTo>
                    <a:pt x="2273" y="4591824"/>
                  </a:lnTo>
                  <a:lnTo>
                    <a:pt x="5207" y="4641088"/>
                  </a:lnTo>
                  <a:lnTo>
                    <a:pt x="9385" y="4690288"/>
                  </a:lnTo>
                  <a:lnTo>
                    <a:pt x="14846" y="4739373"/>
                  </a:lnTo>
                  <a:lnTo>
                    <a:pt x="21590" y="4788370"/>
                  </a:lnTo>
                  <a:lnTo>
                    <a:pt x="29679" y="4837227"/>
                  </a:lnTo>
                  <a:lnTo>
                    <a:pt x="39116" y="4885931"/>
                  </a:lnTo>
                  <a:lnTo>
                    <a:pt x="49936" y="4934483"/>
                  </a:lnTo>
                  <a:lnTo>
                    <a:pt x="62166" y="4982857"/>
                  </a:lnTo>
                  <a:lnTo>
                    <a:pt x="75844" y="5031029"/>
                  </a:lnTo>
                  <a:lnTo>
                    <a:pt x="90995" y="5078984"/>
                  </a:lnTo>
                  <a:lnTo>
                    <a:pt x="107645" y="5126710"/>
                  </a:lnTo>
                  <a:lnTo>
                    <a:pt x="125831" y="5174183"/>
                  </a:lnTo>
                  <a:lnTo>
                    <a:pt x="145796" y="5221389"/>
                  </a:lnTo>
                  <a:lnTo>
                    <a:pt x="167233" y="5267414"/>
                  </a:lnTo>
                  <a:lnTo>
                    <a:pt x="190093" y="5312245"/>
                  </a:lnTo>
                  <a:lnTo>
                    <a:pt x="214363" y="5355882"/>
                  </a:lnTo>
                  <a:lnTo>
                    <a:pt x="239979" y="5398351"/>
                  </a:lnTo>
                  <a:lnTo>
                    <a:pt x="266915" y="5439638"/>
                  </a:lnTo>
                  <a:lnTo>
                    <a:pt x="295135" y="5479758"/>
                  </a:lnTo>
                  <a:lnTo>
                    <a:pt x="324612" y="5518709"/>
                  </a:lnTo>
                  <a:lnTo>
                    <a:pt x="355295" y="5556491"/>
                  </a:lnTo>
                  <a:lnTo>
                    <a:pt x="387146" y="5593118"/>
                  </a:lnTo>
                  <a:lnTo>
                    <a:pt x="420141" y="5628576"/>
                  </a:lnTo>
                  <a:lnTo>
                    <a:pt x="454240" y="5662892"/>
                  </a:lnTo>
                  <a:lnTo>
                    <a:pt x="489394" y="5696051"/>
                  </a:lnTo>
                  <a:lnTo>
                    <a:pt x="525589" y="5728068"/>
                  </a:lnTo>
                  <a:lnTo>
                    <a:pt x="562762" y="5758929"/>
                  </a:lnTo>
                  <a:lnTo>
                    <a:pt x="600900" y="5788660"/>
                  </a:lnTo>
                  <a:lnTo>
                    <a:pt x="639953" y="5817260"/>
                  </a:lnTo>
                  <a:lnTo>
                    <a:pt x="679894" y="5844718"/>
                  </a:lnTo>
                  <a:lnTo>
                    <a:pt x="720674" y="5871057"/>
                  </a:lnTo>
                  <a:lnTo>
                    <a:pt x="762266" y="5896254"/>
                  </a:lnTo>
                  <a:lnTo>
                    <a:pt x="804633" y="5920346"/>
                  </a:lnTo>
                  <a:lnTo>
                    <a:pt x="847737" y="5943320"/>
                  </a:lnTo>
                  <a:lnTo>
                    <a:pt x="891527" y="5965164"/>
                  </a:lnTo>
                  <a:lnTo>
                    <a:pt x="936002" y="5985916"/>
                  </a:lnTo>
                  <a:lnTo>
                    <a:pt x="981087" y="6005550"/>
                  </a:lnTo>
                  <a:lnTo>
                    <a:pt x="1026769" y="6024092"/>
                  </a:lnTo>
                  <a:lnTo>
                    <a:pt x="1072997" y="6041529"/>
                  </a:lnTo>
                  <a:lnTo>
                    <a:pt x="1119746" y="6057862"/>
                  </a:lnTo>
                  <a:lnTo>
                    <a:pt x="1166977" y="6073114"/>
                  </a:lnTo>
                  <a:lnTo>
                    <a:pt x="1214653" y="6087275"/>
                  </a:lnTo>
                  <a:lnTo>
                    <a:pt x="1262735" y="6100343"/>
                  </a:lnTo>
                  <a:lnTo>
                    <a:pt x="1311186" y="6112345"/>
                  </a:lnTo>
                  <a:lnTo>
                    <a:pt x="1359966" y="6123254"/>
                  </a:lnTo>
                  <a:lnTo>
                    <a:pt x="1409052" y="6133096"/>
                  </a:lnTo>
                  <a:lnTo>
                    <a:pt x="1458175" y="6141745"/>
                  </a:lnTo>
                  <a:lnTo>
                    <a:pt x="1507363" y="6149416"/>
                  </a:lnTo>
                  <a:lnTo>
                    <a:pt x="1556626" y="6156134"/>
                  </a:lnTo>
                  <a:lnTo>
                    <a:pt x="1605953" y="6161925"/>
                  </a:lnTo>
                  <a:lnTo>
                    <a:pt x="1655318" y="6166777"/>
                  </a:lnTo>
                  <a:lnTo>
                    <a:pt x="1704733" y="6170727"/>
                  </a:lnTo>
                  <a:lnTo>
                    <a:pt x="1754174" y="6173775"/>
                  </a:lnTo>
                  <a:lnTo>
                    <a:pt x="1803641" y="6175946"/>
                  </a:lnTo>
                  <a:lnTo>
                    <a:pt x="1853120" y="6177229"/>
                  </a:lnTo>
                  <a:lnTo>
                    <a:pt x="1902612" y="6177661"/>
                  </a:lnTo>
                  <a:lnTo>
                    <a:pt x="1952091" y="6177254"/>
                  </a:lnTo>
                  <a:lnTo>
                    <a:pt x="2001570" y="6176010"/>
                  </a:lnTo>
                  <a:lnTo>
                    <a:pt x="2051011" y="6173940"/>
                  </a:lnTo>
                  <a:lnTo>
                    <a:pt x="2100440" y="6171069"/>
                  </a:lnTo>
                  <a:lnTo>
                    <a:pt x="2149818" y="6167412"/>
                  </a:lnTo>
                  <a:lnTo>
                    <a:pt x="2199157" y="6162967"/>
                  </a:lnTo>
                  <a:lnTo>
                    <a:pt x="2248433" y="6157760"/>
                  </a:lnTo>
                  <a:lnTo>
                    <a:pt x="2297646" y="6151804"/>
                  </a:lnTo>
                  <a:lnTo>
                    <a:pt x="2346782" y="6145111"/>
                  </a:lnTo>
                  <a:lnTo>
                    <a:pt x="2395829" y="6137694"/>
                  </a:lnTo>
                  <a:lnTo>
                    <a:pt x="2444800" y="6129553"/>
                  </a:lnTo>
                  <a:lnTo>
                    <a:pt x="2493657" y="6120727"/>
                  </a:lnTo>
                  <a:lnTo>
                    <a:pt x="2542413" y="6111202"/>
                  </a:lnTo>
                  <a:lnTo>
                    <a:pt x="2591054" y="6101016"/>
                  </a:lnTo>
                  <a:lnTo>
                    <a:pt x="2639555" y="6090170"/>
                  </a:lnTo>
                  <a:lnTo>
                    <a:pt x="2687929" y="6078677"/>
                  </a:lnTo>
                  <a:lnTo>
                    <a:pt x="2736151" y="6066548"/>
                  </a:lnTo>
                  <a:lnTo>
                    <a:pt x="2784233" y="6053798"/>
                  </a:lnTo>
                  <a:lnTo>
                    <a:pt x="2832138" y="6040450"/>
                  </a:lnTo>
                  <a:lnTo>
                    <a:pt x="2879877" y="6026505"/>
                  </a:lnTo>
                  <a:lnTo>
                    <a:pt x="2927439" y="6011989"/>
                  </a:lnTo>
                  <a:lnTo>
                    <a:pt x="2974810" y="5996902"/>
                  </a:lnTo>
                  <a:lnTo>
                    <a:pt x="3021977" y="5981268"/>
                  </a:lnTo>
                  <a:lnTo>
                    <a:pt x="3068942" y="5965088"/>
                  </a:lnTo>
                  <a:lnTo>
                    <a:pt x="3115691" y="5948388"/>
                  </a:lnTo>
                  <a:lnTo>
                    <a:pt x="3162223" y="5931166"/>
                  </a:lnTo>
                  <a:lnTo>
                    <a:pt x="3208515" y="5913463"/>
                  </a:lnTo>
                  <a:lnTo>
                    <a:pt x="3254565" y="5895264"/>
                  </a:lnTo>
                  <a:lnTo>
                    <a:pt x="3300361" y="5876595"/>
                  </a:lnTo>
                  <a:lnTo>
                    <a:pt x="3347313" y="5857037"/>
                  </a:lnTo>
                  <a:lnTo>
                    <a:pt x="3394062" y="5837009"/>
                  </a:lnTo>
                  <a:lnTo>
                    <a:pt x="3440595" y="5816511"/>
                  </a:lnTo>
                  <a:lnTo>
                    <a:pt x="3486924" y="5795556"/>
                  </a:lnTo>
                  <a:lnTo>
                    <a:pt x="3533051" y="5774169"/>
                  </a:lnTo>
                  <a:lnTo>
                    <a:pt x="3578987" y="5752363"/>
                  </a:lnTo>
                  <a:lnTo>
                    <a:pt x="3624745" y="5730151"/>
                  </a:lnTo>
                  <a:lnTo>
                    <a:pt x="3670312" y="5707558"/>
                  </a:lnTo>
                  <a:lnTo>
                    <a:pt x="3715702" y="5684583"/>
                  </a:lnTo>
                  <a:lnTo>
                    <a:pt x="3760914" y="5661266"/>
                  </a:lnTo>
                  <a:lnTo>
                    <a:pt x="3805974" y="5637593"/>
                  </a:lnTo>
                  <a:lnTo>
                    <a:pt x="3850868" y="5613603"/>
                  </a:lnTo>
                  <a:lnTo>
                    <a:pt x="3895598" y="5589308"/>
                  </a:lnTo>
                  <a:lnTo>
                    <a:pt x="3940187" y="5564708"/>
                  </a:lnTo>
                  <a:lnTo>
                    <a:pt x="3984625" y="5539841"/>
                  </a:lnTo>
                  <a:lnTo>
                    <a:pt x="4028922" y="5514708"/>
                  </a:lnTo>
                  <a:lnTo>
                    <a:pt x="4073093" y="5489321"/>
                  </a:lnTo>
                  <a:lnTo>
                    <a:pt x="4117124" y="5463718"/>
                  </a:lnTo>
                  <a:lnTo>
                    <a:pt x="4161028" y="5437886"/>
                  </a:lnTo>
                  <a:lnTo>
                    <a:pt x="4290885" y="5360327"/>
                  </a:lnTo>
                  <a:lnTo>
                    <a:pt x="4377321" y="5308092"/>
                  </a:lnTo>
                  <a:lnTo>
                    <a:pt x="4463478" y="5255285"/>
                  </a:lnTo>
                  <a:lnTo>
                    <a:pt x="4549216" y="5201780"/>
                  </a:lnTo>
                  <a:lnTo>
                    <a:pt x="4591888" y="5174704"/>
                  </a:lnTo>
                  <a:lnTo>
                    <a:pt x="4634395" y="5147411"/>
                  </a:lnTo>
                  <a:lnTo>
                    <a:pt x="4676724" y="5119878"/>
                  </a:lnTo>
                  <a:lnTo>
                    <a:pt x="4718863" y="5092077"/>
                  </a:lnTo>
                  <a:lnTo>
                    <a:pt x="4760798" y="5064010"/>
                  </a:lnTo>
                  <a:lnTo>
                    <a:pt x="4802492" y="5035639"/>
                  </a:lnTo>
                  <a:lnTo>
                    <a:pt x="4843945" y="5006962"/>
                  </a:lnTo>
                  <a:lnTo>
                    <a:pt x="4885131" y="4977943"/>
                  </a:lnTo>
                  <a:lnTo>
                    <a:pt x="4926038" y="4948593"/>
                  </a:lnTo>
                  <a:lnTo>
                    <a:pt x="4966640" y="4918875"/>
                  </a:lnTo>
                  <a:lnTo>
                    <a:pt x="5007318" y="4888293"/>
                  </a:lnTo>
                  <a:lnTo>
                    <a:pt x="5047335" y="4857039"/>
                  </a:lnTo>
                  <a:lnTo>
                    <a:pt x="5086642" y="4825073"/>
                  </a:lnTo>
                  <a:lnTo>
                    <a:pt x="5125186" y="4792345"/>
                  </a:lnTo>
                  <a:lnTo>
                    <a:pt x="5162905" y="4758842"/>
                  </a:lnTo>
                  <a:lnTo>
                    <a:pt x="5199735" y="4724527"/>
                  </a:lnTo>
                  <a:lnTo>
                    <a:pt x="5235638" y="4689360"/>
                  </a:lnTo>
                  <a:lnTo>
                    <a:pt x="5270538" y="4653318"/>
                  </a:lnTo>
                  <a:lnTo>
                    <a:pt x="5304383" y="4616348"/>
                  </a:lnTo>
                  <a:lnTo>
                    <a:pt x="5337124" y="4578426"/>
                  </a:lnTo>
                  <a:lnTo>
                    <a:pt x="5368696" y="4539539"/>
                  </a:lnTo>
                  <a:lnTo>
                    <a:pt x="5399049" y="4499622"/>
                  </a:lnTo>
                  <a:lnTo>
                    <a:pt x="5428119" y="4458652"/>
                  </a:lnTo>
                  <a:lnTo>
                    <a:pt x="5455844" y="4416603"/>
                  </a:lnTo>
                  <a:lnTo>
                    <a:pt x="5482183" y="4373423"/>
                  </a:lnTo>
                  <a:lnTo>
                    <a:pt x="5507063" y="4329100"/>
                  </a:lnTo>
                  <a:lnTo>
                    <a:pt x="5530443" y="4283595"/>
                  </a:lnTo>
                  <a:lnTo>
                    <a:pt x="5552592" y="4236732"/>
                  </a:lnTo>
                  <a:lnTo>
                    <a:pt x="5573268" y="4189209"/>
                  </a:lnTo>
                  <a:lnTo>
                    <a:pt x="5592483" y="4141076"/>
                  </a:lnTo>
                  <a:lnTo>
                    <a:pt x="5610237" y="4092371"/>
                  </a:lnTo>
                  <a:lnTo>
                    <a:pt x="5626544" y="4043159"/>
                  </a:lnTo>
                  <a:lnTo>
                    <a:pt x="5641416" y="3993464"/>
                  </a:lnTo>
                  <a:lnTo>
                    <a:pt x="5654865" y="3943337"/>
                  </a:lnTo>
                  <a:lnTo>
                    <a:pt x="5666905" y="3892842"/>
                  </a:lnTo>
                  <a:lnTo>
                    <a:pt x="5677535" y="3841991"/>
                  </a:lnTo>
                  <a:lnTo>
                    <a:pt x="5686780" y="3790861"/>
                  </a:lnTo>
                  <a:lnTo>
                    <a:pt x="5694642" y="3739489"/>
                  </a:lnTo>
                  <a:lnTo>
                    <a:pt x="5701131" y="3687902"/>
                  </a:lnTo>
                  <a:lnTo>
                    <a:pt x="5706262" y="3636175"/>
                  </a:lnTo>
                  <a:lnTo>
                    <a:pt x="5710034" y="3584333"/>
                  </a:lnTo>
                  <a:lnTo>
                    <a:pt x="5712472" y="3532428"/>
                  </a:lnTo>
                  <a:lnTo>
                    <a:pt x="5713590" y="3480511"/>
                  </a:lnTo>
                  <a:close/>
                </a:path>
              </a:pathLst>
            </a:custGeom>
            <a:solidFill>
              <a:srgbClr val="324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51484" y="2676844"/>
              <a:ext cx="3377565" cy="3376929"/>
            </a:xfrm>
            <a:custGeom>
              <a:avLst/>
              <a:gdLst/>
              <a:ahLst/>
              <a:cxnLst/>
              <a:rect l="l" t="t" r="r" b="b"/>
              <a:pathLst>
                <a:path w="3377565" h="3376929">
                  <a:moveTo>
                    <a:pt x="1688568" y="3376827"/>
                  </a:moveTo>
                  <a:lnTo>
                    <a:pt x="1640502" y="3376155"/>
                  </a:lnTo>
                  <a:lnTo>
                    <a:pt x="1592768" y="3374153"/>
                  </a:lnTo>
                  <a:lnTo>
                    <a:pt x="1545384" y="3370838"/>
                  </a:lnTo>
                  <a:lnTo>
                    <a:pt x="1498368" y="3366228"/>
                  </a:lnTo>
                  <a:lnTo>
                    <a:pt x="1451737" y="3360340"/>
                  </a:lnTo>
                  <a:lnTo>
                    <a:pt x="1405510" y="3353194"/>
                  </a:lnTo>
                  <a:lnTo>
                    <a:pt x="1359704" y="3344805"/>
                  </a:lnTo>
                  <a:lnTo>
                    <a:pt x="1314337" y="3335193"/>
                  </a:lnTo>
                  <a:lnTo>
                    <a:pt x="1269427" y="3324374"/>
                  </a:lnTo>
                  <a:lnTo>
                    <a:pt x="1224992" y="3312368"/>
                  </a:lnTo>
                  <a:lnTo>
                    <a:pt x="1181049" y="3299191"/>
                  </a:lnTo>
                  <a:lnTo>
                    <a:pt x="1137617" y="3284862"/>
                  </a:lnTo>
                  <a:lnTo>
                    <a:pt x="1094713" y="3269398"/>
                  </a:lnTo>
                  <a:lnTo>
                    <a:pt x="1052355" y="3252818"/>
                  </a:lnTo>
                  <a:lnTo>
                    <a:pt x="1010561" y="3235139"/>
                  </a:lnTo>
                  <a:lnTo>
                    <a:pt x="969348" y="3216378"/>
                  </a:lnTo>
                  <a:lnTo>
                    <a:pt x="928736" y="3196554"/>
                  </a:lnTo>
                  <a:lnTo>
                    <a:pt x="888740" y="3175685"/>
                  </a:lnTo>
                  <a:lnTo>
                    <a:pt x="849380" y="3153788"/>
                  </a:lnTo>
                  <a:lnTo>
                    <a:pt x="810674" y="3130882"/>
                  </a:lnTo>
                  <a:lnTo>
                    <a:pt x="772638" y="3106983"/>
                  </a:lnTo>
                  <a:lnTo>
                    <a:pt x="735291" y="3082111"/>
                  </a:lnTo>
                  <a:lnTo>
                    <a:pt x="698650" y="3056282"/>
                  </a:lnTo>
                  <a:lnTo>
                    <a:pt x="662734" y="3029515"/>
                  </a:lnTo>
                  <a:lnTo>
                    <a:pt x="627560" y="3001827"/>
                  </a:lnTo>
                  <a:lnTo>
                    <a:pt x="593147" y="2973236"/>
                  </a:lnTo>
                  <a:lnTo>
                    <a:pt x="559511" y="2943761"/>
                  </a:lnTo>
                  <a:lnTo>
                    <a:pt x="526672" y="2913418"/>
                  </a:lnTo>
                  <a:lnTo>
                    <a:pt x="494645" y="2882226"/>
                  </a:lnTo>
                  <a:lnTo>
                    <a:pt x="463451" y="2850203"/>
                  </a:lnTo>
                  <a:lnTo>
                    <a:pt x="433105" y="2817366"/>
                  </a:lnTo>
                  <a:lnTo>
                    <a:pt x="403627" y="2783734"/>
                  </a:lnTo>
                  <a:lnTo>
                    <a:pt x="375034" y="2749323"/>
                  </a:lnTo>
                  <a:lnTo>
                    <a:pt x="347344" y="2714153"/>
                  </a:lnTo>
                  <a:lnTo>
                    <a:pt x="320574" y="2678240"/>
                  </a:lnTo>
                  <a:lnTo>
                    <a:pt x="294743" y="2641603"/>
                  </a:lnTo>
                  <a:lnTo>
                    <a:pt x="269868" y="2604259"/>
                  </a:lnTo>
                  <a:lnTo>
                    <a:pt x="245967" y="2566227"/>
                  </a:lnTo>
                  <a:lnTo>
                    <a:pt x="223059" y="2527524"/>
                  </a:lnTo>
                  <a:lnTo>
                    <a:pt x="201160" y="2488167"/>
                  </a:lnTo>
                  <a:lnTo>
                    <a:pt x="180289" y="2448176"/>
                  </a:lnTo>
                  <a:lnTo>
                    <a:pt x="160463" y="2407567"/>
                  </a:lnTo>
                  <a:lnTo>
                    <a:pt x="141701" y="2366358"/>
                  </a:lnTo>
                  <a:lnTo>
                    <a:pt x="124020" y="2324568"/>
                  </a:lnTo>
                  <a:lnTo>
                    <a:pt x="107438" y="2282214"/>
                  </a:lnTo>
                  <a:lnTo>
                    <a:pt x="91973" y="2239314"/>
                  </a:lnTo>
                  <a:lnTo>
                    <a:pt x="77642" y="2195886"/>
                  </a:lnTo>
                  <a:lnTo>
                    <a:pt x="64464" y="2151947"/>
                  </a:lnTo>
                  <a:lnTo>
                    <a:pt x="52457" y="2107516"/>
                  </a:lnTo>
                  <a:lnTo>
                    <a:pt x="41637" y="2062610"/>
                  </a:lnTo>
                  <a:lnTo>
                    <a:pt x="32024" y="2017247"/>
                  </a:lnTo>
                  <a:lnTo>
                    <a:pt x="23635" y="1971445"/>
                  </a:lnTo>
                  <a:lnTo>
                    <a:pt x="16487" y="1925222"/>
                  </a:lnTo>
                  <a:lnTo>
                    <a:pt x="10599" y="1878596"/>
                  </a:lnTo>
                  <a:lnTo>
                    <a:pt x="5989" y="1831584"/>
                  </a:lnTo>
                  <a:lnTo>
                    <a:pt x="2673" y="1784204"/>
                  </a:lnTo>
                  <a:lnTo>
                    <a:pt x="671" y="1736475"/>
                  </a:lnTo>
                  <a:lnTo>
                    <a:pt x="0" y="1688413"/>
                  </a:lnTo>
                  <a:lnTo>
                    <a:pt x="671" y="1640352"/>
                  </a:lnTo>
                  <a:lnTo>
                    <a:pt x="2673" y="1592622"/>
                  </a:lnTo>
                  <a:lnTo>
                    <a:pt x="5989" y="1545243"/>
                  </a:lnTo>
                  <a:lnTo>
                    <a:pt x="10599" y="1498231"/>
                  </a:lnTo>
                  <a:lnTo>
                    <a:pt x="16487" y="1451604"/>
                  </a:lnTo>
                  <a:lnTo>
                    <a:pt x="23635" y="1405381"/>
                  </a:lnTo>
                  <a:lnTo>
                    <a:pt x="32024" y="1359579"/>
                  </a:lnTo>
                  <a:lnTo>
                    <a:pt x="41637" y="1314217"/>
                  </a:lnTo>
                  <a:lnTo>
                    <a:pt x="52457" y="1269311"/>
                  </a:lnTo>
                  <a:lnTo>
                    <a:pt x="64464" y="1224879"/>
                  </a:lnTo>
                  <a:lnTo>
                    <a:pt x="77642" y="1180941"/>
                  </a:lnTo>
                  <a:lnTo>
                    <a:pt x="91973" y="1137512"/>
                  </a:lnTo>
                  <a:lnTo>
                    <a:pt x="107438" y="1094612"/>
                  </a:lnTo>
                  <a:lnTo>
                    <a:pt x="124020" y="1052258"/>
                  </a:lnTo>
                  <a:lnTo>
                    <a:pt x="141701" y="1010468"/>
                  </a:lnTo>
                  <a:lnTo>
                    <a:pt x="160463" y="969259"/>
                  </a:lnTo>
                  <a:lnTo>
                    <a:pt x="180289" y="928650"/>
                  </a:lnTo>
                  <a:lnTo>
                    <a:pt x="201160" y="888659"/>
                  </a:lnTo>
                  <a:lnTo>
                    <a:pt x="223059" y="849303"/>
                  </a:lnTo>
                  <a:lnTo>
                    <a:pt x="245967" y="810599"/>
                  </a:lnTo>
                  <a:lnTo>
                    <a:pt x="269868" y="772567"/>
                  </a:lnTo>
                  <a:lnTo>
                    <a:pt x="294743" y="735223"/>
                  </a:lnTo>
                  <a:lnTo>
                    <a:pt x="320574" y="698586"/>
                  </a:lnTo>
                  <a:lnTo>
                    <a:pt x="347344" y="662673"/>
                  </a:lnTo>
                  <a:lnTo>
                    <a:pt x="375034" y="627503"/>
                  </a:lnTo>
                  <a:lnTo>
                    <a:pt x="403627" y="593093"/>
                  </a:lnTo>
                  <a:lnTo>
                    <a:pt x="433105" y="559460"/>
                  </a:lnTo>
                  <a:lnTo>
                    <a:pt x="463451" y="526623"/>
                  </a:lnTo>
                  <a:lnTo>
                    <a:pt x="494645" y="494600"/>
                  </a:lnTo>
                  <a:lnTo>
                    <a:pt x="526672" y="463408"/>
                  </a:lnTo>
                  <a:lnTo>
                    <a:pt x="559511" y="433066"/>
                  </a:lnTo>
                  <a:lnTo>
                    <a:pt x="593147" y="403590"/>
                  </a:lnTo>
                  <a:lnTo>
                    <a:pt x="627560" y="375000"/>
                  </a:lnTo>
                  <a:lnTo>
                    <a:pt x="662734" y="347312"/>
                  </a:lnTo>
                  <a:lnTo>
                    <a:pt x="698650" y="320544"/>
                  </a:lnTo>
                  <a:lnTo>
                    <a:pt x="735291" y="294716"/>
                  </a:lnTo>
                  <a:lnTo>
                    <a:pt x="772638" y="269843"/>
                  </a:lnTo>
                  <a:lnTo>
                    <a:pt x="810674" y="245945"/>
                  </a:lnTo>
                  <a:lnTo>
                    <a:pt x="849380" y="223038"/>
                  </a:lnTo>
                  <a:lnTo>
                    <a:pt x="888740" y="201141"/>
                  </a:lnTo>
                  <a:lnTo>
                    <a:pt x="928736" y="180272"/>
                  </a:lnTo>
                  <a:lnTo>
                    <a:pt x="969348" y="160448"/>
                  </a:lnTo>
                  <a:lnTo>
                    <a:pt x="1010561" y="141688"/>
                  </a:lnTo>
                  <a:lnTo>
                    <a:pt x="1052355" y="124008"/>
                  </a:lnTo>
                  <a:lnTo>
                    <a:pt x="1094713" y="107428"/>
                  </a:lnTo>
                  <a:lnTo>
                    <a:pt x="1137617" y="91964"/>
                  </a:lnTo>
                  <a:lnTo>
                    <a:pt x="1181049" y="77635"/>
                  </a:lnTo>
                  <a:lnTo>
                    <a:pt x="1224992" y="64458"/>
                  </a:lnTo>
                  <a:lnTo>
                    <a:pt x="1269427" y="52452"/>
                  </a:lnTo>
                  <a:lnTo>
                    <a:pt x="1314337" y="41634"/>
                  </a:lnTo>
                  <a:lnTo>
                    <a:pt x="1359704" y="32021"/>
                  </a:lnTo>
                  <a:lnTo>
                    <a:pt x="1405510" y="23633"/>
                  </a:lnTo>
                  <a:lnTo>
                    <a:pt x="1451737" y="16486"/>
                  </a:lnTo>
                  <a:lnTo>
                    <a:pt x="1498368" y="10598"/>
                  </a:lnTo>
                  <a:lnTo>
                    <a:pt x="1545384" y="5988"/>
                  </a:lnTo>
                  <a:lnTo>
                    <a:pt x="1592768" y="2673"/>
                  </a:lnTo>
                  <a:lnTo>
                    <a:pt x="1640502" y="671"/>
                  </a:lnTo>
                  <a:lnTo>
                    <a:pt x="1688568" y="0"/>
                  </a:lnTo>
                  <a:lnTo>
                    <a:pt x="1736634" y="669"/>
                  </a:lnTo>
                  <a:lnTo>
                    <a:pt x="1784368" y="2670"/>
                  </a:lnTo>
                  <a:lnTo>
                    <a:pt x="1831752" y="5983"/>
                  </a:lnTo>
                  <a:lnTo>
                    <a:pt x="1878768" y="10592"/>
                  </a:lnTo>
                  <a:lnTo>
                    <a:pt x="1925399" y="16478"/>
                  </a:lnTo>
                  <a:lnTo>
                    <a:pt x="1971626" y="23624"/>
                  </a:lnTo>
                  <a:lnTo>
                    <a:pt x="2017432" y="32011"/>
                  </a:lnTo>
                  <a:lnTo>
                    <a:pt x="2062799" y="41622"/>
                  </a:lnTo>
                  <a:lnTo>
                    <a:pt x="2107709" y="52439"/>
                  </a:lnTo>
                  <a:lnTo>
                    <a:pt x="2152144" y="64444"/>
                  </a:lnTo>
                  <a:lnTo>
                    <a:pt x="2196087" y="77620"/>
                  </a:lnTo>
                  <a:lnTo>
                    <a:pt x="2239519" y="91948"/>
                  </a:lnTo>
                  <a:lnTo>
                    <a:pt x="2282423" y="107411"/>
                  </a:lnTo>
                  <a:lnTo>
                    <a:pt x="2324781" y="123990"/>
                  </a:lnTo>
                  <a:lnTo>
                    <a:pt x="2366575" y="141669"/>
                  </a:lnTo>
                  <a:lnTo>
                    <a:pt x="2407788" y="160429"/>
                  </a:lnTo>
                  <a:lnTo>
                    <a:pt x="2448400" y="180252"/>
                  </a:lnTo>
                  <a:lnTo>
                    <a:pt x="2488396" y="201120"/>
                  </a:lnTo>
                  <a:lnTo>
                    <a:pt x="2527756" y="223016"/>
                  </a:lnTo>
                  <a:lnTo>
                    <a:pt x="2566462" y="245922"/>
                  </a:lnTo>
                  <a:lnTo>
                    <a:pt x="2604498" y="269820"/>
                  </a:lnTo>
                  <a:lnTo>
                    <a:pt x="2641845" y="294693"/>
                  </a:lnTo>
                  <a:lnTo>
                    <a:pt x="2678486" y="320521"/>
                  </a:lnTo>
                  <a:lnTo>
                    <a:pt x="2714402" y="347288"/>
                  </a:lnTo>
                  <a:lnTo>
                    <a:pt x="2749576" y="374975"/>
                  </a:lnTo>
                  <a:lnTo>
                    <a:pt x="2783989" y="403566"/>
                  </a:lnTo>
                  <a:lnTo>
                    <a:pt x="2817625" y="433041"/>
                  </a:lnTo>
                  <a:lnTo>
                    <a:pt x="2850465" y="463384"/>
                  </a:lnTo>
                  <a:lnTo>
                    <a:pt x="2882491" y="494575"/>
                  </a:lnTo>
                  <a:lnTo>
                    <a:pt x="2913685" y="526599"/>
                  </a:lnTo>
                  <a:lnTo>
                    <a:pt x="2944031" y="559435"/>
                  </a:lnTo>
                  <a:lnTo>
                    <a:pt x="2973509" y="593068"/>
                  </a:lnTo>
                  <a:lnTo>
                    <a:pt x="3002102" y="627479"/>
                  </a:lnTo>
                  <a:lnTo>
                    <a:pt x="3029792" y="662649"/>
                  </a:lnTo>
                  <a:lnTo>
                    <a:pt x="3056562" y="698562"/>
                  </a:lnTo>
                  <a:lnTo>
                    <a:pt x="3082393" y="735200"/>
                  </a:lnTo>
                  <a:lnTo>
                    <a:pt x="3107268" y="772544"/>
                  </a:lnTo>
                  <a:lnTo>
                    <a:pt x="3131169" y="810577"/>
                  </a:lnTo>
                  <a:lnTo>
                    <a:pt x="3154078" y="849281"/>
                  </a:lnTo>
                  <a:lnTo>
                    <a:pt x="3175976" y="888638"/>
                  </a:lnTo>
                  <a:lnTo>
                    <a:pt x="3196847" y="928630"/>
                  </a:lnTo>
                  <a:lnTo>
                    <a:pt x="3216673" y="969240"/>
                  </a:lnTo>
                  <a:lnTo>
                    <a:pt x="3235435" y="1010449"/>
                  </a:lnTo>
                  <a:lnTo>
                    <a:pt x="3253116" y="1052240"/>
                  </a:lnTo>
                  <a:lnTo>
                    <a:pt x="3269698" y="1094595"/>
                  </a:lnTo>
                  <a:lnTo>
                    <a:pt x="3285164" y="1137496"/>
                  </a:lnTo>
                  <a:lnTo>
                    <a:pt x="3299494" y="1180925"/>
                  </a:lnTo>
                  <a:lnTo>
                    <a:pt x="3312672" y="1224865"/>
                  </a:lnTo>
                  <a:lnTo>
                    <a:pt x="3324679" y="1269298"/>
                  </a:lnTo>
                  <a:lnTo>
                    <a:pt x="3335499" y="1314205"/>
                  </a:lnTo>
                  <a:lnTo>
                    <a:pt x="3345112" y="1359569"/>
                  </a:lnTo>
                  <a:lnTo>
                    <a:pt x="3353501" y="1405372"/>
                  </a:lnTo>
                  <a:lnTo>
                    <a:pt x="3360649" y="1451596"/>
                  </a:lnTo>
                  <a:lnTo>
                    <a:pt x="3366537" y="1498224"/>
                  </a:lnTo>
                  <a:lnTo>
                    <a:pt x="3371147" y="1545238"/>
                  </a:lnTo>
                  <a:lnTo>
                    <a:pt x="3374463" y="1592619"/>
                  </a:lnTo>
                  <a:lnTo>
                    <a:pt x="3376465" y="1640350"/>
                  </a:lnTo>
                  <a:lnTo>
                    <a:pt x="3377137" y="1688413"/>
                  </a:lnTo>
                  <a:lnTo>
                    <a:pt x="3376363" y="1739749"/>
                  </a:lnTo>
                  <a:lnTo>
                    <a:pt x="3374060" y="1790709"/>
                  </a:lnTo>
                  <a:lnTo>
                    <a:pt x="3370250" y="1841270"/>
                  </a:lnTo>
                  <a:lnTo>
                    <a:pt x="3364958" y="1891411"/>
                  </a:lnTo>
                  <a:lnTo>
                    <a:pt x="3358207" y="1941109"/>
                  </a:lnTo>
                  <a:lnTo>
                    <a:pt x="3350022" y="1990342"/>
                  </a:lnTo>
                  <a:lnTo>
                    <a:pt x="3340426" y="2039088"/>
                  </a:lnTo>
                  <a:lnTo>
                    <a:pt x="3329443" y="2087324"/>
                  </a:lnTo>
                  <a:lnTo>
                    <a:pt x="3317098" y="2135028"/>
                  </a:lnTo>
                  <a:lnTo>
                    <a:pt x="3303413" y="2182179"/>
                  </a:lnTo>
                  <a:lnTo>
                    <a:pt x="3288414" y="2228753"/>
                  </a:lnTo>
                  <a:lnTo>
                    <a:pt x="3272124" y="2274729"/>
                  </a:lnTo>
                  <a:lnTo>
                    <a:pt x="3254567" y="2320085"/>
                  </a:lnTo>
                  <a:lnTo>
                    <a:pt x="3235767" y="2364797"/>
                  </a:lnTo>
                  <a:lnTo>
                    <a:pt x="3215748" y="2408845"/>
                  </a:lnTo>
                  <a:lnTo>
                    <a:pt x="3194533" y="2452205"/>
                  </a:lnTo>
                  <a:lnTo>
                    <a:pt x="3172148" y="2494856"/>
                  </a:lnTo>
                  <a:lnTo>
                    <a:pt x="3148615" y="2536775"/>
                  </a:lnTo>
                  <a:lnTo>
                    <a:pt x="1822357" y="2063985"/>
                  </a:lnTo>
                  <a:lnTo>
                    <a:pt x="2295190" y="3263823"/>
                  </a:lnTo>
                  <a:lnTo>
                    <a:pt x="2247706" y="3281232"/>
                  </a:lnTo>
                  <a:lnTo>
                    <a:pt x="2199587" y="3297294"/>
                  </a:lnTo>
                  <a:lnTo>
                    <a:pt x="2150857" y="3311977"/>
                  </a:lnTo>
                  <a:lnTo>
                    <a:pt x="2101539" y="3325249"/>
                  </a:lnTo>
                  <a:lnTo>
                    <a:pt x="2051654" y="3337078"/>
                  </a:lnTo>
                  <a:lnTo>
                    <a:pt x="2001227" y="3347433"/>
                  </a:lnTo>
                  <a:lnTo>
                    <a:pt x="1950281" y="3356282"/>
                  </a:lnTo>
                  <a:lnTo>
                    <a:pt x="1898839" y="3363594"/>
                  </a:lnTo>
                  <a:lnTo>
                    <a:pt x="1846923" y="3369336"/>
                  </a:lnTo>
                  <a:lnTo>
                    <a:pt x="1794558" y="3373476"/>
                  </a:lnTo>
                  <a:lnTo>
                    <a:pt x="1741765" y="3375984"/>
                  </a:lnTo>
                  <a:lnTo>
                    <a:pt x="1688568" y="3376827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945359" y="3314112"/>
              <a:ext cx="3669029" cy="3515995"/>
            </a:xfrm>
            <a:custGeom>
              <a:avLst/>
              <a:gdLst/>
              <a:ahLst/>
              <a:cxnLst/>
              <a:rect l="l" t="t" r="r" b="b"/>
              <a:pathLst>
                <a:path w="3669030" h="3515995">
                  <a:moveTo>
                    <a:pt x="2189381" y="3458090"/>
                  </a:moveTo>
                  <a:lnTo>
                    <a:pt x="2153026" y="3440874"/>
                  </a:lnTo>
                  <a:lnTo>
                    <a:pt x="1288863" y="1253057"/>
                  </a:lnTo>
                  <a:lnTo>
                    <a:pt x="1286201" y="1241502"/>
                  </a:lnTo>
                  <a:lnTo>
                    <a:pt x="1286889" y="1229791"/>
                  </a:lnTo>
                  <a:lnTo>
                    <a:pt x="1318778" y="1197489"/>
                  </a:lnTo>
                  <a:lnTo>
                    <a:pt x="1330490" y="1196516"/>
                  </a:lnTo>
                  <a:lnTo>
                    <a:pt x="1342046" y="1199047"/>
                  </a:lnTo>
                  <a:lnTo>
                    <a:pt x="1649413" y="1308728"/>
                  </a:lnTo>
                  <a:lnTo>
                    <a:pt x="1400215" y="1308728"/>
                  </a:lnTo>
                  <a:lnTo>
                    <a:pt x="2202119" y="3341139"/>
                  </a:lnTo>
                  <a:lnTo>
                    <a:pt x="2315564" y="3341139"/>
                  </a:lnTo>
                  <a:lnTo>
                    <a:pt x="2217077" y="3445003"/>
                  </a:lnTo>
                  <a:lnTo>
                    <a:pt x="2208884" y="3451858"/>
                  </a:lnTo>
                  <a:lnTo>
                    <a:pt x="2199522" y="3456220"/>
                  </a:lnTo>
                  <a:lnTo>
                    <a:pt x="2189381" y="3458090"/>
                  </a:lnTo>
                  <a:close/>
                </a:path>
                <a:path w="3669030" h="3515995">
                  <a:moveTo>
                    <a:pt x="3628822" y="3038791"/>
                  </a:moveTo>
                  <a:lnTo>
                    <a:pt x="3033938" y="2508565"/>
                  </a:lnTo>
                  <a:lnTo>
                    <a:pt x="3020642" y="2478652"/>
                  </a:lnTo>
                  <a:lnTo>
                    <a:pt x="3020941" y="2470590"/>
                  </a:lnTo>
                  <a:lnTo>
                    <a:pt x="3023032" y="2462761"/>
                  </a:lnTo>
                  <a:lnTo>
                    <a:pt x="3026836" y="2455400"/>
                  </a:lnTo>
                  <a:lnTo>
                    <a:pt x="3032276" y="2448739"/>
                  </a:lnTo>
                  <a:lnTo>
                    <a:pt x="3441123" y="2036607"/>
                  </a:lnTo>
                  <a:lnTo>
                    <a:pt x="1400215" y="1308728"/>
                  </a:lnTo>
                  <a:lnTo>
                    <a:pt x="1649413" y="1308728"/>
                  </a:lnTo>
                  <a:lnTo>
                    <a:pt x="3530869" y="1980105"/>
                  </a:lnTo>
                  <a:lnTo>
                    <a:pt x="3557461" y="2010018"/>
                  </a:lnTo>
                  <a:lnTo>
                    <a:pt x="3558578" y="2020196"/>
                  </a:lnTo>
                  <a:lnTo>
                    <a:pt x="3557045" y="2030375"/>
                  </a:lnTo>
                  <a:lnTo>
                    <a:pt x="3553020" y="2039930"/>
                  </a:lnTo>
                  <a:lnTo>
                    <a:pt x="3546658" y="2048240"/>
                  </a:lnTo>
                  <a:lnTo>
                    <a:pt x="3122023" y="2476159"/>
                  </a:lnTo>
                  <a:lnTo>
                    <a:pt x="3655518" y="2966398"/>
                  </a:lnTo>
                  <a:lnTo>
                    <a:pt x="3665139" y="2979939"/>
                  </a:lnTo>
                  <a:lnTo>
                    <a:pt x="3668917" y="2995583"/>
                  </a:lnTo>
                  <a:lnTo>
                    <a:pt x="3666619" y="3011384"/>
                  </a:lnTo>
                  <a:lnTo>
                    <a:pt x="3658011" y="3025392"/>
                  </a:lnTo>
                  <a:lnTo>
                    <a:pt x="3644468" y="3035013"/>
                  </a:lnTo>
                  <a:lnTo>
                    <a:pt x="3628822" y="3038791"/>
                  </a:lnTo>
                  <a:close/>
                </a:path>
                <a:path w="3669030" h="3515995">
                  <a:moveTo>
                    <a:pt x="2315564" y="3341139"/>
                  </a:moveTo>
                  <a:lnTo>
                    <a:pt x="2202119" y="3341139"/>
                  </a:lnTo>
                  <a:lnTo>
                    <a:pt x="2610965" y="2909896"/>
                  </a:lnTo>
                  <a:lnTo>
                    <a:pt x="2624508" y="2900405"/>
                  </a:lnTo>
                  <a:lnTo>
                    <a:pt x="2640154" y="2896913"/>
                  </a:lnTo>
                  <a:lnTo>
                    <a:pt x="2655955" y="2899496"/>
                  </a:lnTo>
                  <a:lnTo>
                    <a:pt x="2669965" y="2908234"/>
                  </a:lnTo>
                  <a:lnTo>
                    <a:pt x="2762822" y="2996310"/>
                  </a:lnTo>
                  <a:lnTo>
                    <a:pt x="2642543" y="2996310"/>
                  </a:lnTo>
                  <a:lnTo>
                    <a:pt x="2315564" y="3341139"/>
                  </a:lnTo>
                  <a:close/>
                </a:path>
                <a:path w="3669030" h="3515995">
                  <a:moveTo>
                    <a:pt x="3215327" y="3515799"/>
                  </a:moveTo>
                  <a:lnTo>
                    <a:pt x="3178530" y="3503998"/>
                  </a:lnTo>
                  <a:lnTo>
                    <a:pt x="2642543" y="2996310"/>
                  </a:lnTo>
                  <a:lnTo>
                    <a:pt x="2762822" y="2996310"/>
                  </a:lnTo>
                  <a:lnTo>
                    <a:pt x="3235868" y="3445003"/>
                  </a:lnTo>
                  <a:lnTo>
                    <a:pt x="3245360" y="3458544"/>
                  </a:lnTo>
                  <a:lnTo>
                    <a:pt x="3248853" y="3474189"/>
                  </a:lnTo>
                  <a:lnTo>
                    <a:pt x="3246269" y="3489989"/>
                  </a:lnTo>
                  <a:lnTo>
                    <a:pt x="3237530" y="3503998"/>
                  </a:lnTo>
                  <a:lnTo>
                    <a:pt x="3230857" y="3509905"/>
                  </a:lnTo>
                  <a:lnTo>
                    <a:pt x="3223404" y="3513865"/>
                  </a:lnTo>
                  <a:lnTo>
                    <a:pt x="3215327" y="3515799"/>
                  </a:lnTo>
                  <a:close/>
                </a:path>
                <a:path w="3669030" h="3515995">
                  <a:moveTo>
                    <a:pt x="994693" y="1007107"/>
                  </a:moveTo>
                  <a:lnTo>
                    <a:pt x="388071" y="432115"/>
                  </a:lnTo>
                  <a:lnTo>
                    <a:pt x="375502" y="402618"/>
                  </a:lnTo>
                  <a:lnTo>
                    <a:pt x="378372" y="387012"/>
                  </a:lnTo>
                  <a:lnTo>
                    <a:pt x="387240" y="373121"/>
                  </a:lnTo>
                  <a:lnTo>
                    <a:pt x="401133" y="363760"/>
                  </a:lnTo>
                  <a:lnTo>
                    <a:pt x="416740" y="360553"/>
                  </a:lnTo>
                  <a:lnTo>
                    <a:pt x="432347" y="363422"/>
                  </a:lnTo>
                  <a:lnTo>
                    <a:pt x="446240" y="372290"/>
                  </a:lnTo>
                  <a:lnTo>
                    <a:pt x="1023777" y="935648"/>
                  </a:lnTo>
                  <a:lnTo>
                    <a:pt x="1033139" y="949540"/>
                  </a:lnTo>
                  <a:lnTo>
                    <a:pt x="1036346" y="965146"/>
                  </a:lnTo>
                  <a:lnTo>
                    <a:pt x="1033476" y="980751"/>
                  </a:lnTo>
                  <a:lnTo>
                    <a:pt x="1002756" y="1006328"/>
                  </a:lnTo>
                  <a:lnTo>
                    <a:pt x="994693" y="1007107"/>
                  </a:lnTo>
                  <a:close/>
                </a:path>
                <a:path w="3669030" h="3515995">
                  <a:moveTo>
                    <a:pt x="792762" y="1541383"/>
                  </a:moveTo>
                  <a:lnTo>
                    <a:pt x="41549" y="1541383"/>
                  </a:lnTo>
                  <a:lnTo>
                    <a:pt x="25237" y="1538163"/>
                  </a:lnTo>
                  <a:lnTo>
                    <a:pt x="12046" y="1529335"/>
                  </a:lnTo>
                  <a:lnTo>
                    <a:pt x="3218" y="1516144"/>
                  </a:lnTo>
                  <a:lnTo>
                    <a:pt x="0" y="1499838"/>
                  </a:lnTo>
                  <a:lnTo>
                    <a:pt x="3218" y="1483531"/>
                  </a:lnTo>
                  <a:lnTo>
                    <a:pt x="12046" y="1470340"/>
                  </a:lnTo>
                  <a:lnTo>
                    <a:pt x="25237" y="1461512"/>
                  </a:lnTo>
                  <a:lnTo>
                    <a:pt x="41549" y="1458292"/>
                  </a:lnTo>
                  <a:lnTo>
                    <a:pt x="792762" y="1458292"/>
                  </a:lnTo>
                  <a:lnTo>
                    <a:pt x="809071" y="1461512"/>
                  </a:lnTo>
                  <a:lnTo>
                    <a:pt x="822263" y="1470340"/>
                  </a:lnTo>
                  <a:lnTo>
                    <a:pt x="831092" y="1483531"/>
                  </a:lnTo>
                  <a:lnTo>
                    <a:pt x="834312" y="1499838"/>
                  </a:lnTo>
                  <a:lnTo>
                    <a:pt x="830975" y="1516144"/>
                  </a:lnTo>
                  <a:lnTo>
                    <a:pt x="821951" y="1529335"/>
                  </a:lnTo>
                  <a:lnTo>
                    <a:pt x="808720" y="1538163"/>
                  </a:lnTo>
                  <a:lnTo>
                    <a:pt x="792762" y="1541383"/>
                  </a:lnTo>
                  <a:close/>
                </a:path>
                <a:path w="3669030" h="3515995">
                  <a:moveTo>
                    <a:pt x="1485807" y="805195"/>
                  </a:moveTo>
                  <a:lnTo>
                    <a:pt x="1469499" y="801975"/>
                  </a:lnTo>
                  <a:lnTo>
                    <a:pt x="1456307" y="793147"/>
                  </a:lnTo>
                  <a:lnTo>
                    <a:pt x="1447477" y="779956"/>
                  </a:lnTo>
                  <a:lnTo>
                    <a:pt x="1444257" y="763649"/>
                  </a:lnTo>
                  <a:lnTo>
                    <a:pt x="1444257" y="41545"/>
                  </a:lnTo>
                  <a:lnTo>
                    <a:pt x="1447477" y="25249"/>
                  </a:lnTo>
                  <a:lnTo>
                    <a:pt x="1456307" y="12057"/>
                  </a:lnTo>
                  <a:lnTo>
                    <a:pt x="1469499" y="3223"/>
                  </a:lnTo>
                  <a:lnTo>
                    <a:pt x="1485807" y="0"/>
                  </a:lnTo>
                  <a:lnTo>
                    <a:pt x="1502115" y="3223"/>
                  </a:lnTo>
                  <a:lnTo>
                    <a:pt x="1515307" y="12057"/>
                  </a:lnTo>
                  <a:lnTo>
                    <a:pt x="1524136" y="25249"/>
                  </a:lnTo>
                  <a:lnTo>
                    <a:pt x="1527356" y="41545"/>
                  </a:lnTo>
                  <a:lnTo>
                    <a:pt x="1527356" y="763649"/>
                  </a:lnTo>
                  <a:lnTo>
                    <a:pt x="1524019" y="779605"/>
                  </a:lnTo>
                  <a:lnTo>
                    <a:pt x="1514995" y="792835"/>
                  </a:lnTo>
                  <a:lnTo>
                    <a:pt x="1501764" y="801858"/>
                  </a:lnTo>
                  <a:lnTo>
                    <a:pt x="1485807" y="805195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96127" y="9483523"/>
            <a:ext cx="1496060" cy="803910"/>
            <a:chOff x="8396127" y="9483523"/>
            <a:chExt cx="1496060" cy="803910"/>
          </a:xfrm>
        </p:grpSpPr>
        <p:sp>
          <p:nvSpPr>
            <p:cNvPr id="3" name="object 3"/>
            <p:cNvSpPr/>
            <p:nvPr/>
          </p:nvSpPr>
          <p:spPr>
            <a:xfrm>
              <a:off x="8396127" y="9483523"/>
              <a:ext cx="1496060" cy="803910"/>
            </a:xfrm>
            <a:custGeom>
              <a:avLst/>
              <a:gdLst/>
              <a:ahLst/>
              <a:cxnLst/>
              <a:rect l="l" t="t" r="r" b="b"/>
              <a:pathLst>
                <a:path w="1496059" h="803909">
                  <a:moveTo>
                    <a:pt x="747446" y="0"/>
                  </a:moveTo>
                  <a:lnTo>
                    <a:pt x="798879" y="1969"/>
                  </a:lnTo>
                  <a:lnTo>
                    <a:pt x="850119" y="7619"/>
                  </a:lnTo>
                  <a:lnTo>
                    <a:pt x="900584" y="16562"/>
                  </a:lnTo>
                  <a:lnTo>
                    <a:pt x="949692" y="28410"/>
                  </a:lnTo>
                  <a:lnTo>
                    <a:pt x="996864" y="42777"/>
                  </a:lnTo>
                  <a:lnTo>
                    <a:pt x="1041668" y="60117"/>
                  </a:lnTo>
                  <a:lnTo>
                    <a:pt x="1085011" y="80203"/>
                  </a:lnTo>
                  <a:lnTo>
                    <a:pt x="1126788" y="102923"/>
                  </a:lnTo>
                  <a:lnTo>
                    <a:pt x="1166891" y="128167"/>
                  </a:lnTo>
                  <a:lnTo>
                    <a:pt x="1205216" y="155822"/>
                  </a:lnTo>
                  <a:lnTo>
                    <a:pt x="1241657" y="185776"/>
                  </a:lnTo>
                  <a:lnTo>
                    <a:pt x="1276107" y="217920"/>
                  </a:lnTo>
                  <a:lnTo>
                    <a:pt x="1308461" y="252141"/>
                  </a:lnTo>
                  <a:lnTo>
                    <a:pt x="1338612" y="288327"/>
                  </a:lnTo>
                  <a:lnTo>
                    <a:pt x="1366455" y="326368"/>
                  </a:lnTo>
                  <a:lnTo>
                    <a:pt x="1391884" y="366151"/>
                  </a:lnTo>
                  <a:lnTo>
                    <a:pt x="1414794" y="407566"/>
                  </a:lnTo>
                  <a:lnTo>
                    <a:pt x="1435077" y="450501"/>
                  </a:lnTo>
                  <a:lnTo>
                    <a:pt x="1452628" y="494844"/>
                  </a:lnTo>
                  <a:lnTo>
                    <a:pt x="1467341" y="540484"/>
                  </a:lnTo>
                  <a:lnTo>
                    <a:pt x="1479111" y="587309"/>
                  </a:lnTo>
                  <a:lnTo>
                    <a:pt x="1487831" y="635209"/>
                  </a:lnTo>
                  <a:lnTo>
                    <a:pt x="1493396" y="684071"/>
                  </a:lnTo>
                  <a:lnTo>
                    <a:pt x="1495699" y="733784"/>
                  </a:lnTo>
                  <a:lnTo>
                    <a:pt x="1495699" y="803384"/>
                  </a:lnTo>
                  <a:lnTo>
                    <a:pt x="0" y="803384"/>
                  </a:lnTo>
                  <a:lnTo>
                    <a:pt x="0" y="733762"/>
                  </a:lnTo>
                  <a:lnTo>
                    <a:pt x="2328" y="684293"/>
                  </a:lnTo>
                  <a:lnTo>
                    <a:pt x="7963" y="635648"/>
                  </a:lnTo>
                  <a:lnTo>
                    <a:pt x="16791" y="587936"/>
                  </a:lnTo>
                  <a:lnTo>
                    <a:pt x="28696" y="541270"/>
                  </a:lnTo>
                  <a:lnTo>
                    <a:pt x="43565" y="495759"/>
                  </a:lnTo>
                  <a:lnTo>
                    <a:pt x="61283" y="451514"/>
                  </a:lnTo>
                  <a:lnTo>
                    <a:pt x="81736" y="408647"/>
                  </a:lnTo>
                  <a:lnTo>
                    <a:pt x="104809" y="367267"/>
                  </a:lnTo>
                  <a:lnTo>
                    <a:pt x="130387" y="327486"/>
                  </a:lnTo>
                  <a:lnTo>
                    <a:pt x="158358" y="289414"/>
                  </a:lnTo>
                  <a:lnTo>
                    <a:pt x="188605" y="253163"/>
                  </a:lnTo>
                  <a:lnTo>
                    <a:pt x="221015" y="218842"/>
                  </a:lnTo>
                  <a:lnTo>
                    <a:pt x="255474" y="186564"/>
                  </a:lnTo>
                  <a:lnTo>
                    <a:pt x="291866" y="156437"/>
                  </a:lnTo>
                  <a:lnTo>
                    <a:pt x="330078" y="128574"/>
                  </a:lnTo>
                  <a:lnTo>
                    <a:pt x="369996" y="103085"/>
                  </a:lnTo>
                  <a:lnTo>
                    <a:pt x="411504" y="80081"/>
                  </a:lnTo>
                  <a:lnTo>
                    <a:pt x="454489" y="59672"/>
                  </a:lnTo>
                  <a:lnTo>
                    <a:pt x="498835" y="41970"/>
                  </a:lnTo>
                  <a:lnTo>
                    <a:pt x="500450" y="41163"/>
                  </a:lnTo>
                  <a:lnTo>
                    <a:pt x="502064" y="41163"/>
                  </a:lnTo>
                  <a:lnTo>
                    <a:pt x="503678" y="40355"/>
                  </a:lnTo>
                  <a:lnTo>
                    <a:pt x="549952" y="26241"/>
                  </a:lnTo>
                  <a:lnTo>
                    <a:pt x="597621" y="14993"/>
                  </a:lnTo>
                  <a:lnTo>
                    <a:pt x="646529" y="6766"/>
                  </a:lnTo>
                  <a:lnTo>
                    <a:pt x="696523" y="1717"/>
                  </a:lnTo>
                  <a:lnTo>
                    <a:pt x="747446" y="0"/>
                  </a:lnTo>
                  <a:close/>
                </a:path>
              </a:pathLst>
            </a:custGeom>
            <a:solidFill>
              <a:srgbClr val="324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36235" y="9901904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019278"/>
            <a:ext cx="10339705" cy="1377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850" spc="370" dirty="0"/>
              <a:t>Value</a:t>
            </a:r>
            <a:r>
              <a:rPr sz="8850" spc="-1560" dirty="0"/>
              <a:t> </a:t>
            </a:r>
            <a:r>
              <a:rPr sz="8850" spc="335" dirty="0"/>
              <a:t>Proposition</a:t>
            </a:r>
            <a:endParaRPr sz="8850"/>
          </a:p>
        </p:txBody>
      </p:sp>
      <p:sp>
        <p:nvSpPr>
          <p:cNvPr id="6" name="object 6"/>
          <p:cNvSpPr/>
          <p:nvPr/>
        </p:nvSpPr>
        <p:spPr>
          <a:xfrm>
            <a:off x="1354422" y="3175113"/>
            <a:ext cx="125277" cy="125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6026" y="4947943"/>
            <a:ext cx="117837" cy="117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6026" y="6021573"/>
            <a:ext cx="117837" cy="1178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6026" y="7095203"/>
            <a:ext cx="117837" cy="1178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6026" y="8168833"/>
            <a:ext cx="117837" cy="1178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63725" y="2872559"/>
            <a:ext cx="10417175" cy="609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00">
              <a:lnSpc>
                <a:spcPct val="121900"/>
              </a:lnSpc>
              <a:spcBef>
                <a:spcPts val="100"/>
              </a:spcBef>
            </a:pPr>
            <a:r>
              <a:rPr sz="2900" spc="114" dirty="0">
                <a:solidFill>
                  <a:srgbClr val="080F4D"/>
                </a:solidFill>
                <a:latin typeface="Arial"/>
                <a:cs typeface="Arial"/>
              </a:rPr>
              <a:t>With </a:t>
            </a:r>
            <a:r>
              <a:rPr sz="2900" spc="105" dirty="0">
                <a:solidFill>
                  <a:srgbClr val="080F4D"/>
                </a:solidFill>
                <a:latin typeface="Arial"/>
                <a:cs typeface="Arial"/>
              </a:rPr>
              <a:t>the </a:t>
            </a:r>
            <a:r>
              <a:rPr sz="2900" spc="100" dirty="0">
                <a:solidFill>
                  <a:srgbClr val="080F4D"/>
                </a:solidFill>
                <a:latin typeface="Arial"/>
                <a:cs typeface="Arial"/>
              </a:rPr>
              <a:t>co</a:t>
            </a:r>
            <a:r>
              <a:rPr sz="2550" spc="100" dirty="0">
                <a:solidFill>
                  <a:srgbClr val="080F4D"/>
                </a:solidFill>
                <a:latin typeface="Arial"/>
                <a:cs typeface="Arial"/>
              </a:rPr>
              <a:t>-</a:t>
            </a:r>
            <a:r>
              <a:rPr sz="2900" spc="100" dirty="0">
                <a:solidFill>
                  <a:srgbClr val="080F4D"/>
                </a:solidFill>
                <a:latin typeface="Arial"/>
                <a:cs typeface="Arial"/>
              </a:rPr>
              <a:t>ordination of </a:t>
            </a:r>
            <a:r>
              <a:rPr sz="2900" spc="80" dirty="0">
                <a:solidFill>
                  <a:srgbClr val="080F4D"/>
                </a:solidFill>
                <a:latin typeface="Arial"/>
                <a:cs typeface="Arial"/>
              </a:rPr>
              <a:t>hardware </a:t>
            </a:r>
            <a:r>
              <a:rPr sz="2900" spc="120" dirty="0">
                <a:solidFill>
                  <a:srgbClr val="080F4D"/>
                </a:solidFill>
                <a:latin typeface="Arial"/>
                <a:cs typeface="Arial"/>
              </a:rPr>
              <a:t>and </a:t>
            </a:r>
            <a:r>
              <a:rPr sz="2900" spc="40" dirty="0">
                <a:solidFill>
                  <a:srgbClr val="080F4D"/>
                </a:solidFill>
                <a:latin typeface="Arial"/>
                <a:cs typeface="Arial"/>
              </a:rPr>
              <a:t>software,  </a:t>
            </a:r>
            <a:r>
              <a:rPr sz="2900" spc="130" dirty="0">
                <a:solidFill>
                  <a:srgbClr val="080F4D"/>
                </a:solidFill>
                <a:latin typeface="Arial"/>
                <a:cs typeface="Arial"/>
              </a:rPr>
              <a:t>providing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70" dirty="0">
                <a:solidFill>
                  <a:srgbClr val="080F4D"/>
                </a:solidFill>
                <a:latin typeface="Arial"/>
                <a:cs typeface="Arial"/>
              </a:rPr>
              <a:t>an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25" dirty="0">
                <a:solidFill>
                  <a:srgbClr val="080F4D"/>
                </a:solidFill>
                <a:latin typeface="Arial"/>
                <a:cs typeface="Arial"/>
              </a:rPr>
              <a:t>analysis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70" dirty="0">
                <a:solidFill>
                  <a:srgbClr val="080F4D"/>
                </a:solidFill>
                <a:latin typeface="Arial"/>
                <a:cs typeface="Arial"/>
              </a:rPr>
              <a:t>for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550" spc="105" dirty="0">
                <a:solidFill>
                  <a:srgbClr val="080F4D"/>
                </a:solidFill>
                <a:latin typeface="Arial"/>
                <a:cs typeface="Arial"/>
              </a:rPr>
              <a:t>"</a:t>
            </a:r>
            <a:r>
              <a:rPr sz="2900" spc="105" dirty="0">
                <a:solidFill>
                  <a:srgbClr val="080F4D"/>
                </a:solidFill>
                <a:latin typeface="Arial"/>
                <a:cs typeface="Arial"/>
              </a:rPr>
              <a:t>the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85" dirty="0">
                <a:solidFill>
                  <a:srgbClr val="080F4D"/>
                </a:solidFill>
                <a:latin typeface="Arial"/>
                <a:cs typeface="Arial"/>
              </a:rPr>
              <a:t>perfect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080F4D"/>
                </a:solidFill>
                <a:latin typeface="Arial"/>
                <a:cs typeface="Arial"/>
              </a:rPr>
              <a:t>hour</a:t>
            </a:r>
            <a:r>
              <a:rPr sz="2550" spc="114" dirty="0">
                <a:solidFill>
                  <a:srgbClr val="080F4D"/>
                </a:solidFill>
                <a:latin typeface="Arial"/>
                <a:cs typeface="Arial"/>
              </a:rPr>
              <a:t>"</a:t>
            </a:r>
            <a:r>
              <a:rPr sz="2550" spc="-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35" dirty="0">
                <a:solidFill>
                  <a:srgbClr val="080F4D"/>
                </a:solidFill>
                <a:latin typeface="Arial"/>
                <a:cs typeface="Arial"/>
              </a:rPr>
              <a:t>to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-20" dirty="0">
                <a:solidFill>
                  <a:srgbClr val="080F4D"/>
                </a:solidFill>
                <a:latin typeface="Arial"/>
                <a:cs typeface="Arial"/>
              </a:rPr>
              <a:t>a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60" dirty="0">
                <a:solidFill>
                  <a:srgbClr val="080F4D"/>
                </a:solidFill>
                <a:latin typeface="Arial"/>
                <a:cs typeface="Arial"/>
              </a:rPr>
              <a:t>visitor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30" dirty="0">
                <a:solidFill>
                  <a:srgbClr val="080F4D"/>
                </a:solidFill>
                <a:latin typeface="Arial"/>
                <a:cs typeface="Arial"/>
              </a:rPr>
              <a:t>so  </a:t>
            </a:r>
            <a:r>
              <a:rPr sz="2900" spc="95" dirty="0">
                <a:solidFill>
                  <a:srgbClr val="080F4D"/>
                </a:solidFill>
                <a:latin typeface="Arial"/>
                <a:cs typeface="Arial"/>
              </a:rPr>
              <a:t>that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95" dirty="0">
                <a:solidFill>
                  <a:srgbClr val="080F4D"/>
                </a:solidFill>
                <a:latin typeface="Arial"/>
                <a:cs typeface="Arial"/>
              </a:rPr>
              <a:t>he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90" dirty="0">
                <a:solidFill>
                  <a:srgbClr val="080F4D"/>
                </a:solidFill>
                <a:latin typeface="Arial"/>
                <a:cs typeface="Arial"/>
              </a:rPr>
              <a:t>can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50" dirty="0">
                <a:solidFill>
                  <a:srgbClr val="080F4D"/>
                </a:solidFill>
                <a:latin typeface="Arial"/>
                <a:cs typeface="Arial"/>
              </a:rPr>
              <a:t>visit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080F4D"/>
                </a:solidFill>
                <a:latin typeface="Arial"/>
                <a:cs typeface="Arial"/>
              </a:rPr>
              <a:t>and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080F4D"/>
                </a:solidFill>
                <a:latin typeface="Arial"/>
                <a:cs typeface="Arial"/>
              </a:rPr>
              <a:t>pose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50" dirty="0">
                <a:solidFill>
                  <a:srgbClr val="080F4D"/>
                </a:solidFill>
                <a:latin typeface="Arial"/>
                <a:cs typeface="Arial"/>
              </a:rPr>
              <a:t>no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60" dirty="0">
                <a:solidFill>
                  <a:srgbClr val="080F4D"/>
                </a:solidFill>
                <a:latin typeface="Arial"/>
                <a:cs typeface="Arial"/>
              </a:rPr>
              <a:t>exposure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35" dirty="0">
                <a:solidFill>
                  <a:srgbClr val="080F4D"/>
                </a:solidFill>
                <a:latin typeface="Arial"/>
                <a:cs typeface="Arial"/>
              </a:rPr>
              <a:t>to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080F4D"/>
                </a:solidFill>
                <a:latin typeface="Arial"/>
                <a:cs typeface="Arial"/>
              </a:rPr>
              <a:t>crowds.</a:t>
            </a:r>
            <a:endParaRPr sz="2900">
              <a:latin typeface="Arial"/>
              <a:cs typeface="Arial"/>
            </a:endParaRPr>
          </a:p>
          <a:p>
            <a:pPr marL="15240" marR="188595">
              <a:lnSpc>
                <a:spcPct val="121500"/>
              </a:lnSpc>
              <a:spcBef>
                <a:spcPts val="1205"/>
              </a:spcBef>
            </a:pPr>
            <a:r>
              <a:rPr sz="2900" spc="90" dirty="0">
                <a:solidFill>
                  <a:srgbClr val="080F4D"/>
                </a:solidFill>
                <a:latin typeface="Arial"/>
                <a:cs typeface="Arial"/>
              </a:rPr>
              <a:t>The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00" dirty="0">
                <a:solidFill>
                  <a:srgbClr val="080F4D"/>
                </a:solidFill>
                <a:latin typeface="Arial"/>
                <a:cs typeface="Arial"/>
              </a:rPr>
              <a:t>website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30" dirty="0">
                <a:solidFill>
                  <a:srgbClr val="080F4D"/>
                </a:solidFill>
                <a:latin typeface="Arial"/>
                <a:cs typeface="Arial"/>
              </a:rPr>
              <a:t>will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30" dirty="0">
                <a:solidFill>
                  <a:srgbClr val="080F4D"/>
                </a:solidFill>
                <a:latin typeface="Arial"/>
                <a:cs typeface="Arial"/>
              </a:rPr>
              <a:t>be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90" dirty="0">
                <a:solidFill>
                  <a:srgbClr val="080F4D"/>
                </a:solidFill>
                <a:latin typeface="Arial"/>
                <a:cs typeface="Arial"/>
              </a:rPr>
              <a:t>used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80" dirty="0">
                <a:solidFill>
                  <a:srgbClr val="080F4D"/>
                </a:solidFill>
                <a:latin typeface="Arial"/>
                <a:cs typeface="Arial"/>
              </a:rPr>
              <a:t>for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45" dirty="0">
                <a:solidFill>
                  <a:srgbClr val="080F4D"/>
                </a:solidFill>
                <a:latin typeface="Arial"/>
                <a:cs typeface="Arial"/>
              </a:rPr>
              <a:t>giving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-15" dirty="0">
                <a:solidFill>
                  <a:srgbClr val="080F4D"/>
                </a:solidFill>
                <a:latin typeface="Arial"/>
                <a:cs typeface="Arial"/>
              </a:rPr>
              <a:t>a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080F4D"/>
                </a:solidFill>
                <a:latin typeface="Arial"/>
                <a:cs typeface="Arial"/>
              </a:rPr>
              <a:t>pre</a:t>
            </a:r>
            <a:r>
              <a:rPr sz="2600" spc="120" dirty="0">
                <a:solidFill>
                  <a:srgbClr val="080F4D"/>
                </a:solidFill>
                <a:latin typeface="Arial"/>
                <a:cs typeface="Arial"/>
              </a:rPr>
              <a:t>-</a:t>
            </a:r>
            <a:r>
              <a:rPr sz="2900" spc="120" dirty="0">
                <a:solidFill>
                  <a:srgbClr val="080F4D"/>
                </a:solidFill>
                <a:latin typeface="Arial"/>
                <a:cs typeface="Arial"/>
              </a:rPr>
              <a:t>booking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080F4D"/>
                </a:solidFill>
                <a:latin typeface="Arial"/>
                <a:cs typeface="Arial"/>
              </a:rPr>
              <a:t>options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40" dirty="0">
                <a:solidFill>
                  <a:srgbClr val="080F4D"/>
                </a:solidFill>
                <a:latin typeface="Arial"/>
                <a:cs typeface="Arial"/>
              </a:rPr>
              <a:t>to  </a:t>
            </a:r>
            <a:r>
              <a:rPr sz="2900" spc="40" dirty="0">
                <a:solidFill>
                  <a:srgbClr val="080F4D"/>
                </a:solidFill>
                <a:latin typeface="Arial"/>
                <a:cs typeface="Arial"/>
              </a:rPr>
              <a:t>user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080F4D"/>
                </a:solidFill>
                <a:latin typeface="Arial"/>
                <a:cs typeface="Arial"/>
              </a:rPr>
              <a:t>in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20" dirty="0">
                <a:solidFill>
                  <a:srgbClr val="080F4D"/>
                </a:solidFill>
                <a:latin typeface="Arial"/>
                <a:cs typeface="Arial"/>
              </a:rPr>
              <a:t>campus</a:t>
            </a:r>
            <a:r>
              <a:rPr sz="2600" spc="120" dirty="0">
                <a:solidFill>
                  <a:srgbClr val="080F4D"/>
                </a:solidFill>
                <a:latin typeface="Arial"/>
                <a:cs typeface="Arial"/>
              </a:rPr>
              <a:t>(</a:t>
            </a:r>
            <a:r>
              <a:rPr sz="2900" spc="120" dirty="0">
                <a:solidFill>
                  <a:srgbClr val="080F4D"/>
                </a:solidFill>
                <a:latin typeface="Arial"/>
                <a:cs typeface="Arial"/>
              </a:rPr>
              <a:t>which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65" dirty="0">
                <a:solidFill>
                  <a:srgbClr val="080F4D"/>
                </a:solidFill>
                <a:latin typeface="Arial"/>
                <a:cs typeface="Arial"/>
              </a:rPr>
              <a:t>agree</a:t>
            </a:r>
            <a:r>
              <a:rPr sz="2600" spc="65" dirty="0">
                <a:solidFill>
                  <a:srgbClr val="080F4D"/>
                </a:solidFill>
                <a:latin typeface="Arial"/>
                <a:cs typeface="Arial"/>
              </a:rPr>
              <a:t>)</a:t>
            </a:r>
            <a:r>
              <a:rPr sz="2600" spc="-7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40" dirty="0">
                <a:solidFill>
                  <a:srgbClr val="080F4D"/>
                </a:solidFill>
                <a:latin typeface="Arial"/>
                <a:cs typeface="Arial"/>
              </a:rPr>
              <a:t>to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080F4D"/>
                </a:solidFill>
                <a:latin typeface="Arial"/>
                <a:cs typeface="Arial"/>
              </a:rPr>
              <a:t>make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00" dirty="0">
                <a:solidFill>
                  <a:srgbClr val="080F4D"/>
                </a:solidFill>
                <a:latin typeface="Arial"/>
                <a:cs typeface="Arial"/>
              </a:rPr>
              <a:t>it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90" dirty="0">
                <a:solidFill>
                  <a:srgbClr val="080F4D"/>
                </a:solidFill>
                <a:latin typeface="Arial"/>
                <a:cs typeface="Arial"/>
              </a:rPr>
              <a:t>more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90" dirty="0">
                <a:solidFill>
                  <a:srgbClr val="080F4D"/>
                </a:solidFill>
                <a:latin typeface="Arial"/>
                <a:cs typeface="Arial"/>
              </a:rPr>
              <a:t>functional.</a:t>
            </a:r>
            <a:endParaRPr sz="2900">
              <a:latin typeface="Arial"/>
              <a:cs typeface="Arial"/>
            </a:endParaRPr>
          </a:p>
          <a:p>
            <a:pPr marL="26034" marR="1017905" indent="-10795">
              <a:lnSpc>
                <a:spcPts val="4230"/>
              </a:lnSpc>
              <a:spcBef>
                <a:spcPts val="265"/>
              </a:spcBef>
            </a:pPr>
            <a:r>
              <a:rPr sz="2900" spc="70" dirty="0">
                <a:solidFill>
                  <a:srgbClr val="080F4D"/>
                </a:solidFill>
                <a:latin typeface="Arial"/>
                <a:cs typeface="Arial"/>
              </a:rPr>
              <a:t>Flashing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50" dirty="0">
                <a:solidFill>
                  <a:srgbClr val="080F4D"/>
                </a:solidFill>
                <a:latin typeface="Arial"/>
                <a:cs typeface="Arial"/>
              </a:rPr>
              <a:t>ads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05" dirty="0">
                <a:solidFill>
                  <a:srgbClr val="080F4D"/>
                </a:solidFill>
                <a:latin typeface="Arial"/>
                <a:cs typeface="Arial"/>
              </a:rPr>
              <a:t>of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10" dirty="0">
                <a:solidFill>
                  <a:srgbClr val="080F4D"/>
                </a:solidFill>
                <a:latin typeface="Arial"/>
                <a:cs typeface="Arial"/>
              </a:rPr>
              <a:t>our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080F4D"/>
                </a:solidFill>
                <a:latin typeface="Arial"/>
                <a:cs typeface="Arial"/>
              </a:rPr>
              <a:t>consumers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40" dirty="0">
                <a:solidFill>
                  <a:srgbClr val="080F4D"/>
                </a:solidFill>
                <a:latin typeface="Arial"/>
                <a:cs typeface="Arial"/>
              </a:rPr>
              <a:t>to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080F4D"/>
                </a:solidFill>
                <a:latin typeface="Arial"/>
                <a:cs typeface="Arial"/>
              </a:rPr>
              <a:t>market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85" dirty="0">
                <a:solidFill>
                  <a:srgbClr val="080F4D"/>
                </a:solidFill>
                <a:latin typeface="Arial"/>
                <a:cs typeface="Arial"/>
              </a:rPr>
              <a:t>their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55" dirty="0">
                <a:solidFill>
                  <a:srgbClr val="080F4D"/>
                </a:solidFill>
                <a:latin typeface="Arial"/>
                <a:cs typeface="Arial"/>
              </a:rPr>
              <a:t>business  </a:t>
            </a:r>
            <a:r>
              <a:rPr sz="2900" spc="90" dirty="0">
                <a:solidFill>
                  <a:srgbClr val="080F4D"/>
                </a:solidFill>
                <a:latin typeface="Arial"/>
                <a:cs typeface="Arial"/>
              </a:rPr>
              <a:t>in</a:t>
            </a:r>
            <a:r>
              <a:rPr sz="2600" spc="90" dirty="0">
                <a:solidFill>
                  <a:srgbClr val="080F4D"/>
                </a:solidFill>
                <a:latin typeface="Arial"/>
                <a:cs typeface="Arial"/>
              </a:rPr>
              <a:t>-</a:t>
            </a:r>
            <a:r>
              <a:rPr sz="2900" spc="90" dirty="0">
                <a:solidFill>
                  <a:srgbClr val="080F4D"/>
                </a:solidFill>
                <a:latin typeface="Arial"/>
                <a:cs typeface="Arial"/>
              </a:rPr>
              <a:t>front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05" dirty="0">
                <a:solidFill>
                  <a:srgbClr val="080F4D"/>
                </a:solidFill>
                <a:latin typeface="Arial"/>
                <a:cs typeface="Arial"/>
              </a:rPr>
              <a:t>of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95" dirty="0">
                <a:solidFill>
                  <a:srgbClr val="080F4D"/>
                </a:solidFill>
                <a:latin typeface="Arial"/>
                <a:cs typeface="Arial"/>
              </a:rPr>
              <a:t>normal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10" dirty="0">
                <a:solidFill>
                  <a:srgbClr val="080F4D"/>
                </a:solidFill>
                <a:latin typeface="Arial"/>
                <a:cs typeface="Arial"/>
              </a:rPr>
              <a:t>public.</a:t>
            </a:r>
            <a:endParaRPr sz="29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475"/>
              </a:spcBef>
            </a:pPr>
            <a:r>
              <a:rPr sz="2900" spc="85" dirty="0">
                <a:solidFill>
                  <a:srgbClr val="080F4D"/>
                </a:solidFill>
                <a:latin typeface="Arial"/>
                <a:cs typeface="Arial"/>
              </a:rPr>
              <a:t>Giving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95" dirty="0">
                <a:solidFill>
                  <a:srgbClr val="080F4D"/>
                </a:solidFill>
                <a:latin typeface="Arial"/>
                <a:cs typeface="Arial"/>
              </a:rPr>
              <a:t>innovative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80" dirty="0">
                <a:solidFill>
                  <a:srgbClr val="080F4D"/>
                </a:solidFill>
                <a:latin typeface="Arial"/>
                <a:cs typeface="Arial"/>
              </a:rPr>
              <a:t>advertisement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080F4D"/>
                </a:solidFill>
                <a:latin typeface="Arial"/>
                <a:cs typeface="Arial"/>
              </a:rPr>
              <a:t>options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40" dirty="0">
                <a:solidFill>
                  <a:srgbClr val="080F4D"/>
                </a:solidFill>
                <a:latin typeface="Arial"/>
                <a:cs typeface="Arial"/>
              </a:rPr>
              <a:t>to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10" dirty="0">
                <a:solidFill>
                  <a:srgbClr val="080F4D"/>
                </a:solidFill>
                <a:latin typeface="Arial"/>
                <a:cs typeface="Arial"/>
              </a:rPr>
              <a:t>our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75" dirty="0">
                <a:solidFill>
                  <a:srgbClr val="080F4D"/>
                </a:solidFill>
                <a:latin typeface="Arial"/>
                <a:cs typeface="Arial"/>
              </a:rPr>
              <a:t>consumers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40" dirty="0">
                <a:solidFill>
                  <a:srgbClr val="080F4D"/>
                </a:solidFill>
                <a:latin typeface="Arial"/>
                <a:cs typeface="Arial"/>
              </a:rPr>
              <a:t>to</a:t>
            </a:r>
            <a:endParaRPr sz="2900">
              <a:latin typeface="Arial"/>
              <a:cs typeface="Arial"/>
            </a:endParaRPr>
          </a:p>
          <a:p>
            <a:pPr marL="15240" marR="248285">
              <a:lnSpc>
                <a:spcPts val="4230"/>
              </a:lnSpc>
              <a:spcBef>
                <a:spcPts val="265"/>
              </a:spcBef>
            </a:pPr>
            <a:r>
              <a:rPr sz="2900" spc="75" dirty="0">
                <a:solidFill>
                  <a:srgbClr val="080F4D"/>
                </a:solidFill>
                <a:latin typeface="Arial"/>
                <a:cs typeface="Arial"/>
              </a:rPr>
              <a:t>make </a:t>
            </a:r>
            <a:r>
              <a:rPr sz="2900" spc="85" dirty="0">
                <a:solidFill>
                  <a:srgbClr val="080F4D"/>
                </a:solidFill>
                <a:latin typeface="Arial"/>
                <a:cs typeface="Arial"/>
              </a:rPr>
              <a:t>their </a:t>
            </a:r>
            <a:r>
              <a:rPr sz="2900" spc="114" dirty="0">
                <a:solidFill>
                  <a:srgbClr val="080F4D"/>
                </a:solidFill>
                <a:latin typeface="Arial"/>
                <a:cs typeface="Arial"/>
              </a:rPr>
              <a:t>shop </a:t>
            </a:r>
            <a:r>
              <a:rPr sz="2900" spc="85" dirty="0">
                <a:solidFill>
                  <a:srgbClr val="080F4D"/>
                </a:solidFill>
                <a:latin typeface="Arial"/>
                <a:cs typeface="Arial"/>
              </a:rPr>
              <a:t>or hotels </a:t>
            </a:r>
            <a:r>
              <a:rPr sz="2900" spc="-15" dirty="0">
                <a:solidFill>
                  <a:srgbClr val="080F4D"/>
                </a:solidFill>
                <a:latin typeface="Arial"/>
                <a:cs typeface="Arial"/>
              </a:rPr>
              <a:t>a </a:t>
            </a:r>
            <a:r>
              <a:rPr sz="2900" spc="75" dirty="0">
                <a:solidFill>
                  <a:srgbClr val="080F4D"/>
                </a:solidFill>
                <a:latin typeface="Arial"/>
                <a:cs typeface="Arial"/>
              </a:rPr>
              <a:t>market </a:t>
            </a:r>
            <a:r>
              <a:rPr sz="2900" spc="55" dirty="0">
                <a:solidFill>
                  <a:srgbClr val="080F4D"/>
                </a:solidFill>
                <a:latin typeface="Arial"/>
                <a:cs typeface="Arial"/>
              </a:rPr>
              <a:t>gatherer, </a:t>
            </a:r>
            <a:r>
              <a:rPr sz="2900" spc="160" dirty="0">
                <a:solidFill>
                  <a:srgbClr val="080F4D"/>
                </a:solidFill>
                <a:latin typeface="Arial"/>
                <a:cs typeface="Arial"/>
              </a:rPr>
              <a:t>on </a:t>
            </a:r>
            <a:r>
              <a:rPr sz="2900" spc="55" dirty="0">
                <a:solidFill>
                  <a:srgbClr val="080F4D"/>
                </a:solidFill>
                <a:latin typeface="Arial"/>
                <a:cs typeface="Arial"/>
              </a:rPr>
              <a:t>trends.  </a:t>
            </a:r>
            <a:r>
              <a:rPr sz="2900" spc="100" dirty="0">
                <a:solidFill>
                  <a:srgbClr val="080F4D"/>
                </a:solidFill>
                <a:latin typeface="Arial"/>
                <a:cs typeface="Arial"/>
              </a:rPr>
              <a:t>Providing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80" dirty="0">
                <a:solidFill>
                  <a:srgbClr val="080F4D"/>
                </a:solidFill>
                <a:latin typeface="Arial"/>
                <a:cs typeface="Arial"/>
              </a:rPr>
              <a:t>loyal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30" dirty="0">
                <a:solidFill>
                  <a:srgbClr val="080F4D"/>
                </a:solidFill>
                <a:latin typeface="Arial"/>
                <a:cs typeface="Arial"/>
              </a:rPr>
              <a:t>services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40" dirty="0">
                <a:solidFill>
                  <a:srgbClr val="080F4D"/>
                </a:solidFill>
                <a:latin typeface="Arial"/>
                <a:cs typeface="Arial"/>
              </a:rPr>
              <a:t>to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10" dirty="0">
                <a:solidFill>
                  <a:srgbClr val="080F4D"/>
                </a:solidFill>
                <a:latin typeface="Arial"/>
                <a:cs typeface="Arial"/>
              </a:rPr>
              <a:t>the</a:t>
            </a:r>
            <a:r>
              <a:rPr sz="2900" spc="-15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55" dirty="0">
                <a:solidFill>
                  <a:srgbClr val="080F4D"/>
                </a:solidFill>
                <a:latin typeface="Arial"/>
                <a:cs typeface="Arial"/>
              </a:rPr>
              <a:t>consumers,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30" dirty="0">
                <a:solidFill>
                  <a:srgbClr val="080F4D"/>
                </a:solidFill>
                <a:latin typeface="Arial"/>
                <a:cs typeface="Arial"/>
              </a:rPr>
              <a:t>and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25" dirty="0">
                <a:solidFill>
                  <a:srgbClr val="080F4D"/>
                </a:solidFill>
                <a:latin typeface="Arial"/>
                <a:cs typeface="Arial"/>
              </a:rPr>
              <a:t>keeping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100" dirty="0">
                <a:solidFill>
                  <a:srgbClr val="080F4D"/>
                </a:solidFill>
                <a:latin typeface="Arial"/>
                <a:cs typeface="Arial"/>
              </a:rPr>
              <a:t>it</a:t>
            </a:r>
            <a:r>
              <a:rPr sz="2900" spc="-155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-45" dirty="0">
                <a:solidFill>
                  <a:srgbClr val="080F4D"/>
                </a:solidFill>
                <a:latin typeface="Arial"/>
                <a:cs typeface="Arial"/>
              </a:rPr>
              <a:t>as  </a:t>
            </a:r>
            <a:r>
              <a:rPr sz="2900" spc="110" dirty="0">
                <a:solidFill>
                  <a:srgbClr val="080F4D"/>
                </a:solidFill>
                <a:latin typeface="Arial"/>
                <a:cs typeface="Arial"/>
              </a:rPr>
              <a:t>our</a:t>
            </a:r>
            <a:r>
              <a:rPr sz="2900" spc="-160" dirty="0">
                <a:solidFill>
                  <a:srgbClr val="080F4D"/>
                </a:solidFill>
                <a:latin typeface="Arial"/>
                <a:cs typeface="Arial"/>
              </a:rPr>
              <a:t> </a:t>
            </a:r>
            <a:r>
              <a:rPr sz="2900" spc="80" dirty="0">
                <a:solidFill>
                  <a:srgbClr val="080F4D"/>
                </a:solidFill>
                <a:latin typeface="Arial"/>
                <a:cs typeface="Arial"/>
              </a:rPr>
              <a:t>top</a:t>
            </a:r>
            <a:r>
              <a:rPr sz="2600" spc="80" dirty="0">
                <a:solidFill>
                  <a:srgbClr val="080F4D"/>
                </a:solidFill>
                <a:latin typeface="Arial"/>
                <a:cs typeface="Arial"/>
              </a:rPr>
              <a:t>-</a:t>
            </a:r>
            <a:r>
              <a:rPr sz="2900" spc="80" dirty="0">
                <a:solidFill>
                  <a:srgbClr val="080F4D"/>
                </a:solidFill>
                <a:latin typeface="Arial"/>
                <a:cs typeface="Arial"/>
              </a:rPr>
              <a:t>priority.</a:t>
            </a:r>
            <a:endParaRPr sz="2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885542" y="8500597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5" h="361315">
                <a:moveTo>
                  <a:pt x="180654" y="361309"/>
                </a:moveTo>
                <a:lnTo>
                  <a:pt x="136748" y="355894"/>
                </a:lnTo>
                <a:lnTo>
                  <a:pt x="95493" y="339980"/>
                </a:lnTo>
                <a:lnTo>
                  <a:pt x="59341" y="314519"/>
                </a:lnTo>
                <a:lnTo>
                  <a:pt x="30445" y="281021"/>
                </a:lnTo>
                <a:lnTo>
                  <a:pt x="10555" y="241505"/>
                </a:lnTo>
                <a:lnTo>
                  <a:pt x="867" y="198362"/>
                </a:lnTo>
                <a:lnTo>
                  <a:pt x="0" y="180654"/>
                </a:lnTo>
                <a:lnTo>
                  <a:pt x="216" y="171779"/>
                </a:lnTo>
                <a:lnTo>
                  <a:pt x="7776" y="128212"/>
                </a:lnTo>
                <a:lnTo>
                  <a:pt x="25695" y="87788"/>
                </a:lnTo>
                <a:lnTo>
                  <a:pt x="52912" y="52912"/>
                </a:lnTo>
                <a:lnTo>
                  <a:pt x="87788" y="25695"/>
                </a:lnTo>
                <a:lnTo>
                  <a:pt x="128212" y="7776"/>
                </a:lnTo>
                <a:lnTo>
                  <a:pt x="171779" y="216"/>
                </a:lnTo>
                <a:lnTo>
                  <a:pt x="180654" y="0"/>
                </a:lnTo>
                <a:lnTo>
                  <a:pt x="189530" y="216"/>
                </a:lnTo>
                <a:lnTo>
                  <a:pt x="233096" y="7776"/>
                </a:lnTo>
                <a:lnTo>
                  <a:pt x="273521" y="25695"/>
                </a:lnTo>
                <a:lnTo>
                  <a:pt x="308397" y="52912"/>
                </a:lnTo>
                <a:lnTo>
                  <a:pt x="335614" y="87788"/>
                </a:lnTo>
                <a:lnTo>
                  <a:pt x="353532" y="128212"/>
                </a:lnTo>
                <a:lnTo>
                  <a:pt x="361092" y="171779"/>
                </a:lnTo>
                <a:lnTo>
                  <a:pt x="361309" y="180654"/>
                </a:lnTo>
                <a:lnTo>
                  <a:pt x="361092" y="189530"/>
                </a:lnTo>
                <a:lnTo>
                  <a:pt x="353532" y="233096"/>
                </a:lnTo>
                <a:lnTo>
                  <a:pt x="335614" y="273521"/>
                </a:lnTo>
                <a:lnTo>
                  <a:pt x="308397" y="308397"/>
                </a:lnTo>
                <a:lnTo>
                  <a:pt x="273521" y="335614"/>
                </a:lnTo>
                <a:lnTo>
                  <a:pt x="233096" y="353532"/>
                </a:lnTo>
                <a:lnTo>
                  <a:pt x="189530" y="361092"/>
                </a:lnTo>
                <a:lnTo>
                  <a:pt x="180654" y="361309"/>
                </a:lnTo>
                <a:close/>
              </a:path>
            </a:pathLst>
          </a:custGeom>
          <a:solidFill>
            <a:srgbClr val="324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2352854" y="1538233"/>
            <a:ext cx="5713730" cy="6177915"/>
            <a:chOff x="12352854" y="1538233"/>
            <a:chExt cx="5713730" cy="6177915"/>
          </a:xfrm>
        </p:grpSpPr>
        <p:sp>
          <p:nvSpPr>
            <p:cNvPr id="14" name="object 14"/>
            <p:cNvSpPr/>
            <p:nvPr/>
          </p:nvSpPr>
          <p:spPr>
            <a:xfrm>
              <a:off x="12352845" y="1538236"/>
              <a:ext cx="5713730" cy="6177915"/>
            </a:xfrm>
            <a:custGeom>
              <a:avLst/>
              <a:gdLst/>
              <a:ahLst/>
              <a:cxnLst/>
              <a:rect l="l" t="t" r="r" b="b"/>
              <a:pathLst>
                <a:path w="5713730" h="6177915">
                  <a:moveTo>
                    <a:pt x="4274439" y="218262"/>
                  </a:moveTo>
                  <a:lnTo>
                    <a:pt x="4268673" y="168338"/>
                  </a:lnTo>
                  <a:lnTo>
                    <a:pt x="4252252" y="122440"/>
                  </a:lnTo>
                  <a:lnTo>
                    <a:pt x="4250804" y="120180"/>
                  </a:lnTo>
                  <a:lnTo>
                    <a:pt x="4226471" y="81915"/>
                  </a:lnTo>
                  <a:lnTo>
                    <a:pt x="4192663" y="48069"/>
                  </a:lnTo>
                  <a:lnTo>
                    <a:pt x="4154259" y="23609"/>
                  </a:lnTo>
                  <a:lnTo>
                    <a:pt x="4154259" y="218262"/>
                  </a:lnTo>
                  <a:lnTo>
                    <a:pt x="4146524" y="256336"/>
                  </a:lnTo>
                  <a:lnTo>
                    <a:pt x="4125442" y="287528"/>
                  </a:lnTo>
                  <a:lnTo>
                    <a:pt x="4094251" y="308610"/>
                  </a:lnTo>
                  <a:lnTo>
                    <a:pt x="4056176" y="316357"/>
                  </a:lnTo>
                  <a:lnTo>
                    <a:pt x="4018102" y="308610"/>
                  </a:lnTo>
                  <a:lnTo>
                    <a:pt x="3986911" y="287528"/>
                  </a:lnTo>
                  <a:lnTo>
                    <a:pt x="3965829" y="256336"/>
                  </a:lnTo>
                  <a:lnTo>
                    <a:pt x="3958082" y="218262"/>
                  </a:lnTo>
                  <a:lnTo>
                    <a:pt x="3965829" y="180200"/>
                  </a:lnTo>
                  <a:lnTo>
                    <a:pt x="3986911" y="149009"/>
                  </a:lnTo>
                  <a:lnTo>
                    <a:pt x="4018102" y="127927"/>
                  </a:lnTo>
                  <a:lnTo>
                    <a:pt x="4056176" y="120180"/>
                  </a:lnTo>
                  <a:lnTo>
                    <a:pt x="4094378" y="127927"/>
                  </a:lnTo>
                  <a:lnTo>
                    <a:pt x="4125557" y="149009"/>
                  </a:lnTo>
                  <a:lnTo>
                    <a:pt x="4146562" y="180200"/>
                  </a:lnTo>
                  <a:lnTo>
                    <a:pt x="4154259" y="218262"/>
                  </a:lnTo>
                  <a:lnTo>
                    <a:pt x="4154259" y="23609"/>
                  </a:lnTo>
                  <a:lnTo>
                    <a:pt x="4152138" y="22250"/>
                  </a:lnTo>
                  <a:lnTo>
                    <a:pt x="4106202" y="5791"/>
                  </a:lnTo>
                  <a:lnTo>
                    <a:pt x="4056176" y="0"/>
                  </a:lnTo>
                  <a:lnTo>
                    <a:pt x="4006240" y="5791"/>
                  </a:lnTo>
                  <a:lnTo>
                    <a:pt x="3960355" y="22250"/>
                  </a:lnTo>
                  <a:lnTo>
                    <a:pt x="3919817" y="48069"/>
                  </a:lnTo>
                  <a:lnTo>
                    <a:pt x="3885971" y="81915"/>
                  </a:lnTo>
                  <a:lnTo>
                    <a:pt x="3860165" y="122440"/>
                  </a:lnTo>
                  <a:lnTo>
                    <a:pt x="3843693" y="168338"/>
                  </a:lnTo>
                  <a:lnTo>
                    <a:pt x="3837914" y="218262"/>
                  </a:lnTo>
                  <a:lnTo>
                    <a:pt x="3843693" y="268312"/>
                  </a:lnTo>
                  <a:lnTo>
                    <a:pt x="3860165" y="314299"/>
                  </a:lnTo>
                  <a:lnTo>
                    <a:pt x="3885971" y="354888"/>
                  </a:lnTo>
                  <a:lnTo>
                    <a:pt x="3919817" y="388759"/>
                  </a:lnTo>
                  <a:lnTo>
                    <a:pt x="3960355" y="414604"/>
                  </a:lnTo>
                  <a:lnTo>
                    <a:pt x="4006240" y="431076"/>
                  </a:lnTo>
                  <a:lnTo>
                    <a:pt x="4056176" y="436854"/>
                  </a:lnTo>
                  <a:lnTo>
                    <a:pt x="4106227" y="431076"/>
                  </a:lnTo>
                  <a:lnTo>
                    <a:pt x="4152201" y="414604"/>
                  </a:lnTo>
                  <a:lnTo>
                    <a:pt x="4192778" y="388759"/>
                  </a:lnTo>
                  <a:lnTo>
                    <a:pt x="4226611" y="354888"/>
                  </a:lnTo>
                  <a:lnTo>
                    <a:pt x="4251083" y="316357"/>
                  </a:lnTo>
                  <a:lnTo>
                    <a:pt x="4252392" y="314299"/>
                  </a:lnTo>
                  <a:lnTo>
                    <a:pt x="4268775" y="268312"/>
                  </a:lnTo>
                  <a:lnTo>
                    <a:pt x="4274439" y="218262"/>
                  </a:lnTo>
                  <a:close/>
                </a:path>
                <a:path w="5713730" h="6177915">
                  <a:moveTo>
                    <a:pt x="5713590" y="3480511"/>
                  </a:moveTo>
                  <a:lnTo>
                    <a:pt x="5713323" y="3428923"/>
                  </a:lnTo>
                  <a:lnTo>
                    <a:pt x="5711685" y="3377590"/>
                  </a:lnTo>
                  <a:lnTo>
                    <a:pt x="5708751" y="3326511"/>
                  </a:lnTo>
                  <a:lnTo>
                    <a:pt x="5704611" y="3275685"/>
                  </a:lnTo>
                  <a:lnTo>
                    <a:pt x="5699353" y="3225152"/>
                  </a:lnTo>
                  <a:lnTo>
                    <a:pt x="5693054" y="3174911"/>
                  </a:lnTo>
                  <a:lnTo>
                    <a:pt x="5685802" y="3124974"/>
                  </a:lnTo>
                  <a:lnTo>
                    <a:pt x="5677674" y="3075368"/>
                  </a:lnTo>
                  <a:lnTo>
                    <a:pt x="5667705" y="3025686"/>
                  </a:lnTo>
                  <a:lnTo>
                    <a:pt x="5656732" y="2976346"/>
                  </a:lnTo>
                  <a:lnTo>
                    <a:pt x="5644807" y="2927350"/>
                  </a:lnTo>
                  <a:lnTo>
                    <a:pt x="5631929" y="2878683"/>
                  </a:lnTo>
                  <a:lnTo>
                    <a:pt x="5618137" y="2830334"/>
                  </a:lnTo>
                  <a:lnTo>
                    <a:pt x="5603456" y="2782328"/>
                  </a:lnTo>
                  <a:lnTo>
                    <a:pt x="5587885" y="2734653"/>
                  </a:lnTo>
                  <a:lnTo>
                    <a:pt x="5571452" y="2687294"/>
                  </a:lnTo>
                  <a:lnTo>
                    <a:pt x="5554192" y="2640253"/>
                  </a:lnTo>
                  <a:lnTo>
                    <a:pt x="5536120" y="2593543"/>
                  </a:lnTo>
                  <a:lnTo>
                    <a:pt x="5517261" y="2547150"/>
                  </a:lnTo>
                  <a:lnTo>
                    <a:pt x="5497639" y="2501087"/>
                  </a:lnTo>
                  <a:lnTo>
                    <a:pt x="5477256" y="2455329"/>
                  </a:lnTo>
                  <a:lnTo>
                    <a:pt x="5456161" y="2409888"/>
                  </a:lnTo>
                  <a:lnTo>
                    <a:pt x="5434355" y="2364752"/>
                  </a:lnTo>
                  <a:lnTo>
                    <a:pt x="5411876" y="2319934"/>
                  </a:lnTo>
                  <a:lnTo>
                    <a:pt x="5388737" y="2275421"/>
                  </a:lnTo>
                  <a:lnTo>
                    <a:pt x="5364950" y="2231225"/>
                  </a:lnTo>
                  <a:lnTo>
                    <a:pt x="5340553" y="2187321"/>
                  </a:lnTo>
                  <a:lnTo>
                    <a:pt x="5315572" y="2143734"/>
                  </a:lnTo>
                  <a:lnTo>
                    <a:pt x="5290007" y="2100440"/>
                  </a:lnTo>
                  <a:lnTo>
                    <a:pt x="5263908" y="2057438"/>
                  </a:lnTo>
                  <a:lnTo>
                    <a:pt x="5237264" y="2014753"/>
                  </a:lnTo>
                  <a:lnTo>
                    <a:pt x="5210124" y="1972348"/>
                  </a:lnTo>
                  <a:lnTo>
                    <a:pt x="5182501" y="1930247"/>
                  </a:lnTo>
                  <a:lnTo>
                    <a:pt x="5154409" y="1888426"/>
                  </a:lnTo>
                  <a:lnTo>
                    <a:pt x="5125885" y="1846910"/>
                  </a:lnTo>
                  <a:lnTo>
                    <a:pt x="5096929" y="1805673"/>
                  </a:lnTo>
                  <a:lnTo>
                    <a:pt x="5067592" y="1764728"/>
                  </a:lnTo>
                  <a:lnTo>
                    <a:pt x="5037874" y="1724063"/>
                  </a:lnTo>
                  <a:lnTo>
                    <a:pt x="5007800" y="1683689"/>
                  </a:lnTo>
                  <a:lnTo>
                    <a:pt x="4977396" y="1643583"/>
                  </a:lnTo>
                  <a:lnTo>
                    <a:pt x="4946688" y="1603768"/>
                  </a:lnTo>
                  <a:lnTo>
                    <a:pt x="4915687" y="1564220"/>
                  </a:lnTo>
                  <a:lnTo>
                    <a:pt x="4884432" y="1524965"/>
                  </a:lnTo>
                  <a:lnTo>
                    <a:pt x="4852924" y="1485963"/>
                  </a:lnTo>
                  <a:lnTo>
                    <a:pt x="4821313" y="1447546"/>
                  </a:lnTo>
                  <a:lnTo>
                    <a:pt x="4789348" y="1409407"/>
                  </a:lnTo>
                  <a:lnTo>
                    <a:pt x="4757001" y="1371549"/>
                  </a:lnTo>
                  <a:lnTo>
                    <a:pt x="4724273" y="1333995"/>
                  </a:lnTo>
                  <a:lnTo>
                    <a:pt x="4691177" y="1296758"/>
                  </a:lnTo>
                  <a:lnTo>
                    <a:pt x="4657687" y="1259852"/>
                  </a:lnTo>
                  <a:lnTo>
                    <a:pt x="4623816" y="1223302"/>
                  </a:lnTo>
                  <a:lnTo>
                    <a:pt x="4589551" y="1187132"/>
                  </a:lnTo>
                  <a:lnTo>
                    <a:pt x="4554893" y="1151343"/>
                  </a:lnTo>
                  <a:lnTo>
                    <a:pt x="4519841" y="1115949"/>
                  </a:lnTo>
                  <a:lnTo>
                    <a:pt x="4484382" y="1080985"/>
                  </a:lnTo>
                  <a:lnTo>
                    <a:pt x="4448518" y="1046454"/>
                  </a:lnTo>
                  <a:lnTo>
                    <a:pt x="4412246" y="1012367"/>
                  </a:lnTo>
                  <a:lnTo>
                    <a:pt x="4375569" y="978763"/>
                  </a:lnTo>
                  <a:lnTo>
                    <a:pt x="4338459" y="945642"/>
                  </a:lnTo>
                  <a:lnTo>
                    <a:pt x="4300944" y="913015"/>
                  </a:lnTo>
                  <a:lnTo>
                    <a:pt x="4262996" y="880910"/>
                  </a:lnTo>
                  <a:lnTo>
                    <a:pt x="4224617" y="849350"/>
                  </a:lnTo>
                  <a:lnTo>
                    <a:pt x="4185805" y="818337"/>
                  </a:lnTo>
                  <a:lnTo>
                    <a:pt x="4146562" y="787895"/>
                  </a:lnTo>
                  <a:lnTo>
                    <a:pt x="4106888" y="758037"/>
                  </a:lnTo>
                  <a:lnTo>
                    <a:pt x="4066756" y="728789"/>
                  </a:lnTo>
                  <a:lnTo>
                    <a:pt x="4026179" y="700163"/>
                  </a:lnTo>
                  <a:lnTo>
                    <a:pt x="3985158" y="672160"/>
                  </a:lnTo>
                  <a:lnTo>
                    <a:pt x="3943693" y="644817"/>
                  </a:lnTo>
                  <a:lnTo>
                    <a:pt x="3901757" y="618147"/>
                  </a:lnTo>
                  <a:lnTo>
                    <a:pt x="3859352" y="592162"/>
                  </a:lnTo>
                  <a:lnTo>
                    <a:pt x="3816502" y="566877"/>
                  </a:lnTo>
                  <a:lnTo>
                    <a:pt x="3773170" y="542315"/>
                  </a:lnTo>
                  <a:lnTo>
                    <a:pt x="3729367" y="518490"/>
                  </a:lnTo>
                  <a:lnTo>
                    <a:pt x="3685082" y="495414"/>
                  </a:lnTo>
                  <a:lnTo>
                    <a:pt x="3640328" y="473113"/>
                  </a:lnTo>
                  <a:lnTo>
                    <a:pt x="3596436" y="451891"/>
                  </a:lnTo>
                  <a:lnTo>
                    <a:pt x="3551898" y="431025"/>
                  </a:lnTo>
                  <a:lnTo>
                    <a:pt x="3506749" y="410603"/>
                  </a:lnTo>
                  <a:lnTo>
                    <a:pt x="3461054" y="390766"/>
                  </a:lnTo>
                  <a:lnTo>
                    <a:pt x="3414826" y="371627"/>
                  </a:lnTo>
                  <a:lnTo>
                    <a:pt x="3368154" y="353288"/>
                  </a:lnTo>
                  <a:lnTo>
                    <a:pt x="3321050" y="335889"/>
                  </a:lnTo>
                  <a:lnTo>
                    <a:pt x="3273577" y="319544"/>
                  </a:lnTo>
                  <a:lnTo>
                    <a:pt x="3225787" y="304355"/>
                  </a:lnTo>
                  <a:lnTo>
                    <a:pt x="3177717" y="290449"/>
                  </a:lnTo>
                  <a:lnTo>
                    <a:pt x="3129432" y="277952"/>
                  </a:lnTo>
                  <a:lnTo>
                    <a:pt x="3080956" y="266966"/>
                  </a:lnTo>
                  <a:lnTo>
                    <a:pt x="3032341" y="257619"/>
                  </a:lnTo>
                  <a:lnTo>
                    <a:pt x="2983649" y="250024"/>
                  </a:lnTo>
                  <a:lnTo>
                    <a:pt x="2934919" y="244309"/>
                  </a:lnTo>
                  <a:lnTo>
                    <a:pt x="2886189" y="240576"/>
                  </a:lnTo>
                  <a:lnTo>
                    <a:pt x="2834462" y="238582"/>
                  </a:lnTo>
                  <a:lnTo>
                    <a:pt x="2782697" y="238315"/>
                  </a:lnTo>
                  <a:lnTo>
                    <a:pt x="2730982" y="239750"/>
                  </a:lnTo>
                  <a:lnTo>
                    <a:pt x="2679331" y="242887"/>
                  </a:lnTo>
                  <a:lnTo>
                    <a:pt x="2627807" y="247675"/>
                  </a:lnTo>
                  <a:lnTo>
                    <a:pt x="2576461" y="254114"/>
                  </a:lnTo>
                  <a:lnTo>
                    <a:pt x="2525318" y="262178"/>
                  </a:lnTo>
                  <a:lnTo>
                    <a:pt x="2474442" y="271818"/>
                  </a:lnTo>
                  <a:lnTo>
                    <a:pt x="2423884" y="283044"/>
                  </a:lnTo>
                  <a:lnTo>
                    <a:pt x="2373680" y="295808"/>
                  </a:lnTo>
                  <a:lnTo>
                    <a:pt x="2323884" y="310095"/>
                  </a:lnTo>
                  <a:lnTo>
                    <a:pt x="2274532" y="325882"/>
                  </a:lnTo>
                  <a:lnTo>
                    <a:pt x="2225687" y="343154"/>
                  </a:lnTo>
                  <a:lnTo>
                    <a:pt x="2177377" y="361873"/>
                  </a:lnTo>
                  <a:lnTo>
                    <a:pt x="2129663" y="382016"/>
                  </a:lnTo>
                  <a:lnTo>
                    <a:pt x="2084819" y="402259"/>
                  </a:lnTo>
                  <a:lnTo>
                    <a:pt x="2040509" y="423837"/>
                  </a:lnTo>
                  <a:lnTo>
                    <a:pt x="1996821" y="446747"/>
                  </a:lnTo>
                  <a:lnTo>
                    <a:pt x="1953780" y="470966"/>
                  </a:lnTo>
                  <a:lnTo>
                    <a:pt x="1911438" y="496443"/>
                  </a:lnTo>
                  <a:lnTo>
                    <a:pt x="1869846" y="523163"/>
                  </a:lnTo>
                  <a:lnTo>
                    <a:pt x="1829054" y="551103"/>
                  </a:lnTo>
                  <a:lnTo>
                    <a:pt x="1789112" y="580237"/>
                  </a:lnTo>
                  <a:lnTo>
                    <a:pt x="1750060" y="610539"/>
                  </a:lnTo>
                  <a:lnTo>
                    <a:pt x="1711960" y="641985"/>
                  </a:lnTo>
                  <a:lnTo>
                    <a:pt x="1674863" y="674535"/>
                  </a:lnTo>
                  <a:lnTo>
                    <a:pt x="1638808" y="708177"/>
                  </a:lnTo>
                  <a:lnTo>
                    <a:pt x="1603844" y="742886"/>
                  </a:lnTo>
                  <a:lnTo>
                    <a:pt x="1570024" y="778611"/>
                  </a:lnTo>
                  <a:lnTo>
                    <a:pt x="1537398" y="815365"/>
                  </a:lnTo>
                  <a:lnTo>
                    <a:pt x="1506016" y="853084"/>
                  </a:lnTo>
                  <a:lnTo>
                    <a:pt x="1473898" y="894168"/>
                  </a:lnTo>
                  <a:lnTo>
                    <a:pt x="1443393" y="936167"/>
                  </a:lnTo>
                  <a:lnTo>
                    <a:pt x="1414386" y="979017"/>
                  </a:lnTo>
                  <a:lnTo>
                    <a:pt x="1386776" y="1022642"/>
                  </a:lnTo>
                  <a:lnTo>
                    <a:pt x="1360449" y="1067003"/>
                  </a:lnTo>
                  <a:lnTo>
                    <a:pt x="1335316" y="1112012"/>
                  </a:lnTo>
                  <a:lnTo>
                    <a:pt x="1311249" y="1157643"/>
                  </a:lnTo>
                  <a:lnTo>
                    <a:pt x="1288148" y="1203794"/>
                  </a:lnTo>
                  <a:lnTo>
                    <a:pt x="1265910" y="1250429"/>
                  </a:lnTo>
                  <a:lnTo>
                    <a:pt x="1244422" y="1297495"/>
                  </a:lnTo>
                  <a:lnTo>
                    <a:pt x="1223594" y="1344904"/>
                  </a:lnTo>
                  <a:lnTo>
                    <a:pt x="1203299" y="1392605"/>
                  </a:lnTo>
                  <a:lnTo>
                    <a:pt x="1183436" y="1440548"/>
                  </a:lnTo>
                  <a:lnTo>
                    <a:pt x="1163904" y="1488655"/>
                  </a:lnTo>
                  <a:lnTo>
                    <a:pt x="1106195" y="1633397"/>
                  </a:lnTo>
                  <a:lnTo>
                    <a:pt x="1087462" y="1679841"/>
                  </a:lnTo>
                  <a:lnTo>
                    <a:pt x="1068260" y="1726069"/>
                  </a:lnTo>
                  <a:lnTo>
                    <a:pt x="1048600" y="1772069"/>
                  </a:lnTo>
                  <a:lnTo>
                    <a:pt x="1028534" y="1817852"/>
                  </a:lnTo>
                  <a:lnTo>
                    <a:pt x="1008062" y="1863458"/>
                  </a:lnTo>
                  <a:lnTo>
                    <a:pt x="987221" y="1908873"/>
                  </a:lnTo>
                  <a:lnTo>
                    <a:pt x="966025" y="1954110"/>
                  </a:lnTo>
                  <a:lnTo>
                    <a:pt x="944511" y="1999208"/>
                  </a:lnTo>
                  <a:lnTo>
                    <a:pt x="922705" y="2044153"/>
                  </a:lnTo>
                  <a:lnTo>
                    <a:pt x="900607" y="2088959"/>
                  </a:lnTo>
                  <a:lnTo>
                    <a:pt x="878268" y="2133650"/>
                  </a:lnTo>
                  <a:lnTo>
                    <a:pt x="832929" y="2222703"/>
                  </a:lnTo>
                  <a:lnTo>
                    <a:pt x="786879" y="2311425"/>
                  </a:lnTo>
                  <a:lnTo>
                    <a:pt x="716876" y="2444089"/>
                  </a:lnTo>
                  <a:lnTo>
                    <a:pt x="575983" y="2709075"/>
                  </a:lnTo>
                  <a:lnTo>
                    <a:pt x="529463" y="2797657"/>
                  </a:lnTo>
                  <a:lnTo>
                    <a:pt x="483489" y="2886532"/>
                  </a:lnTo>
                  <a:lnTo>
                    <a:pt x="438251" y="2975800"/>
                  </a:lnTo>
                  <a:lnTo>
                    <a:pt x="415975" y="3020606"/>
                  </a:lnTo>
                  <a:lnTo>
                    <a:pt x="393954" y="3065551"/>
                  </a:lnTo>
                  <a:lnTo>
                    <a:pt x="372211" y="3110649"/>
                  </a:lnTo>
                  <a:lnTo>
                    <a:pt x="350786" y="3155886"/>
                  </a:lnTo>
                  <a:lnTo>
                    <a:pt x="329679" y="3201301"/>
                  </a:lnTo>
                  <a:lnTo>
                    <a:pt x="308927" y="3246907"/>
                  </a:lnTo>
                  <a:lnTo>
                    <a:pt x="288569" y="3292703"/>
                  </a:lnTo>
                  <a:lnTo>
                    <a:pt x="268592" y="3338690"/>
                  </a:lnTo>
                  <a:lnTo>
                    <a:pt x="249059" y="3384918"/>
                  </a:lnTo>
                  <a:lnTo>
                    <a:pt x="229971" y="3431362"/>
                  </a:lnTo>
                  <a:lnTo>
                    <a:pt x="211683" y="3477285"/>
                  </a:lnTo>
                  <a:lnTo>
                    <a:pt x="193954" y="3523538"/>
                  </a:lnTo>
                  <a:lnTo>
                    <a:pt x="176809" y="3570122"/>
                  </a:lnTo>
                  <a:lnTo>
                    <a:pt x="160274" y="3617010"/>
                  </a:lnTo>
                  <a:lnTo>
                    <a:pt x="144373" y="3664178"/>
                  </a:lnTo>
                  <a:lnTo>
                    <a:pt x="129159" y="3711625"/>
                  </a:lnTo>
                  <a:lnTo>
                    <a:pt x="114630" y="3759314"/>
                  </a:lnTo>
                  <a:lnTo>
                    <a:pt x="100825" y="3807244"/>
                  </a:lnTo>
                  <a:lnTo>
                    <a:pt x="87782" y="3855377"/>
                  </a:lnTo>
                  <a:lnTo>
                    <a:pt x="75526" y="3903726"/>
                  </a:lnTo>
                  <a:lnTo>
                    <a:pt x="64084" y="3952252"/>
                  </a:lnTo>
                  <a:lnTo>
                    <a:pt x="53479" y="4000931"/>
                  </a:lnTo>
                  <a:lnTo>
                    <a:pt x="43738" y="4049776"/>
                  </a:lnTo>
                  <a:lnTo>
                    <a:pt x="34899" y="4098747"/>
                  </a:lnTo>
                  <a:lnTo>
                    <a:pt x="27000" y="4147832"/>
                  </a:lnTo>
                  <a:lnTo>
                    <a:pt x="20040" y="4197007"/>
                  </a:lnTo>
                  <a:lnTo>
                    <a:pt x="14071" y="4246257"/>
                  </a:lnTo>
                  <a:lnTo>
                    <a:pt x="9118" y="4295584"/>
                  </a:lnTo>
                  <a:lnTo>
                    <a:pt x="5207" y="4344949"/>
                  </a:lnTo>
                  <a:lnTo>
                    <a:pt x="2362" y="4394339"/>
                  </a:lnTo>
                  <a:lnTo>
                    <a:pt x="622" y="4443730"/>
                  </a:lnTo>
                  <a:lnTo>
                    <a:pt x="0" y="4493133"/>
                  </a:lnTo>
                  <a:lnTo>
                    <a:pt x="546" y="4542498"/>
                  </a:lnTo>
                  <a:lnTo>
                    <a:pt x="2273" y="4591824"/>
                  </a:lnTo>
                  <a:lnTo>
                    <a:pt x="5207" y="4641088"/>
                  </a:lnTo>
                  <a:lnTo>
                    <a:pt x="9385" y="4690288"/>
                  </a:lnTo>
                  <a:lnTo>
                    <a:pt x="14846" y="4739373"/>
                  </a:lnTo>
                  <a:lnTo>
                    <a:pt x="21590" y="4788370"/>
                  </a:lnTo>
                  <a:lnTo>
                    <a:pt x="29679" y="4837227"/>
                  </a:lnTo>
                  <a:lnTo>
                    <a:pt x="39116" y="4885931"/>
                  </a:lnTo>
                  <a:lnTo>
                    <a:pt x="49936" y="4934483"/>
                  </a:lnTo>
                  <a:lnTo>
                    <a:pt x="62166" y="4982857"/>
                  </a:lnTo>
                  <a:lnTo>
                    <a:pt x="75844" y="5031029"/>
                  </a:lnTo>
                  <a:lnTo>
                    <a:pt x="90995" y="5078984"/>
                  </a:lnTo>
                  <a:lnTo>
                    <a:pt x="107645" y="5126710"/>
                  </a:lnTo>
                  <a:lnTo>
                    <a:pt x="125831" y="5174183"/>
                  </a:lnTo>
                  <a:lnTo>
                    <a:pt x="145796" y="5221389"/>
                  </a:lnTo>
                  <a:lnTo>
                    <a:pt x="167233" y="5267414"/>
                  </a:lnTo>
                  <a:lnTo>
                    <a:pt x="190093" y="5312245"/>
                  </a:lnTo>
                  <a:lnTo>
                    <a:pt x="214363" y="5355882"/>
                  </a:lnTo>
                  <a:lnTo>
                    <a:pt x="239979" y="5398351"/>
                  </a:lnTo>
                  <a:lnTo>
                    <a:pt x="266915" y="5439638"/>
                  </a:lnTo>
                  <a:lnTo>
                    <a:pt x="295135" y="5479758"/>
                  </a:lnTo>
                  <a:lnTo>
                    <a:pt x="324612" y="5518709"/>
                  </a:lnTo>
                  <a:lnTo>
                    <a:pt x="355295" y="5556491"/>
                  </a:lnTo>
                  <a:lnTo>
                    <a:pt x="387146" y="5593118"/>
                  </a:lnTo>
                  <a:lnTo>
                    <a:pt x="420141" y="5628576"/>
                  </a:lnTo>
                  <a:lnTo>
                    <a:pt x="454240" y="5662892"/>
                  </a:lnTo>
                  <a:lnTo>
                    <a:pt x="489394" y="5696051"/>
                  </a:lnTo>
                  <a:lnTo>
                    <a:pt x="525589" y="5728068"/>
                  </a:lnTo>
                  <a:lnTo>
                    <a:pt x="562762" y="5758929"/>
                  </a:lnTo>
                  <a:lnTo>
                    <a:pt x="600900" y="5788660"/>
                  </a:lnTo>
                  <a:lnTo>
                    <a:pt x="639953" y="5817260"/>
                  </a:lnTo>
                  <a:lnTo>
                    <a:pt x="679894" y="5844718"/>
                  </a:lnTo>
                  <a:lnTo>
                    <a:pt x="720674" y="5871057"/>
                  </a:lnTo>
                  <a:lnTo>
                    <a:pt x="762266" y="5896254"/>
                  </a:lnTo>
                  <a:lnTo>
                    <a:pt x="804633" y="5920346"/>
                  </a:lnTo>
                  <a:lnTo>
                    <a:pt x="847737" y="5943320"/>
                  </a:lnTo>
                  <a:lnTo>
                    <a:pt x="891527" y="5965164"/>
                  </a:lnTo>
                  <a:lnTo>
                    <a:pt x="936002" y="5985916"/>
                  </a:lnTo>
                  <a:lnTo>
                    <a:pt x="981087" y="6005550"/>
                  </a:lnTo>
                  <a:lnTo>
                    <a:pt x="1026769" y="6024092"/>
                  </a:lnTo>
                  <a:lnTo>
                    <a:pt x="1072997" y="6041529"/>
                  </a:lnTo>
                  <a:lnTo>
                    <a:pt x="1119746" y="6057862"/>
                  </a:lnTo>
                  <a:lnTo>
                    <a:pt x="1166977" y="6073114"/>
                  </a:lnTo>
                  <a:lnTo>
                    <a:pt x="1214653" y="6087275"/>
                  </a:lnTo>
                  <a:lnTo>
                    <a:pt x="1262735" y="6100343"/>
                  </a:lnTo>
                  <a:lnTo>
                    <a:pt x="1311186" y="6112345"/>
                  </a:lnTo>
                  <a:lnTo>
                    <a:pt x="1359966" y="6123254"/>
                  </a:lnTo>
                  <a:lnTo>
                    <a:pt x="1409052" y="6133096"/>
                  </a:lnTo>
                  <a:lnTo>
                    <a:pt x="1458175" y="6141745"/>
                  </a:lnTo>
                  <a:lnTo>
                    <a:pt x="1507363" y="6149416"/>
                  </a:lnTo>
                  <a:lnTo>
                    <a:pt x="1556626" y="6156134"/>
                  </a:lnTo>
                  <a:lnTo>
                    <a:pt x="1605953" y="6161925"/>
                  </a:lnTo>
                  <a:lnTo>
                    <a:pt x="1655318" y="6166777"/>
                  </a:lnTo>
                  <a:lnTo>
                    <a:pt x="1704733" y="6170727"/>
                  </a:lnTo>
                  <a:lnTo>
                    <a:pt x="1754174" y="6173775"/>
                  </a:lnTo>
                  <a:lnTo>
                    <a:pt x="1803641" y="6175946"/>
                  </a:lnTo>
                  <a:lnTo>
                    <a:pt x="1853120" y="6177229"/>
                  </a:lnTo>
                  <a:lnTo>
                    <a:pt x="1902612" y="6177661"/>
                  </a:lnTo>
                  <a:lnTo>
                    <a:pt x="1952091" y="6177254"/>
                  </a:lnTo>
                  <a:lnTo>
                    <a:pt x="2001570" y="6176010"/>
                  </a:lnTo>
                  <a:lnTo>
                    <a:pt x="2051011" y="6173940"/>
                  </a:lnTo>
                  <a:lnTo>
                    <a:pt x="2100440" y="6171069"/>
                  </a:lnTo>
                  <a:lnTo>
                    <a:pt x="2149818" y="6167412"/>
                  </a:lnTo>
                  <a:lnTo>
                    <a:pt x="2199157" y="6162967"/>
                  </a:lnTo>
                  <a:lnTo>
                    <a:pt x="2248433" y="6157760"/>
                  </a:lnTo>
                  <a:lnTo>
                    <a:pt x="2297646" y="6151804"/>
                  </a:lnTo>
                  <a:lnTo>
                    <a:pt x="2346782" y="6145111"/>
                  </a:lnTo>
                  <a:lnTo>
                    <a:pt x="2395829" y="6137694"/>
                  </a:lnTo>
                  <a:lnTo>
                    <a:pt x="2444800" y="6129553"/>
                  </a:lnTo>
                  <a:lnTo>
                    <a:pt x="2493657" y="6120727"/>
                  </a:lnTo>
                  <a:lnTo>
                    <a:pt x="2542413" y="6111202"/>
                  </a:lnTo>
                  <a:lnTo>
                    <a:pt x="2591054" y="6101016"/>
                  </a:lnTo>
                  <a:lnTo>
                    <a:pt x="2639555" y="6090170"/>
                  </a:lnTo>
                  <a:lnTo>
                    <a:pt x="2687929" y="6078677"/>
                  </a:lnTo>
                  <a:lnTo>
                    <a:pt x="2736151" y="6066548"/>
                  </a:lnTo>
                  <a:lnTo>
                    <a:pt x="2784233" y="6053798"/>
                  </a:lnTo>
                  <a:lnTo>
                    <a:pt x="2832138" y="6040450"/>
                  </a:lnTo>
                  <a:lnTo>
                    <a:pt x="2879877" y="6026505"/>
                  </a:lnTo>
                  <a:lnTo>
                    <a:pt x="2927439" y="6011989"/>
                  </a:lnTo>
                  <a:lnTo>
                    <a:pt x="2974810" y="5996902"/>
                  </a:lnTo>
                  <a:lnTo>
                    <a:pt x="3021977" y="5981268"/>
                  </a:lnTo>
                  <a:lnTo>
                    <a:pt x="3068942" y="5965088"/>
                  </a:lnTo>
                  <a:lnTo>
                    <a:pt x="3115691" y="5948388"/>
                  </a:lnTo>
                  <a:lnTo>
                    <a:pt x="3162223" y="5931166"/>
                  </a:lnTo>
                  <a:lnTo>
                    <a:pt x="3208515" y="5913463"/>
                  </a:lnTo>
                  <a:lnTo>
                    <a:pt x="3254565" y="5895264"/>
                  </a:lnTo>
                  <a:lnTo>
                    <a:pt x="3300361" y="5876595"/>
                  </a:lnTo>
                  <a:lnTo>
                    <a:pt x="3347313" y="5857037"/>
                  </a:lnTo>
                  <a:lnTo>
                    <a:pt x="3394062" y="5837009"/>
                  </a:lnTo>
                  <a:lnTo>
                    <a:pt x="3440595" y="5816511"/>
                  </a:lnTo>
                  <a:lnTo>
                    <a:pt x="3486924" y="5795556"/>
                  </a:lnTo>
                  <a:lnTo>
                    <a:pt x="3533051" y="5774169"/>
                  </a:lnTo>
                  <a:lnTo>
                    <a:pt x="3578987" y="5752363"/>
                  </a:lnTo>
                  <a:lnTo>
                    <a:pt x="3624745" y="5730151"/>
                  </a:lnTo>
                  <a:lnTo>
                    <a:pt x="3670312" y="5707558"/>
                  </a:lnTo>
                  <a:lnTo>
                    <a:pt x="3715702" y="5684583"/>
                  </a:lnTo>
                  <a:lnTo>
                    <a:pt x="3760914" y="5661266"/>
                  </a:lnTo>
                  <a:lnTo>
                    <a:pt x="3805974" y="5637593"/>
                  </a:lnTo>
                  <a:lnTo>
                    <a:pt x="3850868" y="5613603"/>
                  </a:lnTo>
                  <a:lnTo>
                    <a:pt x="3895598" y="5589308"/>
                  </a:lnTo>
                  <a:lnTo>
                    <a:pt x="3940187" y="5564708"/>
                  </a:lnTo>
                  <a:lnTo>
                    <a:pt x="3984625" y="5539841"/>
                  </a:lnTo>
                  <a:lnTo>
                    <a:pt x="4028922" y="5514708"/>
                  </a:lnTo>
                  <a:lnTo>
                    <a:pt x="4073093" y="5489321"/>
                  </a:lnTo>
                  <a:lnTo>
                    <a:pt x="4117124" y="5463718"/>
                  </a:lnTo>
                  <a:lnTo>
                    <a:pt x="4161028" y="5437886"/>
                  </a:lnTo>
                  <a:lnTo>
                    <a:pt x="4290885" y="5360327"/>
                  </a:lnTo>
                  <a:lnTo>
                    <a:pt x="4377321" y="5308092"/>
                  </a:lnTo>
                  <a:lnTo>
                    <a:pt x="4463478" y="5255285"/>
                  </a:lnTo>
                  <a:lnTo>
                    <a:pt x="4549216" y="5201780"/>
                  </a:lnTo>
                  <a:lnTo>
                    <a:pt x="4591888" y="5174704"/>
                  </a:lnTo>
                  <a:lnTo>
                    <a:pt x="4634395" y="5147411"/>
                  </a:lnTo>
                  <a:lnTo>
                    <a:pt x="4676724" y="5119878"/>
                  </a:lnTo>
                  <a:lnTo>
                    <a:pt x="4718863" y="5092077"/>
                  </a:lnTo>
                  <a:lnTo>
                    <a:pt x="4760798" y="5064010"/>
                  </a:lnTo>
                  <a:lnTo>
                    <a:pt x="4802492" y="5035639"/>
                  </a:lnTo>
                  <a:lnTo>
                    <a:pt x="4843945" y="5006962"/>
                  </a:lnTo>
                  <a:lnTo>
                    <a:pt x="4885131" y="4977943"/>
                  </a:lnTo>
                  <a:lnTo>
                    <a:pt x="4926038" y="4948593"/>
                  </a:lnTo>
                  <a:lnTo>
                    <a:pt x="4966640" y="4918875"/>
                  </a:lnTo>
                  <a:lnTo>
                    <a:pt x="5007318" y="4888293"/>
                  </a:lnTo>
                  <a:lnTo>
                    <a:pt x="5047335" y="4857039"/>
                  </a:lnTo>
                  <a:lnTo>
                    <a:pt x="5086642" y="4825073"/>
                  </a:lnTo>
                  <a:lnTo>
                    <a:pt x="5125186" y="4792345"/>
                  </a:lnTo>
                  <a:lnTo>
                    <a:pt x="5162905" y="4758842"/>
                  </a:lnTo>
                  <a:lnTo>
                    <a:pt x="5199735" y="4724527"/>
                  </a:lnTo>
                  <a:lnTo>
                    <a:pt x="5235638" y="4689360"/>
                  </a:lnTo>
                  <a:lnTo>
                    <a:pt x="5270538" y="4653318"/>
                  </a:lnTo>
                  <a:lnTo>
                    <a:pt x="5304383" y="4616348"/>
                  </a:lnTo>
                  <a:lnTo>
                    <a:pt x="5337124" y="4578426"/>
                  </a:lnTo>
                  <a:lnTo>
                    <a:pt x="5368696" y="4539539"/>
                  </a:lnTo>
                  <a:lnTo>
                    <a:pt x="5399049" y="4499622"/>
                  </a:lnTo>
                  <a:lnTo>
                    <a:pt x="5428119" y="4458652"/>
                  </a:lnTo>
                  <a:lnTo>
                    <a:pt x="5455844" y="4416603"/>
                  </a:lnTo>
                  <a:lnTo>
                    <a:pt x="5482183" y="4373423"/>
                  </a:lnTo>
                  <a:lnTo>
                    <a:pt x="5507063" y="4329100"/>
                  </a:lnTo>
                  <a:lnTo>
                    <a:pt x="5530443" y="4283595"/>
                  </a:lnTo>
                  <a:lnTo>
                    <a:pt x="5552592" y="4236732"/>
                  </a:lnTo>
                  <a:lnTo>
                    <a:pt x="5573268" y="4189209"/>
                  </a:lnTo>
                  <a:lnTo>
                    <a:pt x="5592483" y="4141076"/>
                  </a:lnTo>
                  <a:lnTo>
                    <a:pt x="5610237" y="4092371"/>
                  </a:lnTo>
                  <a:lnTo>
                    <a:pt x="5626544" y="4043159"/>
                  </a:lnTo>
                  <a:lnTo>
                    <a:pt x="5641416" y="3993464"/>
                  </a:lnTo>
                  <a:lnTo>
                    <a:pt x="5654865" y="3943337"/>
                  </a:lnTo>
                  <a:lnTo>
                    <a:pt x="5666905" y="3892842"/>
                  </a:lnTo>
                  <a:lnTo>
                    <a:pt x="5677535" y="3841991"/>
                  </a:lnTo>
                  <a:lnTo>
                    <a:pt x="5686780" y="3790861"/>
                  </a:lnTo>
                  <a:lnTo>
                    <a:pt x="5694642" y="3739489"/>
                  </a:lnTo>
                  <a:lnTo>
                    <a:pt x="5701131" y="3687902"/>
                  </a:lnTo>
                  <a:lnTo>
                    <a:pt x="5706262" y="3636175"/>
                  </a:lnTo>
                  <a:lnTo>
                    <a:pt x="5710034" y="3584333"/>
                  </a:lnTo>
                  <a:lnTo>
                    <a:pt x="5712472" y="3532428"/>
                  </a:lnTo>
                  <a:lnTo>
                    <a:pt x="5713590" y="3480511"/>
                  </a:lnTo>
                  <a:close/>
                </a:path>
              </a:pathLst>
            </a:custGeom>
            <a:solidFill>
              <a:srgbClr val="324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51484" y="2676844"/>
              <a:ext cx="3377565" cy="3376929"/>
            </a:xfrm>
            <a:custGeom>
              <a:avLst/>
              <a:gdLst/>
              <a:ahLst/>
              <a:cxnLst/>
              <a:rect l="l" t="t" r="r" b="b"/>
              <a:pathLst>
                <a:path w="3377565" h="3376929">
                  <a:moveTo>
                    <a:pt x="1688568" y="3376827"/>
                  </a:moveTo>
                  <a:lnTo>
                    <a:pt x="1640502" y="3376155"/>
                  </a:lnTo>
                  <a:lnTo>
                    <a:pt x="1592768" y="3374153"/>
                  </a:lnTo>
                  <a:lnTo>
                    <a:pt x="1545384" y="3370838"/>
                  </a:lnTo>
                  <a:lnTo>
                    <a:pt x="1498368" y="3366228"/>
                  </a:lnTo>
                  <a:lnTo>
                    <a:pt x="1451737" y="3360340"/>
                  </a:lnTo>
                  <a:lnTo>
                    <a:pt x="1405510" y="3353194"/>
                  </a:lnTo>
                  <a:lnTo>
                    <a:pt x="1359704" y="3344805"/>
                  </a:lnTo>
                  <a:lnTo>
                    <a:pt x="1314337" y="3335193"/>
                  </a:lnTo>
                  <a:lnTo>
                    <a:pt x="1269427" y="3324374"/>
                  </a:lnTo>
                  <a:lnTo>
                    <a:pt x="1224992" y="3312368"/>
                  </a:lnTo>
                  <a:lnTo>
                    <a:pt x="1181049" y="3299191"/>
                  </a:lnTo>
                  <a:lnTo>
                    <a:pt x="1137617" y="3284862"/>
                  </a:lnTo>
                  <a:lnTo>
                    <a:pt x="1094713" y="3269398"/>
                  </a:lnTo>
                  <a:lnTo>
                    <a:pt x="1052355" y="3252818"/>
                  </a:lnTo>
                  <a:lnTo>
                    <a:pt x="1010561" y="3235139"/>
                  </a:lnTo>
                  <a:lnTo>
                    <a:pt x="969348" y="3216378"/>
                  </a:lnTo>
                  <a:lnTo>
                    <a:pt x="928736" y="3196554"/>
                  </a:lnTo>
                  <a:lnTo>
                    <a:pt x="888740" y="3175685"/>
                  </a:lnTo>
                  <a:lnTo>
                    <a:pt x="849380" y="3153788"/>
                  </a:lnTo>
                  <a:lnTo>
                    <a:pt x="810674" y="3130882"/>
                  </a:lnTo>
                  <a:lnTo>
                    <a:pt x="772638" y="3106983"/>
                  </a:lnTo>
                  <a:lnTo>
                    <a:pt x="735291" y="3082111"/>
                  </a:lnTo>
                  <a:lnTo>
                    <a:pt x="698650" y="3056282"/>
                  </a:lnTo>
                  <a:lnTo>
                    <a:pt x="662734" y="3029515"/>
                  </a:lnTo>
                  <a:lnTo>
                    <a:pt x="627560" y="3001827"/>
                  </a:lnTo>
                  <a:lnTo>
                    <a:pt x="593147" y="2973236"/>
                  </a:lnTo>
                  <a:lnTo>
                    <a:pt x="559511" y="2943761"/>
                  </a:lnTo>
                  <a:lnTo>
                    <a:pt x="526672" y="2913418"/>
                  </a:lnTo>
                  <a:lnTo>
                    <a:pt x="494645" y="2882226"/>
                  </a:lnTo>
                  <a:lnTo>
                    <a:pt x="463451" y="2850203"/>
                  </a:lnTo>
                  <a:lnTo>
                    <a:pt x="433105" y="2817366"/>
                  </a:lnTo>
                  <a:lnTo>
                    <a:pt x="403627" y="2783734"/>
                  </a:lnTo>
                  <a:lnTo>
                    <a:pt x="375034" y="2749323"/>
                  </a:lnTo>
                  <a:lnTo>
                    <a:pt x="347344" y="2714153"/>
                  </a:lnTo>
                  <a:lnTo>
                    <a:pt x="320574" y="2678240"/>
                  </a:lnTo>
                  <a:lnTo>
                    <a:pt x="294743" y="2641603"/>
                  </a:lnTo>
                  <a:lnTo>
                    <a:pt x="269868" y="2604259"/>
                  </a:lnTo>
                  <a:lnTo>
                    <a:pt x="245967" y="2566227"/>
                  </a:lnTo>
                  <a:lnTo>
                    <a:pt x="223059" y="2527524"/>
                  </a:lnTo>
                  <a:lnTo>
                    <a:pt x="201160" y="2488167"/>
                  </a:lnTo>
                  <a:lnTo>
                    <a:pt x="180289" y="2448176"/>
                  </a:lnTo>
                  <a:lnTo>
                    <a:pt x="160463" y="2407567"/>
                  </a:lnTo>
                  <a:lnTo>
                    <a:pt x="141701" y="2366358"/>
                  </a:lnTo>
                  <a:lnTo>
                    <a:pt x="124020" y="2324568"/>
                  </a:lnTo>
                  <a:lnTo>
                    <a:pt x="107438" y="2282214"/>
                  </a:lnTo>
                  <a:lnTo>
                    <a:pt x="91973" y="2239314"/>
                  </a:lnTo>
                  <a:lnTo>
                    <a:pt x="77642" y="2195886"/>
                  </a:lnTo>
                  <a:lnTo>
                    <a:pt x="64464" y="2151947"/>
                  </a:lnTo>
                  <a:lnTo>
                    <a:pt x="52457" y="2107516"/>
                  </a:lnTo>
                  <a:lnTo>
                    <a:pt x="41637" y="2062610"/>
                  </a:lnTo>
                  <a:lnTo>
                    <a:pt x="32024" y="2017247"/>
                  </a:lnTo>
                  <a:lnTo>
                    <a:pt x="23635" y="1971445"/>
                  </a:lnTo>
                  <a:lnTo>
                    <a:pt x="16487" y="1925222"/>
                  </a:lnTo>
                  <a:lnTo>
                    <a:pt x="10599" y="1878596"/>
                  </a:lnTo>
                  <a:lnTo>
                    <a:pt x="5989" y="1831584"/>
                  </a:lnTo>
                  <a:lnTo>
                    <a:pt x="2673" y="1784204"/>
                  </a:lnTo>
                  <a:lnTo>
                    <a:pt x="671" y="1736475"/>
                  </a:lnTo>
                  <a:lnTo>
                    <a:pt x="0" y="1688413"/>
                  </a:lnTo>
                  <a:lnTo>
                    <a:pt x="671" y="1640352"/>
                  </a:lnTo>
                  <a:lnTo>
                    <a:pt x="2673" y="1592622"/>
                  </a:lnTo>
                  <a:lnTo>
                    <a:pt x="5989" y="1545243"/>
                  </a:lnTo>
                  <a:lnTo>
                    <a:pt x="10599" y="1498231"/>
                  </a:lnTo>
                  <a:lnTo>
                    <a:pt x="16487" y="1451604"/>
                  </a:lnTo>
                  <a:lnTo>
                    <a:pt x="23635" y="1405381"/>
                  </a:lnTo>
                  <a:lnTo>
                    <a:pt x="32024" y="1359579"/>
                  </a:lnTo>
                  <a:lnTo>
                    <a:pt x="41637" y="1314217"/>
                  </a:lnTo>
                  <a:lnTo>
                    <a:pt x="52457" y="1269311"/>
                  </a:lnTo>
                  <a:lnTo>
                    <a:pt x="64464" y="1224879"/>
                  </a:lnTo>
                  <a:lnTo>
                    <a:pt x="77642" y="1180941"/>
                  </a:lnTo>
                  <a:lnTo>
                    <a:pt x="91973" y="1137512"/>
                  </a:lnTo>
                  <a:lnTo>
                    <a:pt x="107438" y="1094612"/>
                  </a:lnTo>
                  <a:lnTo>
                    <a:pt x="124020" y="1052258"/>
                  </a:lnTo>
                  <a:lnTo>
                    <a:pt x="141701" y="1010468"/>
                  </a:lnTo>
                  <a:lnTo>
                    <a:pt x="160463" y="969259"/>
                  </a:lnTo>
                  <a:lnTo>
                    <a:pt x="180289" y="928650"/>
                  </a:lnTo>
                  <a:lnTo>
                    <a:pt x="201160" y="888659"/>
                  </a:lnTo>
                  <a:lnTo>
                    <a:pt x="223059" y="849303"/>
                  </a:lnTo>
                  <a:lnTo>
                    <a:pt x="245967" y="810599"/>
                  </a:lnTo>
                  <a:lnTo>
                    <a:pt x="269868" y="772567"/>
                  </a:lnTo>
                  <a:lnTo>
                    <a:pt x="294743" y="735223"/>
                  </a:lnTo>
                  <a:lnTo>
                    <a:pt x="320574" y="698586"/>
                  </a:lnTo>
                  <a:lnTo>
                    <a:pt x="347344" y="662673"/>
                  </a:lnTo>
                  <a:lnTo>
                    <a:pt x="375034" y="627503"/>
                  </a:lnTo>
                  <a:lnTo>
                    <a:pt x="403627" y="593093"/>
                  </a:lnTo>
                  <a:lnTo>
                    <a:pt x="433105" y="559460"/>
                  </a:lnTo>
                  <a:lnTo>
                    <a:pt x="463451" y="526623"/>
                  </a:lnTo>
                  <a:lnTo>
                    <a:pt x="494645" y="494600"/>
                  </a:lnTo>
                  <a:lnTo>
                    <a:pt x="526672" y="463408"/>
                  </a:lnTo>
                  <a:lnTo>
                    <a:pt x="559511" y="433066"/>
                  </a:lnTo>
                  <a:lnTo>
                    <a:pt x="593147" y="403590"/>
                  </a:lnTo>
                  <a:lnTo>
                    <a:pt x="627560" y="375000"/>
                  </a:lnTo>
                  <a:lnTo>
                    <a:pt x="662734" y="347312"/>
                  </a:lnTo>
                  <a:lnTo>
                    <a:pt x="698650" y="320544"/>
                  </a:lnTo>
                  <a:lnTo>
                    <a:pt x="735291" y="294716"/>
                  </a:lnTo>
                  <a:lnTo>
                    <a:pt x="772638" y="269843"/>
                  </a:lnTo>
                  <a:lnTo>
                    <a:pt x="810674" y="245945"/>
                  </a:lnTo>
                  <a:lnTo>
                    <a:pt x="849380" y="223038"/>
                  </a:lnTo>
                  <a:lnTo>
                    <a:pt x="888740" y="201141"/>
                  </a:lnTo>
                  <a:lnTo>
                    <a:pt x="928736" y="180272"/>
                  </a:lnTo>
                  <a:lnTo>
                    <a:pt x="969348" y="160448"/>
                  </a:lnTo>
                  <a:lnTo>
                    <a:pt x="1010561" y="141688"/>
                  </a:lnTo>
                  <a:lnTo>
                    <a:pt x="1052355" y="124008"/>
                  </a:lnTo>
                  <a:lnTo>
                    <a:pt x="1094713" y="107428"/>
                  </a:lnTo>
                  <a:lnTo>
                    <a:pt x="1137617" y="91964"/>
                  </a:lnTo>
                  <a:lnTo>
                    <a:pt x="1181049" y="77635"/>
                  </a:lnTo>
                  <a:lnTo>
                    <a:pt x="1224992" y="64458"/>
                  </a:lnTo>
                  <a:lnTo>
                    <a:pt x="1269427" y="52452"/>
                  </a:lnTo>
                  <a:lnTo>
                    <a:pt x="1314337" y="41634"/>
                  </a:lnTo>
                  <a:lnTo>
                    <a:pt x="1359704" y="32021"/>
                  </a:lnTo>
                  <a:lnTo>
                    <a:pt x="1405510" y="23633"/>
                  </a:lnTo>
                  <a:lnTo>
                    <a:pt x="1451737" y="16486"/>
                  </a:lnTo>
                  <a:lnTo>
                    <a:pt x="1498368" y="10598"/>
                  </a:lnTo>
                  <a:lnTo>
                    <a:pt x="1545384" y="5988"/>
                  </a:lnTo>
                  <a:lnTo>
                    <a:pt x="1592768" y="2673"/>
                  </a:lnTo>
                  <a:lnTo>
                    <a:pt x="1640502" y="671"/>
                  </a:lnTo>
                  <a:lnTo>
                    <a:pt x="1688568" y="0"/>
                  </a:lnTo>
                  <a:lnTo>
                    <a:pt x="1736634" y="669"/>
                  </a:lnTo>
                  <a:lnTo>
                    <a:pt x="1784368" y="2670"/>
                  </a:lnTo>
                  <a:lnTo>
                    <a:pt x="1831752" y="5983"/>
                  </a:lnTo>
                  <a:lnTo>
                    <a:pt x="1878768" y="10592"/>
                  </a:lnTo>
                  <a:lnTo>
                    <a:pt x="1925399" y="16478"/>
                  </a:lnTo>
                  <a:lnTo>
                    <a:pt x="1971626" y="23624"/>
                  </a:lnTo>
                  <a:lnTo>
                    <a:pt x="2017432" y="32011"/>
                  </a:lnTo>
                  <a:lnTo>
                    <a:pt x="2062799" y="41622"/>
                  </a:lnTo>
                  <a:lnTo>
                    <a:pt x="2107709" y="52439"/>
                  </a:lnTo>
                  <a:lnTo>
                    <a:pt x="2152144" y="64444"/>
                  </a:lnTo>
                  <a:lnTo>
                    <a:pt x="2196087" y="77620"/>
                  </a:lnTo>
                  <a:lnTo>
                    <a:pt x="2239519" y="91948"/>
                  </a:lnTo>
                  <a:lnTo>
                    <a:pt x="2282423" y="107411"/>
                  </a:lnTo>
                  <a:lnTo>
                    <a:pt x="2324781" y="123990"/>
                  </a:lnTo>
                  <a:lnTo>
                    <a:pt x="2366575" y="141669"/>
                  </a:lnTo>
                  <a:lnTo>
                    <a:pt x="2407788" y="160429"/>
                  </a:lnTo>
                  <a:lnTo>
                    <a:pt x="2448400" y="180252"/>
                  </a:lnTo>
                  <a:lnTo>
                    <a:pt x="2488396" y="201120"/>
                  </a:lnTo>
                  <a:lnTo>
                    <a:pt x="2527756" y="223016"/>
                  </a:lnTo>
                  <a:lnTo>
                    <a:pt x="2566462" y="245922"/>
                  </a:lnTo>
                  <a:lnTo>
                    <a:pt x="2604498" y="269820"/>
                  </a:lnTo>
                  <a:lnTo>
                    <a:pt x="2641845" y="294693"/>
                  </a:lnTo>
                  <a:lnTo>
                    <a:pt x="2678486" y="320521"/>
                  </a:lnTo>
                  <a:lnTo>
                    <a:pt x="2714402" y="347288"/>
                  </a:lnTo>
                  <a:lnTo>
                    <a:pt x="2749576" y="374975"/>
                  </a:lnTo>
                  <a:lnTo>
                    <a:pt x="2783989" y="403566"/>
                  </a:lnTo>
                  <a:lnTo>
                    <a:pt x="2817625" y="433041"/>
                  </a:lnTo>
                  <a:lnTo>
                    <a:pt x="2850465" y="463384"/>
                  </a:lnTo>
                  <a:lnTo>
                    <a:pt x="2882491" y="494575"/>
                  </a:lnTo>
                  <a:lnTo>
                    <a:pt x="2913685" y="526599"/>
                  </a:lnTo>
                  <a:lnTo>
                    <a:pt x="2944031" y="559435"/>
                  </a:lnTo>
                  <a:lnTo>
                    <a:pt x="2973509" y="593068"/>
                  </a:lnTo>
                  <a:lnTo>
                    <a:pt x="3002102" y="627479"/>
                  </a:lnTo>
                  <a:lnTo>
                    <a:pt x="3029792" y="662649"/>
                  </a:lnTo>
                  <a:lnTo>
                    <a:pt x="3056562" y="698562"/>
                  </a:lnTo>
                  <a:lnTo>
                    <a:pt x="3082393" y="735200"/>
                  </a:lnTo>
                  <a:lnTo>
                    <a:pt x="3107268" y="772544"/>
                  </a:lnTo>
                  <a:lnTo>
                    <a:pt x="3131169" y="810577"/>
                  </a:lnTo>
                  <a:lnTo>
                    <a:pt x="3154078" y="849281"/>
                  </a:lnTo>
                  <a:lnTo>
                    <a:pt x="3175976" y="888638"/>
                  </a:lnTo>
                  <a:lnTo>
                    <a:pt x="3196847" y="928630"/>
                  </a:lnTo>
                  <a:lnTo>
                    <a:pt x="3216673" y="969240"/>
                  </a:lnTo>
                  <a:lnTo>
                    <a:pt x="3235435" y="1010449"/>
                  </a:lnTo>
                  <a:lnTo>
                    <a:pt x="3253116" y="1052240"/>
                  </a:lnTo>
                  <a:lnTo>
                    <a:pt x="3269698" y="1094595"/>
                  </a:lnTo>
                  <a:lnTo>
                    <a:pt x="3285164" y="1137496"/>
                  </a:lnTo>
                  <a:lnTo>
                    <a:pt x="3299494" y="1180925"/>
                  </a:lnTo>
                  <a:lnTo>
                    <a:pt x="3312672" y="1224865"/>
                  </a:lnTo>
                  <a:lnTo>
                    <a:pt x="3324679" y="1269298"/>
                  </a:lnTo>
                  <a:lnTo>
                    <a:pt x="3335499" y="1314205"/>
                  </a:lnTo>
                  <a:lnTo>
                    <a:pt x="3345112" y="1359569"/>
                  </a:lnTo>
                  <a:lnTo>
                    <a:pt x="3353501" y="1405372"/>
                  </a:lnTo>
                  <a:lnTo>
                    <a:pt x="3360649" y="1451596"/>
                  </a:lnTo>
                  <a:lnTo>
                    <a:pt x="3366537" y="1498224"/>
                  </a:lnTo>
                  <a:lnTo>
                    <a:pt x="3371147" y="1545238"/>
                  </a:lnTo>
                  <a:lnTo>
                    <a:pt x="3374463" y="1592619"/>
                  </a:lnTo>
                  <a:lnTo>
                    <a:pt x="3376465" y="1640350"/>
                  </a:lnTo>
                  <a:lnTo>
                    <a:pt x="3377137" y="1688413"/>
                  </a:lnTo>
                  <a:lnTo>
                    <a:pt x="3376363" y="1739749"/>
                  </a:lnTo>
                  <a:lnTo>
                    <a:pt x="3374060" y="1790709"/>
                  </a:lnTo>
                  <a:lnTo>
                    <a:pt x="3370250" y="1841270"/>
                  </a:lnTo>
                  <a:lnTo>
                    <a:pt x="3364958" y="1891411"/>
                  </a:lnTo>
                  <a:lnTo>
                    <a:pt x="3358207" y="1941109"/>
                  </a:lnTo>
                  <a:lnTo>
                    <a:pt x="3350022" y="1990342"/>
                  </a:lnTo>
                  <a:lnTo>
                    <a:pt x="3340426" y="2039088"/>
                  </a:lnTo>
                  <a:lnTo>
                    <a:pt x="3329443" y="2087324"/>
                  </a:lnTo>
                  <a:lnTo>
                    <a:pt x="3317098" y="2135028"/>
                  </a:lnTo>
                  <a:lnTo>
                    <a:pt x="3303413" y="2182179"/>
                  </a:lnTo>
                  <a:lnTo>
                    <a:pt x="3288414" y="2228753"/>
                  </a:lnTo>
                  <a:lnTo>
                    <a:pt x="3272124" y="2274729"/>
                  </a:lnTo>
                  <a:lnTo>
                    <a:pt x="3254567" y="2320085"/>
                  </a:lnTo>
                  <a:lnTo>
                    <a:pt x="3235767" y="2364797"/>
                  </a:lnTo>
                  <a:lnTo>
                    <a:pt x="3215748" y="2408845"/>
                  </a:lnTo>
                  <a:lnTo>
                    <a:pt x="3194533" y="2452205"/>
                  </a:lnTo>
                  <a:lnTo>
                    <a:pt x="3172148" y="2494856"/>
                  </a:lnTo>
                  <a:lnTo>
                    <a:pt x="3148615" y="2536775"/>
                  </a:lnTo>
                  <a:lnTo>
                    <a:pt x="1822357" y="2063985"/>
                  </a:lnTo>
                  <a:lnTo>
                    <a:pt x="2295190" y="3263823"/>
                  </a:lnTo>
                  <a:lnTo>
                    <a:pt x="2247706" y="3281232"/>
                  </a:lnTo>
                  <a:lnTo>
                    <a:pt x="2199587" y="3297294"/>
                  </a:lnTo>
                  <a:lnTo>
                    <a:pt x="2150857" y="3311977"/>
                  </a:lnTo>
                  <a:lnTo>
                    <a:pt x="2101539" y="3325249"/>
                  </a:lnTo>
                  <a:lnTo>
                    <a:pt x="2051654" y="3337078"/>
                  </a:lnTo>
                  <a:lnTo>
                    <a:pt x="2001227" y="3347433"/>
                  </a:lnTo>
                  <a:lnTo>
                    <a:pt x="1950281" y="3356282"/>
                  </a:lnTo>
                  <a:lnTo>
                    <a:pt x="1898839" y="3363594"/>
                  </a:lnTo>
                  <a:lnTo>
                    <a:pt x="1846923" y="3369336"/>
                  </a:lnTo>
                  <a:lnTo>
                    <a:pt x="1794558" y="3373476"/>
                  </a:lnTo>
                  <a:lnTo>
                    <a:pt x="1741765" y="3375984"/>
                  </a:lnTo>
                  <a:lnTo>
                    <a:pt x="1688568" y="3376827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945359" y="3314112"/>
              <a:ext cx="3669029" cy="3515995"/>
            </a:xfrm>
            <a:custGeom>
              <a:avLst/>
              <a:gdLst/>
              <a:ahLst/>
              <a:cxnLst/>
              <a:rect l="l" t="t" r="r" b="b"/>
              <a:pathLst>
                <a:path w="3669030" h="3515995">
                  <a:moveTo>
                    <a:pt x="2189381" y="3458090"/>
                  </a:moveTo>
                  <a:lnTo>
                    <a:pt x="2153026" y="3440874"/>
                  </a:lnTo>
                  <a:lnTo>
                    <a:pt x="1288863" y="1253057"/>
                  </a:lnTo>
                  <a:lnTo>
                    <a:pt x="1286201" y="1241502"/>
                  </a:lnTo>
                  <a:lnTo>
                    <a:pt x="1286889" y="1229791"/>
                  </a:lnTo>
                  <a:lnTo>
                    <a:pt x="1318778" y="1197489"/>
                  </a:lnTo>
                  <a:lnTo>
                    <a:pt x="1330490" y="1196516"/>
                  </a:lnTo>
                  <a:lnTo>
                    <a:pt x="1342046" y="1199047"/>
                  </a:lnTo>
                  <a:lnTo>
                    <a:pt x="1649413" y="1308728"/>
                  </a:lnTo>
                  <a:lnTo>
                    <a:pt x="1400215" y="1308728"/>
                  </a:lnTo>
                  <a:lnTo>
                    <a:pt x="2202119" y="3341139"/>
                  </a:lnTo>
                  <a:lnTo>
                    <a:pt x="2315564" y="3341139"/>
                  </a:lnTo>
                  <a:lnTo>
                    <a:pt x="2217077" y="3445003"/>
                  </a:lnTo>
                  <a:lnTo>
                    <a:pt x="2208884" y="3451858"/>
                  </a:lnTo>
                  <a:lnTo>
                    <a:pt x="2199522" y="3456220"/>
                  </a:lnTo>
                  <a:lnTo>
                    <a:pt x="2189381" y="3458090"/>
                  </a:lnTo>
                  <a:close/>
                </a:path>
                <a:path w="3669030" h="3515995">
                  <a:moveTo>
                    <a:pt x="3628822" y="3038791"/>
                  </a:moveTo>
                  <a:lnTo>
                    <a:pt x="3033938" y="2508565"/>
                  </a:lnTo>
                  <a:lnTo>
                    <a:pt x="3020642" y="2478652"/>
                  </a:lnTo>
                  <a:lnTo>
                    <a:pt x="3020941" y="2470590"/>
                  </a:lnTo>
                  <a:lnTo>
                    <a:pt x="3023032" y="2462761"/>
                  </a:lnTo>
                  <a:lnTo>
                    <a:pt x="3026836" y="2455400"/>
                  </a:lnTo>
                  <a:lnTo>
                    <a:pt x="3032276" y="2448739"/>
                  </a:lnTo>
                  <a:lnTo>
                    <a:pt x="3441123" y="2036607"/>
                  </a:lnTo>
                  <a:lnTo>
                    <a:pt x="1400215" y="1308728"/>
                  </a:lnTo>
                  <a:lnTo>
                    <a:pt x="1649413" y="1308728"/>
                  </a:lnTo>
                  <a:lnTo>
                    <a:pt x="3530869" y="1980105"/>
                  </a:lnTo>
                  <a:lnTo>
                    <a:pt x="3557461" y="2010018"/>
                  </a:lnTo>
                  <a:lnTo>
                    <a:pt x="3558578" y="2020196"/>
                  </a:lnTo>
                  <a:lnTo>
                    <a:pt x="3557045" y="2030375"/>
                  </a:lnTo>
                  <a:lnTo>
                    <a:pt x="3553020" y="2039930"/>
                  </a:lnTo>
                  <a:lnTo>
                    <a:pt x="3546658" y="2048240"/>
                  </a:lnTo>
                  <a:lnTo>
                    <a:pt x="3122023" y="2476159"/>
                  </a:lnTo>
                  <a:lnTo>
                    <a:pt x="3655518" y="2966398"/>
                  </a:lnTo>
                  <a:lnTo>
                    <a:pt x="3665139" y="2979939"/>
                  </a:lnTo>
                  <a:lnTo>
                    <a:pt x="3668917" y="2995583"/>
                  </a:lnTo>
                  <a:lnTo>
                    <a:pt x="3666619" y="3011384"/>
                  </a:lnTo>
                  <a:lnTo>
                    <a:pt x="3658011" y="3025392"/>
                  </a:lnTo>
                  <a:lnTo>
                    <a:pt x="3644468" y="3035013"/>
                  </a:lnTo>
                  <a:lnTo>
                    <a:pt x="3628822" y="3038791"/>
                  </a:lnTo>
                  <a:close/>
                </a:path>
                <a:path w="3669030" h="3515995">
                  <a:moveTo>
                    <a:pt x="2315564" y="3341139"/>
                  </a:moveTo>
                  <a:lnTo>
                    <a:pt x="2202119" y="3341139"/>
                  </a:lnTo>
                  <a:lnTo>
                    <a:pt x="2610965" y="2909896"/>
                  </a:lnTo>
                  <a:lnTo>
                    <a:pt x="2624508" y="2900405"/>
                  </a:lnTo>
                  <a:lnTo>
                    <a:pt x="2640154" y="2896913"/>
                  </a:lnTo>
                  <a:lnTo>
                    <a:pt x="2655955" y="2899496"/>
                  </a:lnTo>
                  <a:lnTo>
                    <a:pt x="2669965" y="2908234"/>
                  </a:lnTo>
                  <a:lnTo>
                    <a:pt x="2762822" y="2996310"/>
                  </a:lnTo>
                  <a:lnTo>
                    <a:pt x="2642543" y="2996310"/>
                  </a:lnTo>
                  <a:lnTo>
                    <a:pt x="2315564" y="3341139"/>
                  </a:lnTo>
                  <a:close/>
                </a:path>
                <a:path w="3669030" h="3515995">
                  <a:moveTo>
                    <a:pt x="3215327" y="3515799"/>
                  </a:moveTo>
                  <a:lnTo>
                    <a:pt x="3178530" y="3503998"/>
                  </a:lnTo>
                  <a:lnTo>
                    <a:pt x="2642543" y="2996310"/>
                  </a:lnTo>
                  <a:lnTo>
                    <a:pt x="2762822" y="2996310"/>
                  </a:lnTo>
                  <a:lnTo>
                    <a:pt x="3235868" y="3445003"/>
                  </a:lnTo>
                  <a:lnTo>
                    <a:pt x="3245360" y="3458544"/>
                  </a:lnTo>
                  <a:lnTo>
                    <a:pt x="3248853" y="3474189"/>
                  </a:lnTo>
                  <a:lnTo>
                    <a:pt x="3246269" y="3489989"/>
                  </a:lnTo>
                  <a:lnTo>
                    <a:pt x="3237530" y="3503998"/>
                  </a:lnTo>
                  <a:lnTo>
                    <a:pt x="3230857" y="3509905"/>
                  </a:lnTo>
                  <a:lnTo>
                    <a:pt x="3223404" y="3513865"/>
                  </a:lnTo>
                  <a:lnTo>
                    <a:pt x="3215327" y="3515799"/>
                  </a:lnTo>
                  <a:close/>
                </a:path>
                <a:path w="3669030" h="3515995">
                  <a:moveTo>
                    <a:pt x="994693" y="1007107"/>
                  </a:moveTo>
                  <a:lnTo>
                    <a:pt x="388071" y="432115"/>
                  </a:lnTo>
                  <a:lnTo>
                    <a:pt x="375502" y="402618"/>
                  </a:lnTo>
                  <a:lnTo>
                    <a:pt x="378372" y="387012"/>
                  </a:lnTo>
                  <a:lnTo>
                    <a:pt x="387240" y="373121"/>
                  </a:lnTo>
                  <a:lnTo>
                    <a:pt x="401133" y="363760"/>
                  </a:lnTo>
                  <a:lnTo>
                    <a:pt x="416740" y="360553"/>
                  </a:lnTo>
                  <a:lnTo>
                    <a:pt x="432347" y="363422"/>
                  </a:lnTo>
                  <a:lnTo>
                    <a:pt x="446240" y="372290"/>
                  </a:lnTo>
                  <a:lnTo>
                    <a:pt x="1023777" y="935648"/>
                  </a:lnTo>
                  <a:lnTo>
                    <a:pt x="1033139" y="949540"/>
                  </a:lnTo>
                  <a:lnTo>
                    <a:pt x="1036346" y="965146"/>
                  </a:lnTo>
                  <a:lnTo>
                    <a:pt x="1033476" y="980751"/>
                  </a:lnTo>
                  <a:lnTo>
                    <a:pt x="1002756" y="1006328"/>
                  </a:lnTo>
                  <a:lnTo>
                    <a:pt x="994693" y="1007107"/>
                  </a:lnTo>
                  <a:close/>
                </a:path>
                <a:path w="3669030" h="3515995">
                  <a:moveTo>
                    <a:pt x="792762" y="1541383"/>
                  </a:moveTo>
                  <a:lnTo>
                    <a:pt x="41549" y="1541383"/>
                  </a:lnTo>
                  <a:lnTo>
                    <a:pt x="25237" y="1538163"/>
                  </a:lnTo>
                  <a:lnTo>
                    <a:pt x="12046" y="1529335"/>
                  </a:lnTo>
                  <a:lnTo>
                    <a:pt x="3218" y="1516144"/>
                  </a:lnTo>
                  <a:lnTo>
                    <a:pt x="0" y="1499838"/>
                  </a:lnTo>
                  <a:lnTo>
                    <a:pt x="3218" y="1483531"/>
                  </a:lnTo>
                  <a:lnTo>
                    <a:pt x="12046" y="1470340"/>
                  </a:lnTo>
                  <a:lnTo>
                    <a:pt x="25237" y="1461512"/>
                  </a:lnTo>
                  <a:lnTo>
                    <a:pt x="41549" y="1458292"/>
                  </a:lnTo>
                  <a:lnTo>
                    <a:pt x="792762" y="1458292"/>
                  </a:lnTo>
                  <a:lnTo>
                    <a:pt x="809071" y="1461512"/>
                  </a:lnTo>
                  <a:lnTo>
                    <a:pt x="822263" y="1470340"/>
                  </a:lnTo>
                  <a:lnTo>
                    <a:pt x="831092" y="1483531"/>
                  </a:lnTo>
                  <a:lnTo>
                    <a:pt x="834312" y="1499838"/>
                  </a:lnTo>
                  <a:lnTo>
                    <a:pt x="830975" y="1516144"/>
                  </a:lnTo>
                  <a:lnTo>
                    <a:pt x="821951" y="1529335"/>
                  </a:lnTo>
                  <a:lnTo>
                    <a:pt x="808720" y="1538163"/>
                  </a:lnTo>
                  <a:lnTo>
                    <a:pt x="792762" y="1541383"/>
                  </a:lnTo>
                  <a:close/>
                </a:path>
                <a:path w="3669030" h="3515995">
                  <a:moveTo>
                    <a:pt x="1485807" y="805195"/>
                  </a:moveTo>
                  <a:lnTo>
                    <a:pt x="1469499" y="801975"/>
                  </a:lnTo>
                  <a:lnTo>
                    <a:pt x="1456307" y="793147"/>
                  </a:lnTo>
                  <a:lnTo>
                    <a:pt x="1447477" y="779956"/>
                  </a:lnTo>
                  <a:lnTo>
                    <a:pt x="1444257" y="763649"/>
                  </a:lnTo>
                  <a:lnTo>
                    <a:pt x="1444257" y="41545"/>
                  </a:lnTo>
                  <a:lnTo>
                    <a:pt x="1447477" y="25249"/>
                  </a:lnTo>
                  <a:lnTo>
                    <a:pt x="1456307" y="12057"/>
                  </a:lnTo>
                  <a:lnTo>
                    <a:pt x="1469499" y="3223"/>
                  </a:lnTo>
                  <a:lnTo>
                    <a:pt x="1485807" y="0"/>
                  </a:lnTo>
                  <a:lnTo>
                    <a:pt x="1502115" y="3223"/>
                  </a:lnTo>
                  <a:lnTo>
                    <a:pt x="1515307" y="12057"/>
                  </a:lnTo>
                  <a:lnTo>
                    <a:pt x="1524136" y="25249"/>
                  </a:lnTo>
                  <a:lnTo>
                    <a:pt x="1527356" y="41545"/>
                  </a:lnTo>
                  <a:lnTo>
                    <a:pt x="1527356" y="763649"/>
                  </a:lnTo>
                  <a:lnTo>
                    <a:pt x="1524019" y="779605"/>
                  </a:lnTo>
                  <a:lnTo>
                    <a:pt x="1514995" y="792835"/>
                  </a:lnTo>
                  <a:lnTo>
                    <a:pt x="1501764" y="801858"/>
                  </a:lnTo>
                  <a:lnTo>
                    <a:pt x="1485807" y="805195"/>
                  </a:lnTo>
                  <a:close/>
                </a:path>
              </a:pathLst>
            </a:custGeom>
            <a:solidFill>
              <a:srgbClr val="080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5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96041" y="9628398"/>
            <a:ext cx="1226185" cy="659130"/>
            <a:chOff x="8396041" y="9628398"/>
            <a:chExt cx="1226185" cy="659130"/>
          </a:xfrm>
        </p:grpSpPr>
        <p:sp>
          <p:nvSpPr>
            <p:cNvPr id="4" name="object 4"/>
            <p:cNvSpPr/>
            <p:nvPr/>
          </p:nvSpPr>
          <p:spPr>
            <a:xfrm>
              <a:off x="8396041" y="9628398"/>
              <a:ext cx="1226185" cy="659130"/>
            </a:xfrm>
            <a:custGeom>
              <a:avLst/>
              <a:gdLst/>
              <a:ahLst/>
              <a:cxnLst/>
              <a:rect l="l" t="t" r="r" b="b"/>
              <a:pathLst>
                <a:path w="1226184" h="659129">
                  <a:moveTo>
                    <a:pt x="612657" y="0"/>
                  </a:moveTo>
                  <a:lnTo>
                    <a:pt x="665349" y="2501"/>
                  </a:lnTo>
                  <a:lnTo>
                    <a:pt x="717606" y="9592"/>
                  </a:lnTo>
                  <a:lnTo>
                    <a:pt x="768499" y="20653"/>
                  </a:lnTo>
                  <a:lnTo>
                    <a:pt x="817097" y="35063"/>
                  </a:lnTo>
                  <a:lnTo>
                    <a:pt x="860576" y="52194"/>
                  </a:lnTo>
                  <a:lnTo>
                    <a:pt x="902345" y="72475"/>
                  </a:lnTo>
                  <a:lnTo>
                    <a:pt x="942256" y="95753"/>
                  </a:lnTo>
                  <a:lnTo>
                    <a:pt x="980165" y="121875"/>
                  </a:lnTo>
                  <a:lnTo>
                    <a:pt x="1015926" y="150687"/>
                  </a:lnTo>
                  <a:lnTo>
                    <a:pt x="1049394" y="182037"/>
                  </a:lnTo>
                  <a:lnTo>
                    <a:pt x="1080424" y="215772"/>
                  </a:lnTo>
                  <a:lnTo>
                    <a:pt x="1108870" y="251739"/>
                  </a:lnTo>
                  <a:lnTo>
                    <a:pt x="1134587" y="289785"/>
                  </a:lnTo>
                  <a:lnTo>
                    <a:pt x="1157429" y="329756"/>
                  </a:lnTo>
                  <a:lnTo>
                    <a:pt x="1177251" y="371500"/>
                  </a:lnTo>
                  <a:lnTo>
                    <a:pt x="1193908" y="414865"/>
                  </a:lnTo>
                  <a:lnTo>
                    <a:pt x="1207255" y="459696"/>
                  </a:lnTo>
                  <a:lnTo>
                    <a:pt x="1217145" y="505841"/>
                  </a:lnTo>
                  <a:lnTo>
                    <a:pt x="1223434" y="553147"/>
                  </a:lnTo>
                  <a:lnTo>
                    <a:pt x="1225976" y="601461"/>
                  </a:lnTo>
                  <a:lnTo>
                    <a:pt x="1225976" y="658510"/>
                  </a:lnTo>
                  <a:lnTo>
                    <a:pt x="0" y="658510"/>
                  </a:lnTo>
                  <a:lnTo>
                    <a:pt x="0" y="601442"/>
                  </a:lnTo>
                  <a:lnTo>
                    <a:pt x="2571" y="553364"/>
                  </a:lnTo>
                  <a:lnTo>
                    <a:pt x="8939" y="506261"/>
                  </a:lnTo>
                  <a:lnTo>
                    <a:pt x="18948" y="460286"/>
                  </a:lnTo>
                  <a:lnTo>
                    <a:pt x="32439" y="415591"/>
                  </a:lnTo>
                  <a:lnTo>
                    <a:pt x="49257" y="372327"/>
                  </a:lnTo>
                  <a:lnTo>
                    <a:pt x="69244" y="330647"/>
                  </a:lnTo>
                  <a:lnTo>
                    <a:pt x="92244" y="290703"/>
                  </a:lnTo>
                  <a:lnTo>
                    <a:pt x="118098" y="252646"/>
                  </a:lnTo>
                  <a:lnTo>
                    <a:pt x="146651" y="216630"/>
                  </a:lnTo>
                  <a:lnTo>
                    <a:pt x="177745" y="182805"/>
                  </a:lnTo>
                  <a:lnTo>
                    <a:pt x="211222" y="151324"/>
                  </a:lnTo>
                  <a:lnTo>
                    <a:pt x="246927" y="122340"/>
                  </a:lnTo>
                  <a:lnTo>
                    <a:pt x="284703" y="96003"/>
                  </a:lnTo>
                  <a:lnTo>
                    <a:pt x="324391" y="72466"/>
                  </a:lnTo>
                  <a:lnTo>
                    <a:pt x="365835" y="51882"/>
                  </a:lnTo>
                  <a:lnTo>
                    <a:pt x="408879" y="34401"/>
                  </a:lnTo>
                  <a:lnTo>
                    <a:pt x="410202" y="33740"/>
                  </a:lnTo>
                  <a:lnTo>
                    <a:pt x="411525" y="33740"/>
                  </a:lnTo>
                  <a:lnTo>
                    <a:pt x="412849" y="33078"/>
                  </a:lnTo>
                  <a:lnTo>
                    <a:pt x="460444" y="18978"/>
                  </a:lnTo>
                  <a:lnTo>
                    <a:pt x="509776" y="8600"/>
                  </a:lnTo>
                  <a:lnTo>
                    <a:pt x="560596" y="2191"/>
                  </a:lnTo>
                  <a:lnTo>
                    <a:pt x="612657" y="0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31444" y="9901935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88637"/>
            <a:ext cx="8665210" cy="9321800"/>
            <a:chOff x="0" y="88637"/>
            <a:chExt cx="8665210" cy="9321800"/>
          </a:xfrm>
        </p:grpSpPr>
        <p:sp>
          <p:nvSpPr>
            <p:cNvPr id="7" name="object 7"/>
            <p:cNvSpPr/>
            <p:nvPr/>
          </p:nvSpPr>
          <p:spPr>
            <a:xfrm>
              <a:off x="0" y="88645"/>
              <a:ext cx="8665210" cy="9321800"/>
            </a:xfrm>
            <a:custGeom>
              <a:avLst/>
              <a:gdLst/>
              <a:ahLst/>
              <a:cxnLst/>
              <a:rect l="l" t="t" r="r" b="b"/>
              <a:pathLst>
                <a:path w="8665210" h="9321800">
                  <a:moveTo>
                    <a:pt x="8664854" y="5041900"/>
                  </a:moveTo>
                  <a:lnTo>
                    <a:pt x="8664029" y="4991100"/>
                  </a:lnTo>
                  <a:lnTo>
                    <a:pt x="8662391" y="4940300"/>
                  </a:lnTo>
                  <a:lnTo>
                    <a:pt x="8659965" y="4889500"/>
                  </a:lnTo>
                  <a:lnTo>
                    <a:pt x="8656803" y="4838700"/>
                  </a:lnTo>
                  <a:lnTo>
                    <a:pt x="8652929" y="4787900"/>
                  </a:lnTo>
                  <a:lnTo>
                    <a:pt x="8648370" y="4737100"/>
                  </a:lnTo>
                  <a:lnTo>
                    <a:pt x="8643150" y="4699000"/>
                  </a:lnTo>
                  <a:lnTo>
                    <a:pt x="8637308" y="4648200"/>
                  </a:lnTo>
                  <a:lnTo>
                    <a:pt x="8630882" y="4597400"/>
                  </a:lnTo>
                  <a:lnTo>
                    <a:pt x="8623897" y="4546600"/>
                  </a:lnTo>
                  <a:lnTo>
                    <a:pt x="8616378" y="4495800"/>
                  </a:lnTo>
                  <a:lnTo>
                    <a:pt x="8608352" y="4457700"/>
                  </a:lnTo>
                  <a:lnTo>
                    <a:pt x="8598624" y="4406900"/>
                  </a:lnTo>
                  <a:lnTo>
                    <a:pt x="8588273" y="4356100"/>
                  </a:lnTo>
                  <a:lnTo>
                    <a:pt x="8577301" y="4305300"/>
                  </a:lnTo>
                  <a:lnTo>
                    <a:pt x="8565718" y="4254500"/>
                  </a:lnTo>
                  <a:lnTo>
                    <a:pt x="8553539" y="4203700"/>
                  </a:lnTo>
                  <a:lnTo>
                    <a:pt x="8540775" y="4152900"/>
                  </a:lnTo>
                  <a:lnTo>
                    <a:pt x="8527428" y="4114800"/>
                  </a:lnTo>
                  <a:lnTo>
                    <a:pt x="8513508" y="4064000"/>
                  </a:lnTo>
                  <a:lnTo>
                    <a:pt x="8499018" y="4013200"/>
                  </a:lnTo>
                  <a:lnTo>
                    <a:pt x="8483981" y="3962400"/>
                  </a:lnTo>
                  <a:lnTo>
                    <a:pt x="8468398" y="3924300"/>
                  </a:lnTo>
                  <a:lnTo>
                    <a:pt x="8452282" y="3873500"/>
                  </a:lnTo>
                  <a:lnTo>
                    <a:pt x="8435619" y="3822700"/>
                  </a:lnTo>
                  <a:lnTo>
                    <a:pt x="8418449" y="3784600"/>
                  </a:lnTo>
                  <a:lnTo>
                    <a:pt x="8400770" y="3733800"/>
                  </a:lnTo>
                  <a:lnTo>
                    <a:pt x="8382584" y="3683000"/>
                  </a:lnTo>
                  <a:lnTo>
                    <a:pt x="8363902" y="3644900"/>
                  </a:lnTo>
                  <a:lnTo>
                    <a:pt x="8344738" y="3594100"/>
                  </a:lnTo>
                  <a:lnTo>
                    <a:pt x="8325091" y="3543300"/>
                  </a:lnTo>
                  <a:lnTo>
                    <a:pt x="8304974" y="3505200"/>
                  </a:lnTo>
                  <a:lnTo>
                    <a:pt x="8284413" y="3454400"/>
                  </a:lnTo>
                  <a:lnTo>
                    <a:pt x="8263382" y="3416300"/>
                  </a:lnTo>
                  <a:lnTo>
                    <a:pt x="8241919" y="3365500"/>
                  </a:lnTo>
                  <a:lnTo>
                    <a:pt x="8220024" y="3327400"/>
                  </a:lnTo>
                  <a:lnTo>
                    <a:pt x="8197697" y="3276600"/>
                  </a:lnTo>
                  <a:lnTo>
                    <a:pt x="8174952" y="3238500"/>
                  </a:lnTo>
                  <a:lnTo>
                    <a:pt x="8151812" y="3187700"/>
                  </a:lnTo>
                  <a:lnTo>
                    <a:pt x="8128267" y="3149600"/>
                  </a:lnTo>
                  <a:lnTo>
                    <a:pt x="8104327" y="3098800"/>
                  </a:lnTo>
                  <a:lnTo>
                    <a:pt x="8080007" y="3060700"/>
                  </a:lnTo>
                  <a:lnTo>
                    <a:pt x="8055318" y="3022600"/>
                  </a:lnTo>
                  <a:lnTo>
                    <a:pt x="8030261" y="2971800"/>
                  </a:lnTo>
                  <a:lnTo>
                    <a:pt x="8004848" y="2933700"/>
                  </a:lnTo>
                  <a:lnTo>
                    <a:pt x="7979080" y="2882900"/>
                  </a:lnTo>
                  <a:lnTo>
                    <a:pt x="7952981" y="2844800"/>
                  </a:lnTo>
                  <a:lnTo>
                    <a:pt x="7926552" y="2806700"/>
                  </a:lnTo>
                  <a:lnTo>
                    <a:pt x="7899806" y="2755900"/>
                  </a:lnTo>
                  <a:lnTo>
                    <a:pt x="7872755" y="2717800"/>
                  </a:lnTo>
                  <a:lnTo>
                    <a:pt x="7845387" y="2679700"/>
                  </a:lnTo>
                  <a:lnTo>
                    <a:pt x="7817726" y="2628900"/>
                  </a:lnTo>
                  <a:lnTo>
                    <a:pt x="7789773" y="2590800"/>
                  </a:lnTo>
                  <a:lnTo>
                    <a:pt x="7761554" y="2552700"/>
                  </a:lnTo>
                  <a:lnTo>
                    <a:pt x="7733055" y="2514600"/>
                  </a:lnTo>
                  <a:lnTo>
                    <a:pt x="7704302" y="2476500"/>
                  </a:lnTo>
                  <a:lnTo>
                    <a:pt x="7675308" y="2425700"/>
                  </a:lnTo>
                  <a:lnTo>
                    <a:pt x="7646060" y="2387600"/>
                  </a:lnTo>
                  <a:lnTo>
                    <a:pt x="7616571" y="2349500"/>
                  </a:lnTo>
                  <a:lnTo>
                    <a:pt x="7556932" y="2273300"/>
                  </a:lnTo>
                  <a:lnTo>
                    <a:pt x="7526807" y="2222500"/>
                  </a:lnTo>
                  <a:lnTo>
                    <a:pt x="7465949" y="2146300"/>
                  </a:lnTo>
                  <a:lnTo>
                    <a:pt x="7404354" y="2070100"/>
                  </a:lnTo>
                  <a:lnTo>
                    <a:pt x="7310755" y="1955800"/>
                  </a:lnTo>
                  <a:lnTo>
                    <a:pt x="7279005" y="1917700"/>
                  </a:lnTo>
                  <a:lnTo>
                    <a:pt x="7214768" y="1841500"/>
                  </a:lnTo>
                  <a:lnTo>
                    <a:pt x="7149592" y="1765300"/>
                  </a:lnTo>
                  <a:lnTo>
                    <a:pt x="7083438" y="1689100"/>
                  </a:lnTo>
                  <a:lnTo>
                    <a:pt x="7016293" y="1612900"/>
                  </a:lnTo>
                  <a:lnTo>
                    <a:pt x="6948157" y="1536700"/>
                  </a:lnTo>
                  <a:lnTo>
                    <a:pt x="6879018" y="1460500"/>
                  </a:lnTo>
                  <a:lnTo>
                    <a:pt x="6844068" y="1435100"/>
                  </a:lnTo>
                  <a:lnTo>
                    <a:pt x="6808851" y="1397000"/>
                  </a:lnTo>
                  <a:lnTo>
                    <a:pt x="6737667" y="1320800"/>
                  </a:lnTo>
                  <a:lnTo>
                    <a:pt x="6701676" y="1295400"/>
                  </a:lnTo>
                  <a:lnTo>
                    <a:pt x="6665430" y="1257300"/>
                  </a:lnTo>
                  <a:lnTo>
                    <a:pt x="6592125" y="1181100"/>
                  </a:lnTo>
                  <a:lnTo>
                    <a:pt x="6555079" y="1155700"/>
                  </a:lnTo>
                  <a:lnTo>
                    <a:pt x="6517767" y="1117600"/>
                  </a:lnTo>
                  <a:lnTo>
                    <a:pt x="6480175" y="1092200"/>
                  </a:lnTo>
                  <a:lnTo>
                    <a:pt x="6404178" y="1016000"/>
                  </a:lnTo>
                  <a:lnTo>
                    <a:pt x="6365773" y="990600"/>
                  </a:lnTo>
                  <a:lnTo>
                    <a:pt x="6327089" y="952500"/>
                  </a:lnTo>
                  <a:lnTo>
                    <a:pt x="6248882" y="901700"/>
                  </a:lnTo>
                  <a:lnTo>
                    <a:pt x="6209360" y="863600"/>
                  </a:lnTo>
                  <a:lnTo>
                    <a:pt x="6169558" y="838200"/>
                  </a:lnTo>
                  <a:lnTo>
                    <a:pt x="6129464" y="800100"/>
                  </a:lnTo>
                  <a:lnTo>
                    <a:pt x="6007481" y="723900"/>
                  </a:lnTo>
                  <a:lnTo>
                    <a:pt x="5966231" y="685800"/>
                  </a:lnTo>
                  <a:lnTo>
                    <a:pt x="5798337" y="584200"/>
                  </a:lnTo>
                  <a:lnTo>
                    <a:pt x="5625655" y="482600"/>
                  </a:lnTo>
                  <a:lnTo>
                    <a:pt x="5448122" y="381000"/>
                  </a:lnTo>
                  <a:lnTo>
                    <a:pt x="5402961" y="368300"/>
                  </a:lnTo>
                  <a:lnTo>
                    <a:pt x="5314404" y="317500"/>
                  </a:lnTo>
                  <a:lnTo>
                    <a:pt x="5269484" y="304800"/>
                  </a:lnTo>
                  <a:lnTo>
                    <a:pt x="5178501" y="254000"/>
                  </a:lnTo>
                  <a:lnTo>
                    <a:pt x="5132476" y="241300"/>
                  </a:lnTo>
                  <a:lnTo>
                    <a:pt x="5086108" y="215900"/>
                  </a:lnTo>
                  <a:lnTo>
                    <a:pt x="5039423" y="203200"/>
                  </a:lnTo>
                  <a:lnTo>
                    <a:pt x="4992446" y="177800"/>
                  </a:lnTo>
                  <a:lnTo>
                    <a:pt x="4945189" y="165100"/>
                  </a:lnTo>
                  <a:lnTo>
                    <a:pt x="4897679" y="139700"/>
                  </a:lnTo>
                  <a:lnTo>
                    <a:pt x="4412729" y="12700"/>
                  </a:lnTo>
                  <a:lnTo>
                    <a:pt x="4363682" y="12700"/>
                  </a:lnTo>
                  <a:lnTo>
                    <a:pt x="4314609" y="0"/>
                  </a:lnTo>
                  <a:lnTo>
                    <a:pt x="3860609" y="0"/>
                  </a:lnTo>
                  <a:lnTo>
                    <a:pt x="3809962" y="12700"/>
                  </a:lnTo>
                  <a:lnTo>
                    <a:pt x="3759428" y="12700"/>
                  </a:lnTo>
                  <a:lnTo>
                    <a:pt x="3709022" y="25400"/>
                  </a:lnTo>
                  <a:lnTo>
                    <a:pt x="3658755" y="25400"/>
                  </a:lnTo>
                  <a:lnTo>
                    <a:pt x="3215627" y="139700"/>
                  </a:lnTo>
                  <a:lnTo>
                    <a:pt x="3167748" y="165100"/>
                  </a:lnTo>
                  <a:lnTo>
                    <a:pt x="3120212" y="177800"/>
                  </a:lnTo>
                  <a:lnTo>
                    <a:pt x="3073031" y="203200"/>
                  </a:lnTo>
                  <a:lnTo>
                    <a:pt x="3026232" y="215900"/>
                  </a:lnTo>
                  <a:lnTo>
                    <a:pt x="2936062" y="266700"/>
                  </a:lnTo>
                  <a:lnTo>
                    <a:pt x="2891510" y="279400"/>
                  </a:lnTo>
                  <a:lnTo>
                    <a:pt x="2760268" y="355600"/>
                  </a:lnTo>
                  <a:lnTo>
                    <a:pt x="2674975" y="406400"/>
                  </a:lnTo>
                  <a:lnTo>
                    <a:pt x="2591625" y="457200"/>
                  </a:lnTo>
                  <a:lnTo>
                    <a:pt x="2550731" y="482600"/>
                  </a:lnTo>
                  <a:lnTo>
                    <a:pt x="2510396" y="520700"/>
                  </a:lnTo>
                  <a:lnTo>
                    <a:pt x="2431427" y="571500"/>
                  </a:lnTo>
                  <a:lnTo>
                    <a:pt x="2392857" y="609600"/>
                  </a:lnTo>
                  <a:lnTo>
                    <a:pt x="2354910" y="635000"/>
                  </a:lnTo>
                  <a:lnTo>
                    <a:pt x="2317610" y="673100"/>
                  </a:lnTo>
                  <a:lnTo>
                    <a:pt x="2280983" y="711200"/>
                  </a:lnTo>
                  <a:lnTo>
                    <a:pt x="2245042" y="736600"/>
                  </a:lnTo>
                  <a:lnTo>
                    <a:pt x="2209812" y="774700"/>
                  </a:lnTo>
                  <a:lnTo>
                    <a:pt x="2175306" y="812800"/>
                  </a:lnTo>
                  <a:lnTo>
                    <a:pt x="2141563" y="850900"/>
                  </a:lnTo>
                  <a:lnTo>
                    <a:pt x="2108593" y="889000"/>
                  </a:lnTo>
                  <a:lnTo>
                    <a:pt x="2076399" y="927100"/>
                  </a:lnTo>
                  <a:lnTo>
                    <a:pt x="2045030" y="965200"/>
                  </a:lnTo>
                  <a:lnTo>
                    <a:pt x="2012911" y="1003300"/>
                  </a:lnTo>
                  <a:lnTo>
                    <a:pt x="1981822" y="1041400"/>
                  </a:lnTo>
                  <a:lnTo>
                    <a:pt x="1951723" y="1079500"/>
                  </a:lnTo>
                  <a:lnTo>
                    <a:pt x="1922564" y="1130300"/>
                  </a:lnTo>
                  <a:lnTo>
                    <a:pt x="1894306" y="1168400"/>
                  </a:lnTo>
                  <a:lnTo>
                    <a:pt x="1866912" y="1206500"/>
                  </a:lnTo>
                  <a:lnTo>
                    <a:pt x="1840331" y="1257300"/>
                  </a:lnTo>
                  <a:lnTo>
                    <a:pt x="1814525" y="1295400"/>
                  </a:lnTo>
                  <a:lnTo>
                    <a:pt x="1789455" y="1346200"/>
                  </a:lnTo>
                  <a:lnTo>
                    <a:pt x="1765084" y="1384300"/>
                  </a:lnTo>
                  <a:lnTo>
                    <a:pt x="1741360" y="1435100"/>
                  </a:lnTo>
                  <a:lnTo>
                    <a:pt x="1718233" y="1473200"/>
                  </a:lnTo>
                  <a:lnTo>
                    <a:pt x="1695691" y="1524000"/>
                  </a:lnTo>
                  <a:lnTo>
                    <a:pt x="1673656" y="1574800"/>
                  </a:lnTo>
                  <a:lnTo>
                    <a:pt x="1652117" y="1612900"/>
                  </a:lnTo>
                  <a:lnTo>
                    <a:pt x="1631010" y="1663700"/>
                  </a:lnTo>
                  <a:lnTo>
                    <a:pt x="1610309" y="1714500"/>
                  </a:lnTo>
                  <a:lnTo>
                    <a:pt x="1589963" y="1752600"/>
                  </a:lnTo>
                  <a:lnTo>
                    <a:pt x="1569935" y="1803400"/>
                  </a:lnTo>
                  <a:lnTo>
                    <a:pt x="1550174" y="1854200"/>
                  </a:lnTo>
                  <a:lnTo>
                    <a:pt x="1530654" y="1905000"/>
                  </a:lnTo>
                  <a:lnTo>
                    <a:pt x="1511312" y="1943100"/>
                  </a:lnTo>
                  <a:lnTo>
                    <a:pt x="1492123" y="1993900"/>
                  </a:lnTo>
                  <a:lnTo>
                    <a:pt x="1473034" y="2044700"/>
                  </a:lnTo>
                  <a:lnTo>
                    <a:pt x="1415999" y="2184400"/>
                  </a:lnTo>
                  <a:lnTo>
                    <a:pt x="1397076" y="2235200"/>
                  </a:lnTo>
                  <a:lnTo>
                    <a:pt x="1377823" y="2286000"/>
                  </a:lnTo>
                  <a:lnTo>
                    <a:pt x="1358277" y="2324100"/>
                  </a:lnTo>
                  <a:lnTo>
                    <a:pt x="1338440" y="2374900"/>
                  </a:lnTo>
                  <a:lnTo>
                    <a:pt x="1318310" y="2425700"/>
                  </a:lnTo>
                  <a:lnTo>
                    <a:pt x="1297914" y="2463800"/>
                  </a:lnTo>
                  <a:lnTo>
                    <a:pt x="1277264" y="2514600"/>
                  </a:lnTo>
                  <a:lnTo>
                    <a:pt x="1256347" y="2565400"/>
                  </a:lnTo>
                  <a:lnTo>
                    <a:pt x="1235202" y="2603500"/>
                  </a:lnTo>
                  <a:lnTo>
                    <a:pt x="1213815" y="2654300"/>
                  </a:lnTo>
                  <a:lnTo>
                    <a:pt x="1192212" y="2692400"/>
                  </a:lnTo>
                  <a:lnTo>
                    <a:pt x="1170406" y="2743200"/>
                  </a:lnTo>
                  <a:lnTo>
                    <a:pt x="1148384" y="2794000"/>
                  </a:lnTo>
                  <a:lnTo>
                    <a:pt x="1126185" y="2832100"/>
                  </a:lnTo>
                  <a:lnTo>
                    <a:pt x="1103807" y="2882900"/>
                  </a:lnTo>
                  <a:lnTo>
                    <a:pt x="1081252" y="2921000"/>
                  </a:lnTo>
                  <a:lnTo>
                    <a:pt x="1058532" y="2971800"/>
                  </a:lnTo>
                  <a:lnTo>
                    <a:pt x="1035672" y="3009900"/>
                  </a:lnTo>
                  <a:lnTo>
                    <a:pt x="1012672" y="3060700"/>
                  </a:lnTo>
                  <a:lnTo>
                    <a:pt x="989545" y="3111500"/>
                  </a:lnTo>
                  <a:lnTo>
                    <a:pt x="966292" y="3149600"/>
                  </a:lnTo>
                  <a:lnTo>
                    <a:pt x="942936" y="3200400"/>
                  </a:lnTo>
                  <a:lnTo>
                    <a:pt x="919480" y="3238500"/>
                  </a:lnTo>
                  <a:lnTo>
                    <a:pt x="895934" y="3289300"/>
                  </a:lnTo>
                  <a:lnTo>
                    <a:pt x="872312" y="3327400"/>
                  </a:lnTo>
                  <a:lnTo>
                    <a:pt x="848626" y="3378200"/>
                  </a:lnTo>
                  <a:lnTo>
                    <a:pt x="824890" y="3416300"/>
                  </a:lnTo>
                  <a:lnTo>
                    <a:pt x="801090" y="3467100"/>
                  </a:lnTo>
                  <a:lnTo>
                    <a:pt x="777265" y="3505200"/>
                  </a:lnTo>
                  <a:lnTo>
                    <a:pt x="657936" y="3733800"/>
                  </a:lnTo>
                  <a:lnTo>
                    <a:pt x="634098" y="3771900"/>
                  </a:lnTo>
                  <a:lnTo>
                    <a:pt x="586549" y="3873500"/>
                  </a:lnTo>
                  <a:lnTo>
                    <a:pt x="562851" y="3911600"/>
                  </a:lnTo>
                  <a:lnTo>
                    <a:pt x="539216" y="3962400"/>
                  </a:lnTo>
                  <a:lnTo>
                    <a:pt x="515670" y="4000500"/>
                  </a:lnTo>
                  <a:lnTo>
                    <a:pt x="492201" y="4051300"/>
                  </a:lnTo>
                  <a:lnTo>
                    <a:pt x="468820" y="4089400"/>
                  </a:lnTo>
                  <a:lnTo>
                    <a:pt x="445554" y="4140200"/>
                  </a:lnTo>
                  <a:lnTo>
                    <a:pt x="422414" y="4178300"/>
                  </a:lnTo>
                  <a:lnTo>
                    <a:pt x="399389" y="4229100"/>
                  </a:lnTo>
                  <a:lnTo>
                    <a:pt x="376504" y="4267200"/>
                  </a:lnTo>
                  <a:lnTo>
                    <a:pt x="353771" y="4318000"/>
                  </a:lnTo>
                  <a:lnTo>
                    <a:pt x="331190" y="4368800"/>
                  </a:lnTo>
                  <a:lnTo>
                    <a:pt x="308787" y="4406900"/>
                  </a:lnTo>
                  <a:lnTo>
                    <a:pt x="286550" y="4457700"/>
                  </a:lnTo>
                  <a:lnTo>
                    <a:pt x="264502" y="4495800"/>
                  </a:lnTo>
                  <a:lnTo>
                    <a:pt x="242658" y="4546600"/>
                  </a:lnTo>
                  <a:lnTo>
                    <a:pt x="221030" y="4597400"/>
                  </a:lnTo>
                  <a:lnTo>
                    <a:pt x="199618" y="4635500"/>
                  </a:lnTo>
                  <a:lnTo>
                    <a:pt x="178435" y="4686300"/>
                  </a:lnTo>
                  <a:lnTo>
                    <a:pt x="157480" y="4737100"/>
                  </a:lnTo>
                  <a:lnTo>
                    <a:pt x="136791" y="4775200"/>
                  </a:lnTo>
                  <a:lnTo>
                    <a:pt x="116357" y="4826000"/>
                  </a:lnTo>
                  <a:lnTo>
                    <a:pt x="96189" y="4876800"/>
                  </a:lnTo>
                  <a:lnTo>
                    <a:pt x="76301" y="4914900"/>
                  </a:lnTo>
                  <a:lnTo>
                    <a:pt x="56718" y="4965700"/>
                  </a:lnTo>
                  <a:lnTo>
                    <a:pt x="37426" y="5016500"/>
                  </a:lnTo>
                  <a:lnTo>
                    <a:pt x="19151" y="5054600"/>
                  </a:lnTo>
                  <a:lnTo>
                    <a:pt x="1231" y="5105400"/>
                  </a:lnTo>
                  <a:lnTo>
                    <a:pt x="0" y="5105400"/>
                  </a:lnTo>
                  <a:lnTo>
                    <a:pt x="0" y="8013700"/>
                  </a:lnTo>
                  <a:lnTo>
                    <a:pt x="4191" y="8026400"/>
                  </a:lnTo>
                  <a:lnTo>
                    <a:pt x="29032" y="8064500"/>
                  </a:lnTo>
                  <a:lnTo>
                    <a:pt x="54698" y="8102600"/>
                  </a:lnTo>
                  <a:lnTo>
                    <a:pt x="81191" y="8140700"/>
                  </a:lnTo>
                  <a:lnTo>
                    <a:pt x="108496" y="8191500"/>
                  </a:lnTo>
                  <a:lnTo>
                    <a:pt x="136588" y="8229600"/>
                  </a:lnTo>
                  <a:lnTo>
                    <a:pt x="165468" y="8267700"/>
                  </a:lnTo>
                  <a:lnTo>
                    <a:pt x="195110" y="8305800"/>
                  </a:lnTo>
                  <a:lnTo>
                    <a:pt x="225501" y="8343900"/>
                  </a:lnTo>
                  <a:lnTo>
                    <a:pt x="256641" y="8382000"/>
                  </a:lnTo>
                  <a:lnTo>
                    <a:pt x="288493" y="8407400"/>
                  </a:lnTo>
                  <a:lnTo>
                    <a:pt x="321056" y="8445500"/>
                  </a:lnTo>
                  <a:lnTo>
                    <a:pt x="354304" y="8483600"/>
                  </a:lnTo>
                  <a:lnTo>
                    <a:pt x="388239" y="8521700"/>
                  </a:lnTo>
                  <a:lnTo>
                    <a:pt x="422846" y="8547100"/>
                  </a:lnTo>
                  <a:lnTo>
                    <a:pt x="458089" y="8585200"/>
                  </a:lnTo>
                  <a:lnTo>
                    <a:pt x="493979" y="8610600"/>
                  </a:lnTo>
                  <a:lnTo>
                    <a:pt x="530491" y="8648700"/>
                  </a:lnTo>
                  <a:lnTo>
                    <a:pt x="567601" y="8674100"/>
                  </a:lnTo>
                  <a:lnTo>
                    <a:pt x="605320" y="8699500"/>
                  </a:lnTo>
                  <a:lnTo>
                    <a:pt x="643597" y="8737600"/>
                  </a:lnTo>
                  <a:lnTo>
                    <a:pt x="721855" y="8788400"/>
                  </a:lnTo>
                  <a:lnTo>
                    <a:pt x="802259" y="8839200"/>
                  </a:lnTo>
                  <a:lnTo>
                    <a:pt x="884694" y="8890000"/>
                  </a:lnTo>
                  <a:lnTo>
                    <a:pt x="1011885" y="8966200"/>
                  </a:lnTo>
                  <a:lnTo>
                    <a:pt x="1055179" y="8978900"/>
                  </a:lnTo>
                  <a:lnTo>
                    <a:pt x="1143000" y="9029700"/>
                  </a:lnTo>
                  <a:lnTo>
                    <a:pt x="1187513" y="9042400"/>
                  </a:lnTo>
                  <a:lnTo>
                    <a:pt x="1232395" y="9067800"/>
                  </a:lnTo>
                  <a:lnTo>
                    <a:pt x="1323251" y="9093200"/>
                  </a:lnTo>
                  <a:lnTo>
                    <a:pt x="1369187" y="9118600"/>
                  </a:lnTo>
                  <a:lnTo>
                    <a:pt x="1508861" y="9156700"/>
                  </a:lnTo>
                  <a:lnTo>
                    <a:pt x="1555991" y="9182100"/>
                  </a:lnTo>
                  <a:lnTo>
                    <a:pt x="1698904" y="9220200"/>
                  </a:lnTo>
                  <a:lnTo>
                    <a:pt x="1747012" y="9220200"/>
                  </a:lnTo>
                  <a:lnTo>
                    <a:pt x="1941880" y="9271000"/>
                  </a:lnTo>
                  <a:lnTo>
                    <a:pt x="1991321" y="9271000"/>
                  </a:lnTo>
                  <a:lnTo>
                    <a:pt x="2040813" y="9283700"/>
                  </a:lnTo>
                  <a:lnTo>
                    <a:pt x="2090343" y="9283700"/>
                  </a:lnTo>
                  <a:lnTo>
                    <a:pt x="2139924" y="9296400"/>
                  </a:lnTo>
                  <a:lnTo>
                    <a:pt x="2189543" y="9296400"/>
                  </a:lnTo>
                  <a:lnTo>
                    <a:pt x="2239187" y="9309100"/>
                  </a:lnTo>
                  <a:lnTo>
                    <a:pt x="2338565" y="9309100"/>
                  </a:lnTo>
                  <a:lnTo>
                    <a:pt x="2388285" y="9321800"/>
                  </a:lnTo>
                  <a:lnTo>
                    <a:pt x="2985338" y="9321800"/>
                  </a:lnTo>
                  <a:lnTo>
                    <a:pt x="3035020" y="9309100"/>
                  </a:lnTo>
                  <a:lnTo>
                    <a:pt x="3134283" y="9309100"/>
                  </a:lnTo>
                  <a:lnTo>
                    <a:pt x="3183864" y="9296400"/>
                  </a:lnTo>
                  <a:lnTo>
                    <a:pt x="3233407" y="9296400"/>
                  </a:lnTo>
                  <a:lnTo>
                    <a:pt x="3282899" y="9283700"/>
                  </a:lnTo>
                  <a:lnTo>
                    <a:pt x="3332353" y="9283700"/>
                  </a:lnTo>
                  <a:lnTo>
                    <a:pt x="3381743" y="9271000"/>
                  </a:lnTo>
                  <a:lnTo>
                    <a:pt x="3431095" y="9271000"/>
                  </a:lnTo>
                  <a:lnTo>
                    <a:pt x="3529596" y="9245600"/>
                  </a:lnTo>
                  <a:lnTo>
                    <a:pt x="3578758" y="9245600"/>
                  </a:lnTo>
                  <a:lnTo>
                    <a:pt x="3725811" y="9207500"/>
                  </a:lnTo>
                  <a:lnTo>
                    <a:pt x="3774668" y="9207500"/>
                  </a:lnTo>
                  <a:lnTo>
                    <a:pt x="4210240" y="9093200"/>
                  </a:lnTo>
                  <a:lnTo>
                    <a:pt x="4258094" y="9067800"/>
                  </a:lnTo>
                  <a:lnTo>
                    <a:pt x="4448314" y="9017000"/>
                  </a:lnTo>
                  <a:lnTo>
                    <a:pt x="4495546" y="8991600"/>
                  </a:lnTo>
                  <a:lnTo>
                    <a:pt x="4589589" y="8966200"/>
                  </a:lnTo>
                  <a:lnTo>
                    <a:pt x="4636389" y="8940800"/>
                  </a:lnTo>
                  <a:lnTo>
                    <a:pt x="4729556" y="8915400"/>
                  </a:lnTo>
                  <a:lnTo>
                    <a:pt x="4775898" y="8890000"/>
                  </a:lnTo>
                  <a:lnTo>
                    <a:pt x="4822088" y="8877300"/>
                  </a:lnTo>
                  <a:lnTo>
                    <a:pt x="4868100" y="8851900"/>
                  </a:lnTo>
                  <a:lnTo>
                    <a:pt x="4914938" y="8839200"/>
                  </a:lnTo>
                  <a:lnTo>
                    <a:pt x="4961623" y="8813800"/>
                  </a:lnTo>
                  <a:lnTo>
                    <a:pt x="5008181" y="8801100"/>
                  </a:lnTo>
                  <a:lnTo>
                    <a:pt x="5100891" y="8750300"/>
                  </a:lnTo>
                  <a:lnTo>
                    <a:pt x="5147056" y="8737600"/>
                  </a:lnTo>
                  <a:lnTo>
                    <a:pt x="5239016" y="8686800"/>
                  </a:lnTo>
                  <a:lnTo>
                    <a:pt x="5284813" y="8674100"/>
                  </a:lnTo>
                  <a:lnTo>
                    <a:pt x="5421503" y="8597900"/>
                  </a:lnTo>
                  <a:lnTo>
                    <a:pt x="5466829" y="8585200"/>
                  </a:lnTo>
                  <a:lnTo>
                    <a:pt x="5691860" y="8458200"/>
                  </a:lnTo>
                  <a:lnTo>
                    <a:pt x="5736564" y="8445500"/>
                  </a:lnTo>
                  <a:lnTo>
                    <a:pt x="6002756" y="8293100"/>
                  </a:lnTo>
                  <a:lnTo>
                    <a:pt x="6609994" y="7937500"/>
                  </a:lnTo>
                  <a:lnTo>
                    <a:pt x="6652920" y="7899400"/>
                  </a:lnTo>
                  <a:lnTo>
                    <a:pt x="6993623" y="7696200"/>
                  </a:lnTo>
                  <a:lnTo>
                    <a:pt x="7035762" y="7658100"/>
                  </a:lnTo>
                  <a:lnTo>
                    <a:pt x="7203033" y="7556500"/>
                  </a:lnTo>
                  <a:lnTo>
                    <a:pt x="7244499" y="7518400"/>
                  </a:lnTo>
                  <a:lnTo>
                    <a:pt x="7367892" y="7442200"/>
                  </a:lnTo>
                  <a:lnTo>
                    <a:pt x="7408672" y="7404100"/>
                  </a:lnTo>
                  <a:lnTo>
                    <a:pt x="7489672" y="7353300"/>
                  </a:lnTo>
                  <a:lnTo>
                    <a:pt x="7530071" y="7315200"/>
                  </a:lnTo>
                  <a:lnTo>
                    <a:pt x="7570089" y="7289800"/>
                  </a:lnTo>
                  <a:lnTo>
                    <a:pt x="7609687" y="7251700"/>
                  </a:lnTo>
                  <a:lnTo>
                    <a:pt x="7648842" y="7226300"/>
                  </a:lnTo>
                  <a:lnTo>
                    <a:pt x="7687538" y="7188200"/>
                  </a:lnTo>
                  <a:lnTo>
                    <a:pt x="7725740" y="7162800"/>
                  </a:lnTo>
                  <a:lnTo>
                    <a:pt x="7763446" y="7124700"/>
                  </a:lnTo>
                  <a:lnTo>
                    <a:pt x="7800619" y="7099300"/>
                  </a:lnTo>
                  <a:lnTo>
                    <a:pt x="7837246" y="7061200"/>
                  </a:lnTo>
                  <a:lnTo>
                    <a:pt x="7873301" y="7023100"/>
                  </a:lnTo>
                  <a:lnTo>
                    <a:pt x="7908747" y="6997700"/>
                  </a:lnTo>
                  <a:lnTo>
                    <a:pt x="7943583" y="6959600"/>
                  </a:lnTo>
                  <a:lnTo>
                    <a:pt x="7977784" y="6921500"/>
                  </a:lnTo>
                  <a:lnTo>
                    <a:pt x="8011312" y="6883400"/>
                  </a:lnTo>
                  <a:lnTo>
                    <a:pt x="8044167" y="6845300"/>
                  </a:lnTo>
                  <a:lnTo>
                    <a:pt x="8076298" y="6807200"/>
                  </a:lnTo>
                  <a:lnTo>
                    <a:pt x="8107705" y="6769100"/>
                  </a:lnTo>
                  <a:lnTo>
                    <a:pt x="8138363" y="6731000"/>
                  </a:lnTo>
                  <a:lnTo>
                    <a:pt x="8168246" y="6692900"/>
                  </a:lnTo>
                  <a:lnTo>
                    <a:pt x="8197329" y="6654800"/>
                  </a:lnTo>
                  <a:lnTo>
                    <a:pt x="8225599" y="6616700"/>
                  </a:lnTo>
                  <a:lnTo>
                    <a:pt x="8253019" y="6565900"/>
                  </a:lnTo>
                  <a:lnTo>
                    <a:pt x="8279574" y="6527800"/>
                  </a:lnTo>
                  <a:lnTo>
                    <a:pt x="8305241" y="6489700"/>
                  </a:lnTo>
                  <a:lnTo>
                    <a:pt x="8330006" y="6438900"/>
                  </a:lnTo>
                  <a:lnTo>
                    <a:pt x="8353831" y="6400800"/>
                  </a:lnTo>
                  <a:lnTo>
                    <a:pt x="8376704" y="6350000"/>
                  </a:lnTo>
                  <a:lnTo>
                    <a:pt x="8398434" y="6299200"/>
                  </a:lnTo>
                  <a:lnTo>
                    <a:pt x="8419274" y="6261100"/>
                  </a:lnTo>
                  <a:lnTo>
                    <a:pt x="8439239" y="6210300"/>
                  </a:lnTo>
                  <a:lnTo>
                    <a:pt x="8458327" y="6172200"/>
                  </a:lnTo>
                  <a:lnTo>
                    <a:pt x="8476539" y="6121400"/>
                  </a:lnTo>
                  <a:lnTo>
                    <a:pt x="8493887" y="6070600"/>
                  </a:lnTo>
                  <a:lnTo>
                    <a:pt x="8510384" y="6032500"/>
                  </a:lnTo>
                  <a:lnTo>
                    <a:pt x="8526005" y="5981700"/>
                  </a:lnTo>
                  <a:lnTo>
                    <a:pt x="8540788" y="5930900"/>
                  </a:lnTo>
                  <a:lnTo>
                    <a:pt x="8554707" y="5880100"/>
                  </a:lnTo>
                  <a:lnTo>
                    <a:pt x="8567776" y="5829300"/>
                  </a:lnTo>
                  <a:lnTo>
                    <a:pt x="8580018" y="5791200"/>
                  </a:lnTo>
                  <a:lnTo>
                    <a:pt x="8591410" y="5740400"/>
                  </a:lnTo>
                  <a:lnTo>
                    <a:pt x="8601964" y="5689600"/>
                  </a:lnTo>
                  <a:lnTo>
                    <a:pt x="8611692" y="5638800"/>
                  </a:lnTo>
                  <a:lnTo>
                    <a:pt x="8620582" y="5588000"/>
                  </a:lnTo>
                  <a:lnTo>
                    <a:pt x="8628659" y="5537200"/>
                  </a:lnTo>
                  <a:lnTo>
                    <a:pt x="8635911" y="5486400"/>
                  </a:lnTo>
                  <a:lnTo>
                    <a:pt x="8642337" y="5435600"/>
                  </a:lnTo>
                  <a:lnTo>
                    <a:pt x="8647963" y="5384800"/>
                  </a:lnTo>
                  <a:lnTo>
                    <a:pt x="8652777" y="5334000"/>
                  </a:lnTo>
                  <a:lnTo>
                    <a:pt x="8656790" y="5283200"/>
                  </a:lnTo>
                  <a:lnTo>
                    <a:pt x="8660003" y="5245100"/>
                  </a:lnTo>
                  <a:lnTo>
                    <a:pt x="8662403" y="5194300"/>
                  </a:lnTo>
                  <a:lnTo>
                    <a:pt x="8664029" y="5143500"/>
                  </a:lnTo>
                  <a:lnTo>
                    <a:pt x="8664854" y="5092700"/>
                  </a:lnTo>
                  <a:lnTo>
                    <a:pt x="8664854" y="5041900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30608" y="5482007"/>
              <a:ext cx="563245" cy="372745"/>
            </a:xfrm>
            <a:custGeom>
              <a:avLst/>
              <a:gdLst/>
              <a:ahLst/>
              <a:cxnLst/>
              <a:rect l="l" t="t" r="r" b="b"/>
              <a:pathLst>
                <a:path w="563245" h="372745">
                  <a:moveTo>
                    <a:pt x="78886" y="172606"/>
                  </a:moveTo>
                  <a:lnTo>
                    <a:pt x="88325" y="166777"/>
                  </a:lnTo>
                  <a:lnTo>
                    <a:pt x="95086" y="165847"/>
                  </a:lnTo>
                  <a:lnTo>
                    <a:pt x="101892" y="168949"/>
                  </a:lnTo>
                  <a:lnTo>
                    <a:pt x="108621" y="173886"/>
                  </a:lnTo>
                  <a:lnTo>
                    <a:pt x="112921" y="180704"/>
                  </a:lnTo>
                  <a:lnTo>
                    <a:pt x="114337" y="188543"/>
                  </a:lnTo>
                  <a:lnTo>
                    <a:pt x="112414" y="196542"/>
                  </a:lnTo>
                  <a:lnTo>
                    <a:pt x="69158" y="291442"/>
                  </a:lnTo>
                  <a:lnTo>
                    <a:pt x="541017" y="0"/>
                  </a:lnTo>
                  <a:lnTo>
                    <a:pt x="562791" y="35253"/>
                  </a:lnTo>
                  <a:lnTo>
                    <a:pt x="90932" y="326695"/>
                  </a:lnTo>
                  <a:lnTo>
                    <a:pt x="195156" y="330505"/>
                  </a:lnTo>
                  <a:lnTo>
                    <a:pt x="203323" y="332614"/>
                  </a:lnTo>
                  <a:lnTo>
                    <a:pt x="209681" y="337362"/>
                  </a:lnTo>
                  <a:lnTo>
                    <a:pt x="213767" y="344122"/>
                  </a:lnTo>
                  <a:lnTo>
                    <a:pt x="215118" y="352267"/>
                  </a:lnTo>
                  <a:lnTo>
                    <a:pt x="212975" y="360426"/>
                  </a:lnTo>
                  <a:lnTo>
                    <a:pt x="208196" y="366790"/>
                  </a:lnTo>
                  <a:lnTo>
                    <a:pt x="201409" y="370893"/>
                  </a:lnTo>
                  <a:lnTo>
                    <a:pt x="193244" y="372271"/>
                  </a:lnTo>
                  <a:lnTo>
                    <a:pt x="13790" y="365413"/>
                  </a:lnTo>
                  <a:lnTo>
                    <a:pt x="7574" y="361947"/>
                  </a:lnTo>
                  <a:lnTo>
                    <a:pt x="316" y="350196"/>
                  </a:lnTo>
                  <a:lnTo>
                    <a:pt x="0" y="343086"/>
                  </a:lnTo>
                  <a:lnTo>
                    <a:pt x="2541" y="336646"/>
                  </a:lnTo>
                  <a:lnTo>
                    <a:pt x="74212" y="179552"/>
                  </a:lnTo>
                  <a:lnTo>
                    <a:pt x="76073" y="175968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9028377" y="1771032"/>
            <a:ext cx="112083" cy="112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28377" y="3302833"/>
            <a:ext cx="112083" cy="112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28377" y="4324034"/>
            <a:ext cx="112083" cy="112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28377" y="5855835"/>
            <a:ext cx="112083" cy="112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28377" y="7387637"/>
            <a:ext cx="112083" cy="112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063355" y="0"/>
            <a:ext cx="5980430" cy="5237480"/>
            <a:chOff x="1063355" y="0"/>
            <a:chExt cx="5980430" cy="5237480"/>
          </a:xfrm>
        </p:grpSpPr>
        <p:sp>
          <p:nvSpPr>
            <p:cNvPr id="15" name="object 15"/>
            <p:cNvSpPr/>
            <p:nvPr/>
          </p:nvSpPr>
          <p:spPr>
            <a:xfrm>
              <a:off x="1063355" y="0"/>
              <a:ext cx="3762390" cy="52368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8568" y="0"/>
              <a:ext cx="3714749" cy="51481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1400013" y="0"/>
            <a:ext cx="6388100" cy="1151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350" spc="450" dirty="0">
                <a:solidFill>
                  <a:srgbClr val="ECF1FE"/>
                </a:solidFill>
              </a:rPr>
              <a:t>How</a:t>
            </a:r>
            <a:r>
              <a:rPr sz="7350" spc="-1265" dirty="0">
                <a:solidFill>
                  <a:srgbClr val="ECF1FE"/>
                </a:solidFill>
              </a:rPr>
              <a:t> </a:t>
            </a:r>
            <a:r>
              <a:rPr sz="7350" spc="185" dirty="0">
                <a:solidFill>
                  <a:srgbClr val="ECF1FE"/>
                </a:solidFill>
              </a:rPr>
              <a:t>it</a:t>
            </a:r>
            <a:r>
              <a:rPr sz="7350" spc="-1265" dirty="0">
                <a:solidFill>
                  <a:srgbClr val="ECF1FE"/>
                </a:solidFill>
              </a:rPr>
              <a:t> </a:t>
            </a:r>
            <a:r>
              <a:rPr sz="7350" spc="330" dirty="0">
                <a:solidFill>
                  <a:srgbClr val="ECF1FE"/>
                </a:solidFill>
              </a:rPr>
              <a:t>Works</a:t>
            </a:r>
            <a:endParaRPr sz="7350"/>
          </a:p>
        </p:txBody>
      </p:sp>
      <p:sp>
        <p:nvSpPr>
          <p:cNvPr id="18" name="object 18"/>
          <p:cNvSpPr/>
          <p:nvPr/>
        </p:nvSpPr>
        <p:spPr>
          <a:xfrm>
            <a:off x="4110223" y="5465476"/>
            <a:ext cx="465455" cy="488950"/>
          </a:xfrm>
          <a:custGeom>
            <a:avLst/>
            <a:gdLst/>
            <a:ahLst/>
            <a:cxnLst/>
            <a:rect l="l" t="t" r="r" b="b"/>
            <a:pathLst>
              <a:path w="465454" h="488950">
                <a:moveTo>
                  <a:pt x="262837" y="445940"/>
                </a:moveTo>
                <a:lnTo>
                  <a:pt x="255212" y="437881"/>
                </a:lnTo>
                <a:lnTo>
                  <a:pt x="252929" y="431450"/>
                </a:lnTo>
                <a:lnTo>
                  <a:pt x="254585" y="424156"/>
                </a:lnTo>
                <a:lnTo>
                  <a:pt x="258053" y="416564"/>
                </a:lnTo>
                <a:lnTo>
                  <a:pt x="263856" y="410969"/>
                </a:lnTo>
                <a:lnTo>
                  <a:pt x="271244" y="407992"/>
                </a:lnTo>
                <a:lnTo>
                  <a:pt x="279466" y="408251"/>
                </a:lnTo>
                <a:lnTo>
                  <a:pt x="381172" y="431339"/>
                </a:lnTo>
                <a:lnTo>
                  <a:pt x="0" y="28478"/>
                </a:lnTo>
                <a:lnTo>
                  <a:pt x="30098" y="0"/>
                </a:lnTo>
                <a:lnTo>
                  <a:pt x="411271" y="402861"/>
                </a:lnTo>
                <a:lnTo>
                  <a:pt x="393840" y="300033"/>
                </a:lnTo>
                <a:lnTo>
                  <a:pt x="394247" y="291609"/>
                </a:lnTo>
                <a:lnTo>
                  <a:pt x="397606" y="284419"/>
                </a:lnTo>
                <a:lnTo>
                  <a:pt x="403395" y="279046"/>
                </a:lnTo>
                <a:lnTo>
                  <a:pt x="411097" y="276069"/>
                </a:lnTo>
                <a:lnTo>
                  <a:pt x="419521" y="276511"/>
                </a:lnTo>
                <a:lnTo>
                  <a:pt x="426722" y="279898"/>
                </a:lnTo>
                <a:lnTo>
                  <a:pt x="432118" y="285711"/>
                </a:lnTo>
                <a:lnTo>
                  <a:pt x="435125" y="293426"/>
                </a:lnTo>
                <a:lnTo>
                  <a:pt x="464844" y="470535"/>
                </a:lnTo>
                <a:lnTo>
                  <a:pt x="462712" y="477326"/>
                </a:lnTo>
                <a:lnTo>
                  <a:pt x="452679" y="486818"/>
                </a:lnTo>
                <a:lnTo>
                  <a:pt x="445782" y="488572"/>
                </a:lnTo>
                <a:lnTo>
                  <a:pt x="438960" y="487390"/>
                </a:lnTo>
                <a:lnTo>
                  <a:pt x="270587" y="449107"/>
                </a:lnTo>
                <a:lnTo>
                  <a:pt x="266699" y="448013"/>
                </a:lnTo>
                <a:close/>
              </a:path>
            </a:pathLst>
          </a:custGeom>
          <a:solidFill>
            <a:srgbClr val="EF5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9998" y="6501536"/>
            <a:ext cx="2114549" cy="23240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81200" y="6449491"/>
            <a:ext cx="2695574" cy="24288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323322" y="848326"/>
            <a:ext cx="8464550" cy="8827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6941820" algn="just">
              <a:lnSpc>
                <a:spcPct val="120500"/>
              </a:lnSpc>
              <a:spcBef>
                <a:spcPts val="140"/>
              </a:spcBef>
            </a:pPr>
            <a:r>
              <a:rPr sz="3400" b="1" spc="-10" dirty="0">
                <a:latin typeface="Arial"/>
                <a:cs typeface="Arial"/>
              </a:rPr>
              <a:t>P</a:t>
            </a:r>
            <a:r>
              <a:rPr sz="3400" b="1" spc="425" dirty="0">
                <a:latin typeface="Arial"/>
                <a:cs typeface="Arial"/>
              </a:rPr>
              <a:t>a</a:t>
            </a:r>
            <a:r>
              <a:rPr sz="3400" b="1" spc="365" dirty="0">
                <a:latin typeface="Arial"/>
                <a:cs typeface="Arial"/>
              </a:rPr>
              <a:t>r</a:t>
            </a:r>
            <a:r>
              <a:rPr sz="3400" b="1" spc="204" dirty="0">
                <a:latin typeface="Arial"/>
                <a:cs typeface="Arial"/>
              </a:rPr>
              <a:t>t</a:t>
            </a:r>
            <a:r>
              <a:rPr sz="3400" b="1" spc="365" dirty="0">
                <a:latin typeface="Arial"/>
                <a:cs typeface="Arial"/>
              </a:rPr>
              <a:t>-</a:t>
            </a:r>
            <a:r>
              <a:rPr sz="3400" b="1" spc="120" dirty="0">
                <a:latin typeface="Arial"/>
                <a:cs typeface="Arial"/>
              </a:rPr>
              <a:t>A  </a:t>
            </a:r>
            <a:r>
              <a:rPr sz="2750" spc="90" dirty="0">
                <a:solidFill>
                  <a:srgbClr val="ECF1FE"/>
                </a:solidFill>
                <a:latin typeface="Arial"/>
                <a:cs typeface="Arial"/>
              </a:rPr>
              <a:t>The</a:t>
            </a:r>
            <a:r>
              <a:rPr sz="2750" spc="-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90" dirty="0">
                <a:solidFill>
                  <a:srgbClr val="ECF1FE"/>
                </a:solidFill>
                <a:latin typeface="Arial"/>
                <a:cs typeface="Arial"/>
              </a:rPr>
              <a:t>pics</a:t>
            </a:r>
            <a:r>
              <a:rPr sz="2750" spc="-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35" dirty="0">
                <a:solidFill>
                  <a:srgbClr val="ECF1FE"/>
                </a:solidFill>
                <a:latin typeface="Arial"/>
                <a:cs typeface="Arial"/>
              </a:rPr>
              <a:t>shown</a:t>
            </a:r>
            <a:r>
              <a:rPr sz="2750" spc="-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05" dirty="0">
                <a:solidFill>
                  <a:srgbClr val="ECF1FE"/>
                </a:solidFill>
                <a:latin typeface="Arial"/>
                <a:cs typeface="Arial"/>
              </a:rPr>
              <a:t>give</a:t>
            </a:r>
            <a:r>
              <a:rPr sz="2750" spc="-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75" dirty="0">
                <a:solidFill>
                  <a:srgbClr val="ECF1FE"/>
                </a:solidFill>
                <a:latin typeface="Arial"/>
                <a:cs typeface="Arial"/>
              </a:rPr>
              <a:t>an</a:t>
            </a:r>
            <a:r>
              <a:rPr sz="2750" spc="-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80" dirty="0">
                <a:solidFill>
                  <a:srgbClr val="ECF1FE"/>
                </a:solidFill>
                <a:latin typeface="Arial"/>
                <a:cs typeface="Arial"/>
              </a:rPr>
              <a:t>idea</a:t>
            </a:r>
            <a:r>
              <a:rPr sz="2750" spc="-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05" dirty="0">
                <a:solidFill>
                  <a:srgbClr val="ECF1FE"/>
                </a:solidFill>
                <a:latin typeface="Arial"/>
                <a:cs typeface="Arial"/>
              </a:rPr>
              <a:t>of</a:t>
            </a:r>
            <a:r>
              <a:rPr sz="2750" spc="-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20" dirty="0">
                <a:solidFill>
                  <a:srgbClr val="ECF1FE"/>
                </a:solidFill>
                <a:latin typeface="Arial"/>
                <a:cs typeface="Arial"/>
              </a:rPr>
              <a:t>collecting</a:t>
            </a:r>
            <a:r>
              <a:rPr sz="2750" spc="-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80" dirty="0">
                <a:solidFill>
                  <a:srgbClr val="ECF1FE"/>
                </a:solidFill>
                <a:latin typeface="Arial"/>
                <a:cs typeface="Arial"/>
              </a:rPr>
              <a:t>data</a:t>
            </a:r>
            <a:r>
              <a:rPr sz="2750" spc="-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95" dirty="0">
                <a:solidFill>
                  <a:srgbClr val="ECF1FE"/>
                </a:solidFill>
                <a:latin typeface="Arial"/>
                <a:cs typeface="Arial"/>
              </a:rPr>
              <a:t>from  </a:t>
            </a:r>
            <a:r>
              <a:rPr sz="2750" spc="65" dirty="0">
                <a:solidFill>
                  <a:srgbClr val="ECF1FE"/>
                </a:solidFill>
                <a:latin typeface="Arial"/>
                <a:cs typeface="Arial"/>
              </a:rPr>
              <a:t>targets </a:t>
            </a:r>
            <a:r>
              <a:rPr sz="2750" spc="145" dirty="0">
                <a:solidFill>
                  <a:srgbClr val="ECF1FE"/>
                </a:solidFill>
                <a:latin typeface="Arial"/>
                <a:cs typeface="Arial"/>
              </a:rPr>
              <a:t>through </a:t>
            </a:r>
            <a:r>
              <a:rPr sz="2750" spc="25" dirty="0">
                <a:solidFill>
                  <a:srgbClr val="ECF1FE"/>
                </a:solidFill>
                <a:latin typeface="Arial"/>
                <a:cs typeface="Arial"/>
              </a:rPr>
              <a:t>sensors </a:t>
            </a:r>
            <a:r>
              <a:rPr sz="2750" spc="105" dirty="0">
                <a:solidFill>
                  <a:srgbClr val="ECF1FE"/>
                </a:solidFill>
                <a:latin typeface="Arial"/>
                <a:cs typeface="Arial"/>
              </a:rPr>
              <a:t>of </a:t>
            </a:r>
            <a:r>
              <a:rPr sz="2750" spc="110" dirty="0">
                <a:solidFill>
                  <a:srgbClr val="ECF1FE"/>
                </a:solidFill>
                <a:latin typeface="Arial"/>
                <a:cs typeface="Arial"/>
              </a:rPr>
              <a:t>the </a:t>
            </a:r>
            <a:r>
              <a:rPr sz="2750" spc="125" dirty="0">
                <a:solidFill>
                  <a:srgbClr val="ECF1FE"/>
                </a:solidFill>
                <a:latin typeface="Arial"/>
                <a:cs typeface="Arial"/>
              </a:rPr>
              <a:t>people </a:t>
            </a:r>
            <a:r>
              <a:rPr sz="2750" spc="105" dirty="0">
                <a:solidFill>
                  <a:srgbClr val="ECF1FE"/>
                </a:solidFill>
                <a:latin typeface="Arial"/>
                <a:cs typeface="Arial"/>
              </a:rPr>
              <a:t>entering  </a:t>
            </a:r>
            <a:r>
              <a:rPr sz="2750" spc="80" dirty="0">
                <a:solidFill>
                  <a:srgbClr val="ECF1FE"/>
                </a:solidFill>
                <a:latin typeface="Arial"/>
                <a:cs typeface="Arial"/>
              </a:rPr>
              <a:t>inside </a:t>
            </a:r>
            <a:r>
              <a:rPr sz="2750" spc="-10" dirty="0">
                <a:solidFill>
                  <a:srgbClr val="ECF1FE"/>
                </a:solidFill>
                <a:latin typeface="Arial"/>
                <a:cs typeface="Arial"/>
              </a:rPr>
              <a:t>a</a:t>
            </a:r>
            <a:r>
              <a:rPr sz="2750" spc="-38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40" dirty="0">
                <a:solidFill>
                  <a:srgbClr val="ECF1FE"/>
                </a:solidFill>
                <a:latin typeface="Arial"/>
                <a:cs typeface="Arial"/>
              </a:rPr>
              <a:t>premise.</a:t>
            </a:r>
            <a:endParaRPr sz="2750">
              <a:latin typeface="Arial"/>
              <a:cs typeface="Arial"/>
            </a:endParaRPr>
          </a:p>
          <a:p>
            <a:pPr marL="12700" marR="13335" algn="just">
              <a:lnSpc>
                <a:spcPct val="121800"/>
              </a:lnSpc>
              <a:spcBef>
                <a:spcPts val="5"/>
              </a:spcBef>
            </a:pPr>
            <a:r>
              <a:rPr sz="2750" spc="50" dirty="0">
                <a:solidFill>
                  <a:srgbClr val="ECF1FE"/>
                </a:solidFill>
                <a:latin typeface="Arial"/>
                <a:cs typeface="Arial"/>
              </a:rPr>
              <a:t>After </a:t>
            </a:r>
            <a:r>
              <a:rPr sz="2750" spc="55" dirty="0">
                <a:solidFill>
                  <a:srgbClr val="ECF1FE"/>
                </a:solidFill>
                <a:latin typeface="Arial"/>
                <a:cs typeface="Arial"/>
              </a:rPr>
              <a:t>that, </a:t>
            </a:r>
            <a:r>
              <a:rPr sz="2750" spc="110" dirty="0">
                <a:solidFill>
                  <a:srgbClr val="ECF1FE"/>
                </a:solidFill>
                <a:latin typeface="Arial"/>
                <a:cs typeface="Arial"/>
              </a:rPr>
              <a:t>the </a:t>
            </a:r>
            <a:r>
              <a:rPr sz="2750" spc="80" dirty="0">
                <a:solidFill>
                  <a:srgbClr val="ECF1FE"/>
                </a:solidFill>
                <a:latin typeface="Arial"/>
                <a:cs typeface="Arial"/>
              </a:rPr>
              <a:t>data </a:t>
            </a:r>
            <a:r>
              <a:rPr sz="2750" spc="125" dirty="0">
                <a:solidFill>
                  <a:srgbClr val="ECF1FE"/>
                </a:solidFill>
                <a:latin typeface="Arial"/>
                <a:cs typeface="Arial"/>
              </a:rPr>
              <a:t>will </a:t>
            </a:r>
            <a:r>
              <a:rPr sz="2750" spc="130" dirty="0">
                <a:solidFill>
                  <a:srgbClr val="ECF1FE"/>
                </a:solidFill>
                <a:latin typeface="Arial"/>
                <a:cs typeface="Arial"/>
              </a:rPr>
              <a:t>be </a:t>
            </a:r>
            <a:r>
              <a:rPr sz="2750" spc="75" dirty="0">
                <a:solidFill>
                  <a:srgbClr val="ECF1FE"/>
                </a:solidFill>
                <a:latin typeface="Arial"/>
                <a:cs typeface="Arial"/>
              </a:rPr>
              <a:t>processed </a:t>
            </a:r>
            <a:r>
              <a:rPr sz="2750" spc="155" dirty="0">
                <a:solidFill>
                  <a:srgbClr val="ECF1FE"/>
                </a:solidFill>
                <a:latin typeface="Arial"/>
                <a:cs typeface="Arial"/>
              </a:rPr>
              <a:t>by </a:t>
            </a:r>
            <a:r>
              <a:rPr sz="2750" spc="110" dirty="0">
                <a:solidFill>
                  <a:srgbClr val="ECF1FE"/>
                </a:solidFill>
                <a:latin typeface="Arial"/>
                <a:cs typeface="Arial"/>
              </a:rPr>
              <a:t>the </a:t>
            </a:r>
            <a:r>
              <a:rPr sz="2750" spc="-95" dirty="0">
                <a:solidFill>
                  <a:srgbClr val="ECF1FE"/>
                </a:solidFill>
                <a:latin typeface="Arial"/>
                <a:cs typeface="Arial"/>
              </a:rPr>
              <a:t>C.P.U.  </a:t>
            </a:r>
            <a:r>
              <a:rPr sz="2750" spc="130" dirty="0">
                <a:solidFill>
                  <a:srgbClr val="ECF1FE"/>
                </a:solidFill>
                <a:latin typeface="Arial"/>
                <a:cs typeface="Arial"/>
              </a:rPr>
              <a:t>unit</a:t>
            </a:r>
            <a:r>
              <a:rPr sz="2750" spc="-15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80" dirty="0">
                <a:solidFill>
                  <a:srgbClr val="ECF1FE"/>
                </a:solidFill>
                <a:latin typeface="Arial"/>
                <a:cs typeface="Arial"/>
              </a:rPr>
              <a:t>inside</a:t>
            </a:r>
            <a:endParaRPr sz="2750">
              <a:latin typeface="Arial"/>
              <a:cs typeface="Arial"/>
            </a:endParaRPr>
          </a:p>
          <a:p>
            <a:pPr marL="12700" marR="10795" algn="just">
              <a:lnSpc>
                <a:spcPct val="121800"/>
              </a:lnSpc>
            </a:pPr>
            <a:r>
              <a:rPr sz="2750" spc="90" dirty="0">
                <a:solidFill>
                  <a:srgbClr val="ECF1FE"/>
                </a:solidFill>
                <a:latin typeface="Arial"/>
                <a:cs typeface="Arial"/>
              </a:rPr>
              <a:t>The </a:t>
            </a:r>
            <a:r>
              <a:rPr sz="2750" spc="80" dirty="0">
                <a:solidFill>
                  <a:srgbClr val="ECF1FE"/>
                </a:solidFill>
                <a:latin typeface="Arial"/>
                <a:cs typeface="Arial"/>
              </a:rPr>
              <a:t>data </a:t>
            </a:r>
            <a:r>
              <a:rPr sz="2750" spc="120" dirty="0">
                <a:solidFill>
                  <a:srgbClr val="ECF1FE"/>
                </a:solidFill>
                <a:latin typeface="Arial"/>
                <a:cs typeface="Arial"/>
              </a:rPr>
              <a:t>given </a:t>
            </a:r>
            <a:r>
              <a:rPr sz="2750" spc="155" dirty="0">
                <a:solidFill>
                  <a:srgbClr val="ECF1FE"/>
                </a:solidFill>
                <a:latin typeface="Arial"/>
                <a:cs typeface="Arial"/>
              </a:rPr>
              <a:t>by </a:t>
            </a:r>
            <a:r>
              <a:rPr sz="2750" spc="-50" dirty="0">
                <a:solidFill>
                  <a:srgbClr val="ECF1FE"/>
                </a:solidFill>
                <a:latin typeface="Arial"/>
                <a:cs typeface="Arial"/>
              </a:rPr>
              <a:t>CPU </a:t>
            </a:r>
            <a:r>
              <a:rPr sz="2750" spc="125" dirty="0">
                <a:solidFill>
                  <a:srgbClr val="ECF1FE"/>
                </a:solidFill>
                <a:latin typeface="Arial"/>
                <a:cs typeface="Arial"/>
              </a:rPr>
              <a:t>will then </a:t>
            </a:r>
            <a:r>
              <a:rPr sz="2750" spc="130" dirty="0">
                <a:solidFill>
                  <a:srgbClr val="ECF1FE"/>
                </a:solidFill>
                <a:latin typeface="Arial"/>
                <a:cs typeface="Arial"/>
              </a:rPr>
              <a:t>be </a:t>
            </a:r>
            <a:r>
              <a:rPr sz="2750" spc="110" dirty="0">
                <a:solidFill>
                  <a:srgbClr val="ECF1FE"/>
                </a:solidFill>
                <a:latin typeface="Arial"/>
                <a:cs typeface="Arial"/>
              </a:rPr>
              <a:t>converted </a:t>
            </a:r>
            <a:r>
              <a:rPr sz="2750" spc="125" dirty="0">
                <a:solidFill>
                  <a:srgbClr val="ECF1FE"/>
                </a:solidFill>
                <a:latin typeface="Arial"/>
                <a:cs typeface="Arial"/>
              </a:rPr>
              <a:t>into  </a:t>
            </a:r>
            <a:r>
              <a:rPr sz="2750" spc="75" dirty="0">
                <a:solidFill>
                  <a:srgbClr val="ECF1FE"/>
                </a:solidFill>
                <a:latin typeface="Arial"/>
                <a:cs typeface="Arial"/>
              </a:rPr>
              <a:t>an</a:t>
            </a:r>
            <a:r>
              <a:rPr sz="2750" spc="-12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90" dirty="0">
                <a:solidFill>
                  <a:srgbClr val="ECF1FE"/>
                </a:solidFill>
                <a:latin typeface="Arial"/>
                <a:cs typeface="Arial"/>
              </a:rPr>
              <a:t>animation</a:t>
            </a:r>
            <a:r>
              <a:rPr sz="2450" spc="90" dirty="0">
                <a:solidFill>
                  <a:srgbClr val="ECF1FE"/>
                </a:solidFill>
                <a:latin typeface="Arial"/>
                <a:cs typeface="Arial"/>
              </a:rPr>
              <a:t>(</a:t>
            </a:r>
            <a:r>
              <a:rPr sz="2750" spc="90" dirty="0">
                <a:solidFill>
                  <a:srgbClr val="ECF1FE"/>
                </a:solidFill>
                <a:latin typeface="Arial"/>
                <a:cs typeface="Arial"/>
              </a:rPr>
              <a:t>if</a:t>
            </a:r>
            <a:r>
              <a:rPr sz="2750" spc="-12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75" dirty="0">
                <a:solidFill>
                  <a:srgbClr val="ECF1FE"/>
                </a:solidFill>
                <a:latin typeface="Arial"/>
                <a:cs typeface="Arial"/>
              </a:rPr>
              <a:t>required</a:t>
            </a:r>
            <a:r>
              <a:rPr sz="2450" spc="75" dirty="0">
                <a:solidFill>
                  <a:srgbClr val="ECF1FE"/>
                </a:solidFill>
                <a:latin typeface="Arial"/>
                <a:cs typeface="Arial"/>
              </a:rPr>
              <a:t>)</a:t>
            </a:r>
            <a:r>
              <a:rPr sz="2750" spc="75" dirty="0">
                <a:solidFill>
                  <a:srgbClr val="ECF1FE"/>
                </a:solidFill>
                <a:latin typeface="Arial"/>
                <a:cs typeface="Arial"/>
              </a:rPr>
              <a:t>,</a:t>
            </a:r>
            <a:r>
              <a:rPr sz="2750" spc="-12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25" dirty="0">
                <a:solidFill>
                  <a:srgbClr val="ECF1FE"/>
                </a:solidFill>
                <a:latin typeface="Arial"/>
                <a:cs typeface="Arial"/>
              </a:rPr>
              <a:t>else</a:t>
            </a:r>
            <a:r>
              <a:rPr sz="2750" spc="-12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25" dirty="0">
                <a:solidFill>
                  <a:srgbClr val="ECF1FE"/>
                </a:solidFill>
                <a:latin typeface="Arial"/>
                <a:cs typeface="Arial"/>
              </a:rPr>
              <a:t>will</a:t>
            </a:r>
            <a:r>
              <a:rPr sz="2750" spc="-12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30" dirty="0">
                <a:solidFill>
                  <a:srgbClr val="ECF1FE"/>
                </a:solidFill>
                <a:latin typeface="Arial"/>
                <a:cs typeface="Arial"/>
              </a:rPr>
              <a:t>be</a:t>
            </a:r>
            <a:r>
              <a:rPr sz="2750" spc="-12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95" dirty="0">
                <a:solidFill>
                  <a:srgbClr val="ECF1FE"/>
                </a:solidFill>
                <a:latin typeface="Arial"/>
                <a:cs typeface="Arial"/>
              </a:rPr>
              <a:t>displayed</a:t>
            </a:r>
            <a:r>
              <a:rPr sz="2750" spc="-12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55" dirty="0">
                <a:solidFill>
                  <a:srgbClr val="ECF1FE"/>
                </a:solidFill>
                <a:latin typeface="Arial"/>
                <a:cs typeface="Arial"/>
              </a:rPr>
              <a:t>on</a:t>
            </a:r>
            <a:r>
              <a:rPr sz="2750" spc="-12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-10" dirty="0">
                <a:solidFill>
                  <a:srgbClr val="ECF1FE"/>
                </a:solidFill>
                <a:latin typeface="Arial"/>
                <a:cs typeface="Arial"/>
              </a:rPr>
              <a:t>a  </a:t>
            </a:r>
            <a:r>
              <a:rPr sz="2750" spc="30" dirty="0">
                <a:solidFill>
                  <a:srgbClr val="ECF1FE"/>
                </a:solidFill>
                <a:latin typeface="Arial"/>
                <a:cs typeface="Arial"/>
              </a:rPr>
              <a:t>screen.</a:t>
            </a:r>
            <a:endParaRPr sz="2750">
              <a:latin typeface="Arial"/>
              <a:cs typeface="Arial"/>
            </a:endParaRPr>
          </a:p>
          <a:p>
            <a:pPr marL="12700" marR="8890">
              <a:lnSpc>
                <a:spcPct val="121800"/>
              </a:lnSpc>
            </a:pPr>
            <a:r>
              <a:rPr sz="2750" spc="90" dirty="0">
                <a:solidFill>
                  <a:srgbClr val="ECF1FE"/>
                </a:solidFill>
                <a:latin typeface="Arial"/>
                <a:cs typeface="Arial"/>
              </a:rPr>
              <a:t>The</a:t>
            </a:r>
            <a:r>
              <a:rPr sz="2750" spc="-15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30" dirty="0">
                <a:solidFill>
                  <a:srgbClr val="ECF1FE"/>
                </a:solidFill>
                <a:latin typeface="Arial"/>
                <a:cs typeface="Arial"/>
              </a:rPr>
              <a:t>same</a:t>
            </a:r>
            <a:r>
              <a:rPr sz="2750" spc="-15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80" dirty="0">
                <a:solidFill>
                  <a:srgbClr val="ECF1FE"/>
                </a:solidFill>
                <a:latin typeface="Arial"/>
                <a:cs typeface="Arial"/>
              </a:rPr>
              <a:t>data</a:t>
            </a:r>
            <a:r>
              <a:rPr sz="275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25" dirty="0">
                <a:solidFill>
                  <a:srgbClr val="ECF1FE"/>
                </a:solidFill>
                <a:latin typeface="Arial"/>
                <a:cs typeface="Arial"/>
              </a:rPr>
              <a:t>will</a:t>
            </a:r>
            <a:r>
              <a:rPr sz="275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30" dirty="0">
                <a:solidFill>
                  <a:srgbClr val="ECF1FE"/>
                </a:solidFill>
                <a:latin typeface="Arial"/>
                <a:cs typeface="Arial"/>
              </a:rPr>
              <a:t>be</a:t>
            </a:r>
            <a:r>
              <a:rPr sz="275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85" dirty="0">
                <a:solidFill>
                  <a:srgbClr val="ECF1FE"/>
                </a:solidFill>
                <a:latin typeface="Arial"/>
                <a:cs typeface="Arial"/>
              </a:rPr>
              <a:t>able</a:t>
            </a:r>
            <a:r>
              <a:rPr sz="2750" spc="-15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35" dirty="0">
                <a:solidFill>
                  <a:srgbClr val="ECF1FE"/>
                </a:solidFill>
                <a:latin typeface="Arial"/>
                <a:cs typeface="Arial"/>
              </a:rPr>
              <a:t>to</a:t>
            </a:r>
            <a:r>
              <a:rPr sz="275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85" dirty="0">
                <a:solidFill>
                  <a:srgbClr val="ECF1FE"/>
                </a:solidFill>
                <a:latin typeface="Arial"/>
                <a:cs typeface="Arial"/>
              </a:rPr>
              <a:t>display</a:t>
            </a:r>
            <a:r>
              <a:rPr sz="2750" spc="-15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55" dirty="0">
                <a:solidFill>
                  <a:srgbClr val="ECF1FE"/>
                </a:solidFill>
                <a:latin typeface="Arial"/>
                <a:cs typeface="Arial"/>
              </a:rPr>
              <a:t>on</a:t>
            </a:r>
            <a:r>
              <a:rPr sz="275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10" dirty="0">
                <a:solidFill>
                  <a:srgbClr val="ECF1FE"/>
                </a:solidFill>
                <a:latin typeface="Arial"/>
                <a:cs typeface="Arial"/>
              </a:rPr>
              <a:t>the</a:t>
            </a:r>
            <a:r>
              <a:rPr sz="2750" spc="-15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20" dirty="0">
                <a:solidFill>
                  <a:srgbClr val="ECF1FE"/>
                </a:solidFill>
                <a:latin typeface="Arial"/>
                <a:cs typeface="Arial"/>
              </a:rPr>
              <a:t>andriod  </a:t>
            </a:r>
            <a:r>
              <a:rPr sz="2750" spc="140" dirty="0">
                <a:solidFill>
                  <a:srgbClr val="ECF1FE"/>
                </a:solidFill>
                <a:latin typeface="Arial"/>
                <a:cs typeface="Arial"/>
              </a:rPr>
              <a:t>app </a:t>
            </a:r>
            <a:r>
              <a:rPr sz="2750" spc="160" dirty="0">
                <a:solidFill>
                  <a:srgbClr val="ECF1FE"/>
                </a:solidFill>
                <a:latin typeface="Arial"/>
                <a:cs typeface="Arial"/>
              </a:rPr>
              <a:t>which </a:t>
            </a:r>
            <a:r>
              <a:rPr sz="2750" spc="110" dirty="0">
                <a:solidFill>
                  <a:srgbClr val="ECF1FE"/>
                </a:solidFill>
                <a:latin typeface="Arial"/>
                <a:cs typeface="Arial"/>
              </a:rPr>
              <a:t>the </a:t>
            </a:r>
            <a:r>
              <a:rPr sz="2750" spc="20" dirty="0">
                <a:solidFill>
                  <a:srgbClr val="ECF1FE"/>
                </a:solidFill>
                <a:latin typeface="Arial"/>
                <a:cs typeface="Arial"/>
              </a:rPr>
              <a:t>users </a:t>
            </a:r>
            <a:r>
              <a:rPr sz="2750" spc="95" dirty="0">
                <a:solidFill>
                  <a:srgbClr val="ECF1FE"/>
                </a:solidFill>
                <a:latin typeface="Arial"/>
                <a:cs typeface="Arial"/>
              </a:rPr>
              <a:t>can </a:t>
            </a:r>
            <a:r>
              <a:rPr sz="2750" spc="110" dirty="0">
                <a:solidFill>
                  <a:srgbClr val="ECF1FE"/>
                </a:solidFill>
                <a:latin typeface="Arial"/>
                <a:cs typeface="Arial"/>
              </a:rPr>
              <a:t>adapt </a:t>
            </a:r>
            <a:r>
              <a:rPr sz="2750" spc="75" dirty="0">
                <a:solidFill>
                  <a:srgbClr val="ECF1FE"/>
                </a:solidFill>
                <a:latin typeface="Arial"/>
                <a:cs typeface="Arial"/>
              </a:rPr>
              <a:t>for  </a:t>
            </a:r>
            <a:r>
              <a:rPr sz="2750" spc="70" dirty="0">
                <a:solidFill>
                  <a:srgbClr val="ECF1FE"/>
                </a:solidFill>
                <a:latin typeface="Arial"/>
                <a:cs typeface="Arial"/>
              </a:rPr>
              <a:t>awareness</a:t>
            </a:r>
            <a:r>
              <a:rPr sz="2450" spc="70" dirty="0">
                <a:solidFill>
                  <a:srgbClr val="ECF1FE"/>
                </a:solidFill>
                <a:latin typeface="Arial"/>
                <a:cs typeface="Arial"/>
              </a:rPr>
              <a:t>(</a:t>
            </a:r>
            <a:r>
              <a:rPr sz="2750" spc="70" dirty="0">
                <a:solidFill>
                  <a:srgbClr val="ECF1FE"/>
                </a:solidFill>
                <a:latin typeface="Arial"/>
                <a:cs typeface="Arial"/>
              </a:rPr>
              <a:t>second </a:t>
            </a:r>
            <a:r>
              <a:rPr sz="2750" spc="65" dirty="0">
                <a:solidFill>
                  <a:srgbClr val="ECF1FE"/>
                </a:solidFill>
                <a:latin typeface="Arial"/>
                <a:cs typeface="Arial"/>
              </a:rPr>
              <a:t>stage</a:t>
            </a:r>
            <a:r>
              <a:rPr sz="2750" spc="-37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70" dirty="0">
                <a:solidFill>
                  <a:srgbClr val="ECF1FE"/>
                </a:solidFill>
                <a:latin typeface="Arial"/>
                <a:cs typeface="Arial"/>
              </a:rPr>
              <a:t>only</a:t>
            </a:r>
            <a:r>
              <a:rPr sz="2450" spc="70" dirty="0">
                <a:solidFill>
                  <a:srgbClr val="ECF1FE"/>
                </a:solidFill>
                <a:latin typeface="Arial"/>
                <a:cs typeface="Arial"/>
              </a:rPr>
              <a:t>)</a:t>
            </a:r>
            <a:r>
              <a:rPr sz="2750" spc="70" dirty="0">
                <a:solidFill>
                  <a:srgbClr val="ECF1FE"/>
                </a:solidFill>
                <a:latin typeface="Arial"/>
                <a:cs typeface="Arial"/>
              </a:rPr>
              <a:t>.</a:t>
            </a:r>
            <a:endParaRPr sz="2750">
              <a:latin typeface="Arial"/>
              <a:cs typeface="Arial"/>
            </a:endParaRPr>
          </a:p>
          <a:p>
            <a:pPr marL="12700" marR="5715" algn="just">
              <a:lnSpc>
                <a:spcPct val="121800"/>
              </a:lnSpc>
            </a:pPr>
            <a:r>
              <a:rPr sz="2750" spc="90" dirty="0">
                <a:solidFill>
                  <a:srgbClr val="ECF1FE"/>
                </a:solidFill>
                <a:latin typeface="Arial"/>
                <a:cs typeface="Arial"/>
              </a:rPr>
              <a:t>The </a:t>
            </a:r>
            <a:r>
              <a:rPr sz="2750" spc="55" dirty="0">
                <a:solidFill>
                  <a:srgbClr val="ECF1FE"/>
                </a:solidFill>
                <a:latin typeface="Arial"/>
                <a:cs typeface="Arial"/>
              </a:rPr>
              <a:t>buzzer </a:t>
            </a:r>
            <a:r>
              <a:rPr sz="2750" spc="45" dirty="0">
                <a:solidFill>
                  <a:srgbClr val="ECF1FE"/>
                </a:solidFill>
                <a:latin typeface="Arial"/>
                <a:cs typeface="Arial"/>
              </a:rPr>
              <a:t>system </a:t>
            </a:r>
            <a:r>
              <a:rPr sz="2750" spc="95" dirty="0">
                <a:solidFill>
                  <a:srgbClr val="ECF1FE"/>
                </a:solidFill>
                <a:latin typeface="Arial"/>
                <a:cs typeface="Arial"/>
              </a:rPr>
              <a:t>inbuilt, </a:t>
            </a:r>
            <a:r>
              <a:rPr sz="2750" spc="125" dirty="0">
                <a:solidFill>
                  <a:srgbClr val="ECF1FE"/>
                </a:solidFill>
                <a:latin typeface="Arial"/>
                <a:cs typeface="Arial"/>
              </a:rPr>
              <a:t>will </a:t>
            </a:r>
            <a:r>
              <a:rPr sz="2750" spc="105" dirty="0">
                <a:solidFill>
                  <a:srgbClr val="ECF1FE"/>
                </a:solidFill>
                <a:latin typeface="Arial"/>
                <a:cs typeface="Arial"/>
              </a:rPr>
              <a:t>give </a:t>
            </a:r>
            <a:r>
              <a:rPr sz="2750" spc="55" dirty="0">
                <a:solidFill>
                  <a:srgbClr val="ECF1FE"/>
                </a:solidFill>
                <a:latin typeface="Arial"/>
                <a:cs typeface="Arial"/>
              </a:rPr>
              <a:t>real</a:t>
            </a:r>
            <a:r>
              <a:rPr sz="2450" spc="55" dirty="0">
                <a:solidFill>
                  <a:srgbClr val="ECF1FE"/>
                </a:solidFill>
                <a:latin typeface="Arial"/>
                <a:cs typeface="Arial"/>
              </a:rPr>
              <a:t>-</a:t>
            </a:r>
            <a:r>
              <a:rPr sz="2750" spc="55" dirty="0">
                <a:solidFill>
                  <a:srgbClr val="ECF1FE"/>
                </a:solidFill>
                <a:latin typeface="Arial"/>
                <a:cs typeface="Arial"/>
              </a:rPr>
              <a:t>time </a:t>
            </a:r>
            <a:r>
              <a:rPr sz="2750" spc="35" dirty="0">
                <a:solidFill>
                  <a:srgbClr val="ECF1FE"/>
                </a:solidFill>
                <a:latin typeface="Arial"/>
                <a:cs typeface="Arial"/>
              </a:rPr>
              <a:t>alerts  </a:t>
            </a:r>
            <a:r>
              <a:rPr sz="2750" spc="75" dirty="0">
                <a:solidFill>
                  <a:srgbClr val="ECF1FE"/>
                </a:solidFill>
                <a:latin typeface="Arial"/>
                <a:cs typeface="Arial"/>
              </a:rPr>
              <a:t>for </a:t>
            </a:r>
            <a:r>
              <a:rPr sz="2750" spc="40" dirty="0">
                <a:solidFill>
                  <a:srgbClr val="ECF1FE"/>
                </a:solidFill>
                <a:latin typeface="Arial"/>
                <a:cs typeface="Arial"/>
              </a:rPr>
              <a:t>suspects, </a:t>
            </a:r>
            <a:r>
              <a:rPr sz="2750" spc="125" dirty="0">
                <a:solidFill>
                  <a:srgbClr val="ECF1FE"/>
                </a:solidFill>
                <a:latin typeface="Arial"/>
                <a:cs typeface="Arial"/>
              </a:rPr>
              <a:t>and </a:t>
            </a:r>
            <a:r>
              <a:rPr sz="2750" spc="95" dirty="0">
                <a:solidFill>
                  <a:srgbClr val="ECF1FE"/>
                </a:solidFill>
                <a:latin typeface="Arial"/>
                <a:cs typeface="Arial"/>
              </a:rPr>
              <a:t>can </a:t>
            </a:r>
            <a:r>
              <a:rPr sz="2750" spc="85" dirty="0">
                <a:solidFill>
                  <a:srgbClr val="ECF1FE"/>
                </a:solidFill>
                <a:latin typeface="Arial"/>
                <a:cs typeface="Arial"/>
              </a:rPr>
              <a:t>display </a:t>
            </a:r>
            <a:r>
              <a:rPr sz="2750" spc="110" dirty="0">
                <a:solidFill>
                  <a:srgbClr val="ECF1FE"/>
                </a:solidFill>
                <a:latin typeface="Arial"/>
                <a:cs typeface="Arial"/>
              </a:rPr>
              <a:t>the </a:t>
            </a:r>
            <a:r>
              <a:rPr sz="2750" spc="80" dirty="0">
                <a:solidFill>
                  <a:srgbClr val="ECF1FE"/>
                </a:solidFill>
                <a:latin typeface="Arial"/>
                <a:cs typeface="Arial"/>
              </a:rPr>
              <a:t>data </a:t>
            </a:r>
            <a:r>
              <a:rPr sz="2750" spc="135" dirty="0">
                <a:solidFill>
                  <a:srgbClr val="ECF1FE"/>
                </a:solidFill>
                <a:latin typeface="Arial"/>
                <a:cs typeface="Arial"/>
              </a:rPr>
              <a:t>to  </a:t>
            </a:r>
            <a:r>
              <a:rPr sz="2750" spc="70" dirty="0">
                <a:solidFill>
                  <a:srgbClr val="ECF1FE"/>
                </a:solidFill>
                <a:latin typeface="Arial"/>
                <a:cs typeface="Arial"/>
              </a:rPr>
              <a:t>customers</a:t>
            </a:r>
            <a:r>
              <a:rPr sz="2450" spc="70" dirty="0">
                <a:solidFill>
                  <a:srgbClr val="ECF1FE"/>
                </a:solidFill>
                <a:latin typeface="Arial"/>
                <a:cs typeface="Arial"/>
              </a:rPr>
              <a:t>(</a:t>
            </a:r>
            <a:r>
              <a:rPr sz="2750" spc="70" dirty="0">
                <a:solidFill>
                  <a:srgbClr val="ECF1FE"/>
                </a:solidFill>
                <a:latin typeface="Arial"/>
                <a:cs typeface="Arial"/>
              </a:rPr>
              <a:t>if </a:t>
            </a:r>
            <a:r>
              <a:rPr sz="2750" spc="75" dirty="0">
                <a:solidFill>
                  <a:srgbClr val="ECF1FE"/>
                </a:solidFill>
                <a:latin typeface="Arial"/>
                <a:cs typeface="Arial"/>
              </a:rPr>
              <a:t>required</a:t>
            </a:r>
            <a:r>
              <a:rPr sz="2450" spc="75" dirty="0">
                <a:solidFill>
                  <a:srgbClr val="ECF1FE"/>
                </a:solidFill>
                <a:latin typeface="Arial"/>
                <a:cs typeface="Arial"/>
              </a:rPr>
              <a:t>)</a:t>
            </a:r>
            <a:r>
              <a:rPr sz="2750" spc="75" dirty="0">
                <a:solidFill>
                  <a:srgbClr val="ECF1FE"/>
                </a:solidFill>
                <a:latin typeface="Arial"/>
                <a:cs typeface="Arial"/>
              </a:rPr>
              <a:t>, </a:t>
            </a:r>
            <a:r>
              <a:rPr sz="2750" spc="110" dirty="0">
                <a:solidFill>
                  <a:srgbClr val="ECF1FE"/>
                </a:solidFill>
                <a:latin typeface="Arial"/>
                <a:cs typeface="Arial"/>
              </a:rPr>
              <a:t>hence </a:t>
            </a:r>
            <a:r>
              <a:rPr sz="2750" spc="105" dirty="0">
                <a:solidFill>
                  <a:srgbClr val="ECF1FE"/>
                </a:solidFill>
                <a:latin typeface="Arial"/>
                <a:cs typeface="Arial"/>
              </a:rPr>
              <a:t>they </a:t>
            </a:r>
            <a:r>
              <a:rPr sz="2750" spc="125" dirty="0">
                <a:solidFill>
                  <a:srgbClr val="ECF1FE"/>
                </a:solidFill>
                <a:latin typeface="Arial"/>
                <a:cs typeface="Arial"/>
              </a:rPr>
              <a:t>will </a:t>
            </a:r>
            <a:r>
              <a:rPr sz="2750" spc="130" dirty="0">
                <a:solidFill>
                  <a:srgbClr val="ECF1FE"/>
                </a:solidFill>
                <a:latin typeface="Arial"/>
                <a:cs typeface="Arial"/>
              </a:rPr>
              <a:t>get </a:t>
            </a:r>
            <a:r>
              <a:rPr sz="2750" spc="70" dirty="0">
                <a:solidFill>
                  <a:srgbClr val="ECF1FE"/>
                </a:solidFill>
                <a:latin typeface="Arial"/>
                <a:cs typeface="Arial"/>
              </a:rPr>
              <a:t>some  </a:t>
            </a:r>
            <a:r>
              <a:rPr sz="2750" spc="105" dirty="0">
                <a:solidFill>
                  <a:srgbClr val="ECF1FE"/>
                </a:solidFill>
                <a:latin typeface="Arial"/>
                <a:cs typeface="Arial"/>
              </a:rPr>
              <a:t>predictions</a:t>
            </a:r>
            <a:r>
              <a:rPr sz="2750" spc="-4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25" dirty="0">
                <a:solidFill>
                  <a:srgbClr val="ECF1FE"/>
                </a:solidFill>
                <a:latin typeface="Arial"/>
                <a:cs typeface="Arial"/>
              </a:rPr>
              <a:t>about</a:t>
            </a:r>
            <a:r>
              <a:rPr sz="2750" spc="-3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10" dirty="0">
                <a:solidFill>
                  <a:srgbClr val="ECF1FE"/>
                </a:solidFill>
                <a:latin typeface="Arial"/>
                <a:cs typeface="Arial"/>
              </a:rPr>
              <a:t>the</a:t>
            </a:r>
            <a:r>
              <a:rPr sz="2750" spc="-3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55" dirty="0">
                <a:solidFill>
                  <a:srgbClr val="ECF1FE"/>
                </a:solidFill>
                <a:latin typeface="Arial"/>
                <a:cs typeface="Arial"/>
              </a:rPr>
              <a:t>virus</a:t>
            </a:r>
            <a:r>
              <a:rPr sz="2750" spc="-4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14" dirty="0">
                <a:solidFill>
                  <a:srgbClr val="ECF1FE"/>
                </a:solidFill>
                <a:latin typeface="Arial"/>
                <a:cs typeface="Arial"/>
              </a:rPr>
              <a:t>in</a:t>
            </a:r>
            <a:r>
              <a:rPr sz="2750" spc="-3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05" dirty="0">
                <a:solidFill>
                  <a:srgbClr val="ECF1FE"/>
                </a:solidFill>
                <a:latin typeface="Arial"/>
                <a:cs typeface="Arial"/>
              </a:rPr>
              <a:t>your</a:t>
            </a:r>
            <a:r>
              <a:rPr sz="2750" spc="-3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14" dirty="0">
                <a:solidFill>
                  <a:srgbClr val="ECF1FE"/>
                </a:solidFill>
                <a:latin typeface="Arial"/>
                <a:cs typeface="Arial"/>
              </a:rPr>
              <a:t>hotel</a:t>
            </a:r>
            <a:r>
              <a:rPr sz="2750" spc="-3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85" dirty="0">
                <a:solidFill>
                  <a:srgbClr val="ECF1FE"/>
                </a:solidFill>
                <a:latin typeface="Arial"/>
                <a:cs typeface="Arial"/>
              </a:rPr>
              <a:t>or</a:t>
            </a:r>
            <a:r>
              <a:rPr sz="2750" spc="-4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65" dirty="0">
                <a:solidFill>
                  <a:srgbClr val="ECF1FE"/>
                </a:solidFill>
                <a:latin typeface="Arial"/>
                <a:cs typeface="Arial"/>
              </a:rPr>
              <a:t>campus,  </a:t>
            </a:r>
            <a:r>
              <a:rPr sz="2750" spc="100" dirty="0">
                <a:solidFill>
                  <a:srgbClr val="ECF1FE"/>
                </a:solidFill>
                <a:latin typeface="Arial"/>
                <a:cs typeface="Arial"/>
              </a:rPr>
              <a:t>thereby</a:t>
            </a:r>
            <a:r>
              <a:rPr sz="2750" spc="-1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10" dirty="0">
                <a:solidFill>
                  <a:srgbClr val="ECF1FE"/>
                </a:solidFill>
                <a:latin typeface="Arial"/>
                <a:cs typeface="Arial"/>
              </a:rPr>
              <a:t>the</a:t>
            </a:r>
            <a:r>
              <a:rPr sz="2750" spc="-15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40" dirty="0">
                <a:solidFill>
                  <a:srgbClr val="ECF1FE"/>
                </a:solidFill>
                <a:latin typeface="Arial"/>
                <a:cs typeface="Arial"/>
              </a:rPr>
              <a:t>task</a:t>
            </a:r>
            <a:r>
              <a:rPr sz="2750" spc="-15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25" dirty="0">
                <a:solidFill>
                  <a:srgbClr val="ECF1FE"/>
                </a:solidFill>
                <a:latin typeface="Arial"/>
                <a:cs typeface="Arial"/>
              </a:rPr>
              <a:t>will</a:t>
            </a:r>
            <a:r>
              <a:rPr sz="275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30" dirty="0">
                <a:solidFill>
                  <a:srgbClr val="ECF1FE"/>
                </a:solidFill>
                <a:latin typeface="Arial"/>
                <a:cs typeface="Arial"/>
              </a:rPr>
              <a:t>be</a:t>
            </a:r>
            <a:r>
              <a:rPr sz="2750" spc="-15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65" dirty="0">
                <a:solidFill>
                  <a:srgbClr val="ECF1FE"/>
                </a:solidFill>
                <a:latin typeface="Arial"/>
                <a:cs typeface="Arial"/>
              </a:rPr>
              <a:t>achieved.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5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28377" y="1736050"/>
            <a:ext cx="112083" cy="112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28377" y="2757251"/>
            <a:ext cx="112083" cy="112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8377" y="4289052"/>
            <a:ext cx="112083" cy="112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28377" y="6331454"/>
            <a:ext cx="112083" cy="112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28377" y="7863255"/>
            <a:ext cx="112083" cy="112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583590" y="9655982"/>
            <a:ext cx="1175385" cy="631190"/>
            <a:chOff x="8583590" y="9655982"/>
            <a:chExt cx="1175385" cy="631190"/>
          </a:xfrm>
        </p:grpSpPr>
        <p:sp>
          <p:nvSpPr>
            <p:cNvPr id="9" name="object 9"/>
            <p:cNvSpPr/>
            <p:nvPr/>
          </p:nvSpPr>
          <p:spPr>
            <a:xfrm>
              <a:off x="8583590" y="9655982"/>
              <a:ext cx="1175385" cy="631190"/>
            </a:xfrm>
            <a:custGeom>
              <a:avLst/>
              <a:gdLst/>
              <a:ahLst/>
              <a:cxnLst/>
              <a:rect l="l" t="t" r="r" b="b"/>
              <a:pathLst>
                <a:path w="1175384" h="631190">
                  <a:moveTo>
                    <a:pt x="587080" y="0"/>
                  </a:moveTo>
                  <a:lnTo>
                    <a:pt x="637572" y="2397"/>
                  </a:lnTo>
                  <a:lnTo>
                    <a:pt x="687648" y="9192"/>
                  </a:lnTo>
                  <a:lnTo>
                    <a:pt x="736416" y="19791"/>
                  </a:lnTo>
                  <a:lnTo>
                    <a:pt x="782985" y="33599"/>
                  </a:lnTo>
                  <a:lnTo>
                    <a:pt x="827370" y="51218"/>
                  </a:lnTo>
                  <a:lnTo>
                    <a:pt x="869879" y="72261"/>
                  </a:lnTo>
                  <a:lnTo>
                    <a:pt x="910342" y="96548"/>
                  </a:lnTo>
                  <a:lnTo>
                    <a:pt x="948590" y="123903"/>
                  </a:lnTo>
                  <a:lnTo>
                    <a:pt x="984455" y="154147"/>
                  </a:lnTo>
                  <a:lnTo>
                    <a:pt x="1017766" y="187102"/>
                  </a:lnTo>
                  <a:lnTo>
                    <a:pt x="1048356" y="222590"/>
                  </a:lnTo>
                  <a:lnTo>
                    <a:pt x="1076054" y="260434"/>
                  </a:lnTo>
                  <a:lnTo>
                    <a:pt x="1100693" y="300455"/>
                  </a:lnTo>
                  <a:lnTo>
                    <a:pt x="1122102" y="342477"/>
                  </a:lnTo>
                  <a:lnTo>
                    <a:pt x="1140113" y="386319"/>
                  </a:lnTo>
                  <a:lnTo>
                    <a:pt x="1154557" y="431806"/>
                  </a:lnTo>
                  <a:lnTo>
                    <a:pt x="1165265" y="478758"/>
                  </a:lnTo>
                  <a:lnTo>
                    <a:pt x="1172067" y="526999"/>
                  </a:lnTo>
                  <a:lnTo>
                    <a:pt x="1174794" y="576349"/>
                  </a:lnTo>
                  <a:lnTo>
                    <a:pt x="1174794" y="631017"/>
                  </a:lnTo>
                  <a:lnTo>
                    <a:pt x="0" y="631017"/>
                  </a:lnTo>
                  <a:lnTo>
                    <a:pt x="0" y="576332"/>
                  </a:lnTo>
                  <a:lnTo>
                    <a:pt x="2759" y="527221"/>
                  </a:lnTo>
                  <a:lnTo>
                    <a:pt x="9646" y="479185"/>
                  </a:lnTo>
                  <a:lnTo>
                    <a:pt x="20480" y="432400"/>
                  </a:lnTo>
                  <a:lnTo>
                    <a:pt x="35077" y="387044"/>
                  </a:lnTo>
                  <a:lnTo>
                    <a:pt x="53255" y="343293"/>
                  </a:lnTo>
                  <a:lnTo>
                    <a:pt x="74831" y="301324"/>
                  </a:lnTo>
                  <a:lnTo>
                    <a:pt x="99623" y="261314"/>
                  </a:lnTo>
                  <a:lnTo>
                    <a:pt x="127448" y="223439"/>
                  </a:lnTo>
                  <a:lnTo>
                    <a:pt x="158123" y="187877"/>
                  </a:lnTo>
                  <a:lnTo>
                    <a:pt x="191466" y="154803"/>
                  </a:lnTo>
                  <a:lnTo>
                    <a:pt x="227295" y="124396"/>
                  </a:lnTo>
                  <a:lnTo>
                    <a:pt x="265426" y="96832"/>
                  </a:lnTo>
                  <a:lnTo>
                    <a:pt x="305677" y="72288"/>
                  </a:lnTo>
                  <a:lnTo>
                    <a:pt x="347866" y="50940"/>
                  </a:lnTo>
                  <a:lnTo>
                    <a:pt x="391809" y="32965"/>
                  </a:lnTo>
                  <a:lnTo>
                    <a:pt x="393077" y="32331"/>
                  </a:lnTo>
                  <a:lnTo>
                    <a:pt x="394345" y="32331"/>
                  </a:lnTo>
                  <a:lnTo>
                    <a:pt x="395613" y="31697"/>
                  </a:lnTo>
                  <a:lnTo>
                    <a:pt x="441221" y="18186"/>
                  </a:lnTo>
                  <a:lnTo>
                    <a:pt x="488494" y="8241"/>
                  </a:lnTo>
                  <a:lnTo>
                    <a:pt x="537192" y="2099"/>
                  </a:lnTo>
                  <a:lnTo>
                    <a:pt x="587080" y="0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36235" y="9901935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336471"/>
            <a:ext cx="8306434" cy="9687560"/>
            <a:chOff x="0" y="336471"/>
            <a:chExt cx="8306434" cy="9687560"/>
          </a:xfrm>
        </p:grpSpPr>
        <p:sp>
          <p:nvSpPr>
            <p:cNvPr id="12" name="object 12"/>
            <p:cNvSpPr/>
            <p:nvPr/>
          </p:nvSpPr>
          <p:spPr>
            <a:xfrm>
              <a:off x="0" y="694358"/>
              <a:ext cx="8306434" cy="8864600"/>
            </a:xfrm>
            <a:custGeom>
              <a:avLst/>
              <a:gdLst/>
              <a:ahLst/>
              <a:cxnLst/>
              <a:rect l="l" t="t" r="r" b="b"/>
              <a:pathLst>
                <a:path w="8306434" h="8864600">
                  <a:moveTo>
                    <a:pt x="4222355" y="12700"/>
                  </a:moveTo>
                  <a:lnTo>
                    <a:pt x="3673338" y="12700"/>
                  </a:lnTo>
                  <a:lnTo>
                    <a:pt x="3723544" y="0"/>
                  </a:lnTo>
                  <a:lnTo>
                    <a:pt x="4173758" y="0"/>
                  </a:lnTo>
                  <a:lnTo>
                    <a:pt x="4222355" y="12700"/>
                  </a:lnTo>
                  <a:close/>
                </a:path>
                <a:path w="8306434" h="8864600">
                  <a:moveTo>
                    <a:pt x="3404941" y="8801100"/>
                  </a:moveTo>
                  <a:lnTo>
                    <a:pt x="1866944" y="8801100"/>
                  </a:lnTo>
                  <a:lnTo>
                    <a:pt x="1387477" y="8674100"/>
                  </a:lnTo>
                  <a:lnTo>
                    <a:pt x="1341109" y="8648700"/>
                  </a:lnTo>
                  <a:lnTo>
                    <a:pt x="1249442" y="8623300"/>
                  </a:lnTo>
                  <a:lnTo>
                    <a:pt x="1159312" y="8572500"/>
                  </a:lnTo>
                  <a:lnTo>
                    <a:pt x="1114863" y="8559800"/>
                  </a:lnTo>
                  <a:lnTo>
                    <a:pt x="1027280" y="8509000"/>
                  </a:lnTo>
                  <a:lnTo>
                    <a:pt x="984178" y="8496300"/>
                  </a:lnTo>
                  <a:lnTo>
                    <a:pt x="941558" y="8470900"/>
                  </a:lnTo>
                  <a:lnTo>
                    <a:pt x="857825" y="8420100"/>
                  </a:lnTo>
                  <a:lnTo>
                    <a:pt x="776212" y="8369300"/>
                  </a:lnTo>
                  <a:lnTo>
                    <a:pt x="696847" y="8318500"/>
                  </a:lnTo>
                  <a:lnTo>
                    <a:pt x="658049" y="8280400"/>
                  </a:lnTo>
                  <a:lnTo>
                    <a:pt x="619861" y="8255000"/>
                  </a:lnTo>
                  <a:lnTo>
                    <a:pt x="582301" y="8229600"/>
                  </a:lnTo>
                  <a:lnTo>
                    <a:pt x="545384" y="8191500"/>
                  </a:lnTo>
                  <a:lnTo>
                    <a:pt x="509126" y="8166100"/>
                  </a:lnTo>
                  <a:lnTo>
                    <a:pt x="473544" y="8128000"/>
                  </a:lnTo>
                  <a:lnTo>
                    <a:pt x="438653" y="8102600"/>
                  </a:lnTo>
                  <a:lnTo>
                    <a:pt x="404471" y="8064500"/>
                  </a:lnTo>
                  <a:lnTo>
                    <a:pt x="371013" y="8026400"/>
                  </a:lnTo>
                  <a:lnTo>
                    <a:pt x="338296" y="7988300"/>
                  </a:lnTo>
                  <a:lnTo>
                    <a:pt x="306335" y="7950200"/>
                  </a:lnTo>
                  <a:lnTo>
                    <a:pt x="275147" y="7924800"/>
                  </a:lnTo>
                  <a:lnTo>
                    <a:pt x="244747" y="7886700"/>
                  </a:lnTo>
                  <a:lnTo>
                    <a:pt x="215154" y="7848600"/>
                  </a:lnTo>
                  <a:lnTo>
                    <a:pt x="186381" y="7797800"/>
                  </a:lnTo>
                  <a:lnTo>
                    <a:pt x="158446" y="7759700"/>
                  </a:lnTo>
                  <a:lnTo>
                    <a:pt x="131365" y="7721600"/>
                  </a:lnTo>
                  <a:lnTo>
                    <a:pt x="105154" y="7683500"/>
                  </a:lnTo>
                  <a:lnTo>
                    <a:pt x="79830" y="7632700"/>
                  </a:lnTo>
                  <a:lnTo>
                    <a:pt x="55407" y="7594600"/>
                  </a:lnTo>
                  <a:lnTo>
                    <a:pt x="31903" y="7556500"/>
                  </a:lnTo>
                  <a:lnTo>
                    <a:pt x="9335" y="7505700"/>
                  </a:lnTo>
                  <a:lnTo>
                    <a:pt x="0" y="7480300"/>
                  </a:lnTo>
                  <a:lnTo>
                    <a:pt x="0" y="5041900"/>
                  </a:lnTo>
                  <a:lnTo>
                    <a:pt x="15307" y="4991100"/>
                  </a:lnTo>
                  <a:lnTo>
                    <a:pt x="32106" y="4953000"/>
                  </a:lnTo>
                  <a:lnTo>
                    <a:pt x="49306" y="4902200"/>
                  </a:lnTo>
                  <a:lnTo>
                    <a:pt x="66894" y="4851400"/>
                  </a:lnTo>
                  <a:lnTo>
                    <a:pt x="84857" y="4813300"/>
                  </a:lnTo>
                  <a:lnTo>
                    <a:pt x="103183" y="4762500"/>
                  </a:lnTo>
                  <a:lnTo>
                    <a:pt x="122465" y="4711700"/>
                  </a:lnTo>
                  <a:lnTo>
                    <a:pt x="142062" y="4673600"/>
                  </a:lnTo>
                  <a:lnTo>
                    <a:pt x="161965" y="4622800"/>
                  </a:lnTo>
                  <a:lnTo>
                    <a:pt x="182160" y="4572000"/>
                  </a:lnTo>
                  <a:lnTo>
                    <a:pt x="202638" y="4533900"/>
                  </a:lnTo>
                  <a:lnTo>
                    <a:pt x="223386" y="4483100"/>
                  </a:lnTo>
                  <a:lnTo>
                    <a:pt x="244393" y="4432300"/>
                  </a:lnTo>
                  <a:lnTo>
                    <a:pt x="265649" y="4394200"/>
                  </a:lnTo>
                  <a:lnTo>
                    <a:pt x="287141" y="4343400"/>
                  </a:lnTo>
                  <a:lnTo>
                    <a:pt x="308859" y="4292600"/>
                  </a:lnTo>
                  <a:lnTo>
                    <a:pt x="330791" y="4254500"/>
                  </a:lnTo>
                  <a:lnTo>
                    <a:pt x="352926" y="4203700"/>
                  </a:lnTo>
                  <a:lnTo>
                    <a:pt x="375253" y="4165600"/>
                  </a:lnTo>
                  <a:lnTo>
                    <a:pt x="397759" y="4114800"/>
                  </a:lnTo>
                  <a:lnTo>
                    <a:pt x="420435" y="4076700"/>
                  </a:lnTo>
                  <a:lnTo>
                    <a:pt x="443268" y="4025900"/>
                  </a:lnTo>
                  <a:lnTo>
                    <a:pt x="466248" y="3975100"/>
                  </a:lnTo>
                  <a:lnTo>
                    <a:pt x="489363" y="3937000"/>
                  </a:lnTo>
                  <a:lnTo>
                    <a:pt x="512601" y="3886200"/>
                  </a:lnTo>
                  <a:lnTo>
                    <a:pt x="535952" y="3848100"/>
                  </a:lnTo>
                  <a:lnTo>
                    <a:pt x="559404" y="3797300"/>
                  </a:lnTo>
                  <a:lnTo>
                    <a:pt x="582946" y="3759200"/>
                  </a:lnTo>
                  <a:lnTo>
                    <a:pt x="606567" y="3708400"/>
                  </a:lnTo>
                  <a:lnTo>
                    <a:pt x="630255" y="3670300"/>
                  </a:lnTo>
                  <a:lnTo>
                    <a:pt x="653999" y="3619500"/>
                  </a:lnTo>
                  <a:lnTo>
                    <a:pt x="677787" y="3581400"/>
                  </a:lnTo>
                  <a:lnTo>
                    <a:pt x="701609" y="3530600"/>
                  </a:lnTo>
                  <a:lnTo>
                    <a:pt x="773162" y="3403600"/>
                  </a:lnTo>
                  <a:lnTo>
                    <a:pt x="820824" y="3314700"/>
                  </a:lnTo>
                  <a:lnTo>
                    <a:pt x="868348" y="3213100"/>
                  </a:lnTo>
                  <a:lnTo>
                    <a:pt x="892030" y="3175000"/>
                  </a:lnTo>
                  <a:lnTo>
                    <a:pt x="915644" y="3124200"/>
                  </a:lnTo>
                  <a:lnTo>
                    <a:pt x="939178" y="3086100"/>
                  </a:lnTo>
                  <a:lnTo>
                    <a:pt x="962621" y="3035300"/>
                  </a:lnTo>
                  <a:lnTo>
                    <a:pt x="985962" y="2997200"/>
                  </a:lnTo>
                  <a:lnTo>
                    <a:pt x="1009190" y="2946400"/>
                  </a:lnTo>
                  <a:lnTo>
                    <a:pt x="1032293" y="2908300"/>
                  </a:lnTo>
                  <a:lnTo>
                    <a:pt x="1055259" y="2857500"/>
                  </a:lnTo>
                  <a:lnTo>
                    <a:pt x="1078079" y="2819400"/>
                  </a:lnTo>
                  <a:lnTo>
                    <a:pt x="1100739" y="2768600"/>
                  </a:lnTo>
                  <a:lnTo>
                    <a:pt x="1123229" y="2717800"/>
                  </a:lnTo>
                  <a:lnTo>
                    <a:pt x="1145539" y="2679700"/>
                  </a:lnTo>
                  <a:lnTo>
                    <a:pt x="1167655" y="2628900"/>
                  </a:lnTo>
                  <a:lnTo>
                    <a:pt x="1189568" y="2590800"/>
                  </a:lnTo>
                  <a:lnTo>
                    <a:pt x="1211265" y="2540000"/>
                  </a:lnTo>
                  <a:lnTo>
                    <a:pt x="1232736" y="2501900"/>
                  </a:lnTo>
                  <a:lnTo>
                    <a:pt x="1253969" y="2451100"/>
                  </a:lnTo>
                  <a:lnTo>
                    <a:pt x="1274953" y="2400300"/>
                  </a:lnTo>
                  <a:lnTo>
                    <a:pt x="1295677" y="2362200"/>
                  </a:lnTo>
                  <a:lnTo>
                    <a:pt x="1316129" y="2311400"/>
                  </a:lnTo>
                  <a:lnTo>
                    <a:pt x="1336298" y="2260600"/>
                  </a:lnTo>
                  <a:lnTo>
                    <a:pt x="1356172" y="2222500"/>
                  </a:lnTo>
                  <a:lnTo>
                    <a:pt x="1375741" y="2171700"/>
                  </a:lnTo>
                  <a:lnTo>
                    <a:pt x="1394993" y="2120900"/>
                  </a:lnTo>
                  <a:lnTo>
                    <a:pt x="1413917" y="2082800"/>
                  </a:lnTo>
                  <a:lnTo>
                    <a:pt x="1470236" y="1930400"/>
                  </a:lnTo>
                  <a:lnTo>
                    <a:pt x="1489091" y="1892300"/>
                  </a:lnTo>
                  <a:lnTo>
                    <a:pt x="1508060" y="1841500"/>
                  </a:lnTo>
                  <a:lnTo>
                    <a:pt x="1527188" y="1790700"/>
                  </a:lnTo>
                  <a:lnTo>
                    <a:pt x="1546521" y="1752600"/>
                  </a:lnTo>
                  <a:lnTo>
                    <a:pt x="1566103" y="1701800"/>
                  </a:lnTo>
                  <a:lnTo>
                    <a:pt x="1585978" y="1651000"/>
                  </a:lnTo>
                  <a:lnTo>
                    <a:pt x="1606191" y="1612900"/>
                  </a:lnTo>
                  <a:lnTo>
                    <a:pt x="1626787" y="1562100"/>
                  </a:lnTo>
                  <a:lnTo>
                    <a:pt x="1647809" y="1511300"/>
                  </a:lnTo>
                  <a:lnTo>
                    <a:pt x="1669304" y="1473200"/>
                  </a:lnTo>
                  <a:lnTo>
                    <a:pt x="1691316" y="1422400"/>
                  </a:lnTo>
                  <a:lnTo>
                    <a:pt x="1713888" y="1384300"/>
                  </a:lnTo>
                  <a:lnTo>
                    <a:pt x="1737067" y="1333500"/>
                  </a:lnTo>
                  <a:lnTo>
                    <a:pt x="1760895" y="1295400"/>
                  </a:lnTo>
                  <a:lnTo>
                    <a:pt x="1785419" y="1244600"/>
                  </a:lnTo>
                  <a:lnTo>
                    <a:pt x="1810683" y="1206500"/>
                  </a:lnTo>
                  <a:lnTo>
                    <a:pt x="1836730" y="1155700"/>
                  </a:lnTo>
                  <a:lnTo>
                    <a:pt x="1863607" y="1117600"/>
                  </a:lnTo>
                  <a:lnTo>
                    <a:pt x="1891357" y="1079500"/>
                  </a:lnTo>
                  <a:lnTo>
                    <a:pt x="1920025" y="1028700"/>
                  </a:lnTo>
                  <a:lnTo>
                    <a:pt x="1949656" y="990600"/>
                  </a:lnTo>
                  <a:lnTo>
                    <a:pt x="1980294" y="952500"/>
                  </a:lnTo>
                  <a:lnTo>
                    <a:pt x="2011984" y="914400"/>
                  </a:lnTo>
                  <a:lnTo>
                    <a:pt x="2044445" y="876300"/>
                  </a:lnTo>
                  <a:lnTo>
                    <a:pt x="2077815" y="838200"/>
                  </a:lnTo>
                  <a:lnTo>
                    <a:pt x="2112070" y="800100"/>
                  </a:lnTo>
                  <a:lnTo>
                    <a:pt x="2147185" y="762000"/>
                  </a:lnTo>
                  <a:lnTo>
                    <a:pt x="2183135" y="723900"/>
                  </a:lnTo>
                  <a:lnTo>
                    <a:pt x="2219896" y="685800"/>
                  </a:lnTo>
                  <a:lnTo>
                    <a:pt x="2257443" y="647700"/>
                  </a:lnTo>
                  <a:lnTo>
                    <a:pt x="2295751" y="622300"/>
                  </a:lnTo>
                  <a:lnTo>
                    <a:pt x="2334796" y="584200"/>
                  </a:lnTo>
                  <a:lnTo>
                    <a:pt x="2374552" y="546100"/>
                  </a:lnTo>
                  <a:lnTo>
                    <a:pt x="2414995" y="520700"/>
                  </a:lnTo>
                  <a:lnTo>
                    <a:pt x="2456100" y="495300"/>
                  </a:lnTo>
                  <a:lnTo>
                    <a:pt x="2497843" y="457200"/>
                  </a:lnTo>
                  <a:lnTo>
                    <a:pt x="2583143" y="406400"/>
                  </a:lnTo>
                  <a:lnTo>
                    <a:pt x="2626650" y="368300"/>
                  </a:lnTo>
                  <a:lnTo>
                    <a:pt x="2760305" y="292100"/>
                  </a:lnTo>
                  <a:lnTo>
                    <a:pt x="2805818" y="279400"/>
                  </a:lnTo>
                  <a:lnTo>
                    <a:pt x="2944898" y="203200"/>
                  </a:lnTo>
                  <a:lnTo>
                    <a:pt x="2991342" y="190500"/>
                  </a:lnTo>
                  <a:lnTo>
                    <a:pt x="3038174" y="165100"/>
                  </a:lnTo>
                  <a:lnTo>
                    <a:pt x="3132919" y="139700"/>
                  </a:lnTo>
                  <a:lnTo>
                    <a:pt x="3180794" y="114300"/>
                  </a:lnTo>
                  <a:lnTo>
                    <a:pt x="3523485" y="25400"/>
                  </a:lnTo>
                  <a:lnTo>
                    <a:pt x="3573289" y="25400"/>
                  </a:lnTo>
                  <a:lnTo>
                    <a:pt x="3623246" y="12700"/>
                  </a:lnTo>
                  <a:lnTo>
                    <a:pt x="4270927" y="12700"/>
                  </a:lnTo>
                  <a:lnTo>
                    <a:pt x="4703456" y="127000"/>
                  </a:lnTo>
                  <a:lnTo>
                    <a:pt x="4750618" y="152400"/>
                  </a:lnTo>
                  <a:lnTo>
                    <a:pt x="4844150" y="177800"/>
                  </a:lnTo>
                  <a:lnTo>
                    <a:pt x="4890478" y="203200"/>
                  </a:lnTo>
                  <a:lnTo>
                    <a:pt x="4936488" y="215900"/>
                  </a:lnTo>
                  <a:lnTo>
                    <a:pt x="5027464" y="266700"/>
                  </a:lnTo>
                  <a:lnTo>
                    <a:pt x="5072390" y="279400"/>
                  </a:lnTo>
                  <a:lnTo>
                    <a:pt x="5116911" y="304800"/>
                  </a:lnTo>
                  <a:lnTo>
                    <a:pt x="5161009" y="317500"/>
                  </a:lnTo>
                  <a:lnTo>
                    <a:pt x="5204661" y="342900"/>
                  </a:lnTo>
                  <a:lnTo>
                    <a:pt x="5340656" y="419100"/>
                  </a:lnTo>
                  <a:lnTo>
                    <a:pt x="5385324" y="431800"/>
                  </a:lnTo>
                  <a:lnTo>
                    <a:pt x="5560731" y="533400"/>
                  </a:lnTo>
                  <a:lnTo>
                    <a:pt x="5603774" y="571500"/>
                  </a:lnTo>
                  <a:lnTo>
                    <a:pt x="5772768" y="673100"/>
                  </a:lnTo>
                  <a:lnTo>
                    <a:pt x="5814230" y="711200"/>
                  </a:lnTo>
                  <a:lnTo>
                    <a:pt x="5896223" y="762000"/>
                  </a:lnTo>
                  <a:lnTo>
                    <a:pt x="5936758" y="800100"/>
                  </a:lnTo>
                  <a:lnTo>
                    <a:pt x="6016912" y="850900"/>
                  </a:lnTo>
                  <a:lnTo>
                    <a:pt x="6056534" y="889000"/>
                  </a:lnTo>
                  <a:lnTo>
                    <a:pt x="6095857" y="914400"/>
                  </a:lnTo>
                  <a:lnTo>
                    <a:pt x="6173607" y="990600"/>
                  </a:lnTo>
                  <a:lnTo>
                    <a:pt x="6212039" y="1016000"/>
                  </a:lnTo>
                  <a:lnTo>
                    <a:pt x="6250178" y="1054100"/>
                  </a:lnTo>
                  <a:lnTo>
                    <a:pt x="6288024" y="1079500"/>
                  </a:lnTo>
                  <a:lnTo>
                    <a:pt x="6362850" y="1155700"/>
                  </a:lnTo>
                  <a:lnTo>
                    <a:pt x="6399833" y="1193800"/>
                  </a:lnTo>
                  <a:lnTo>
                    <a:pt x="6436530" y="1219200"/>
                  </a:lnTo>
                  <a:lnTo>
                    <a:pt x="6509080" y="1295400"/>
                  </a:lnTo>
                  <a:lnTo>
                    <a:pt x="6580512" y="1371600"/>
                  </a:lnTo>
                  <a:lnTo>
                    <a:pt x="6615813" y="1397000"/>
                  </a:lnTo>
                  <a:lnTo>
                    <a:pt x="6685596" y="1473200"/>
                  </a:lnTo>
                  <a:lnTo>
                    <a:pt x="6754296" y="1549400"/>
                  </a:lnTo>
                  <a:lnTo>
                    <a:pt x="6821929" y="1625600"/>
                  </a:lnTo>
                  <a:lnTo>
                    <a:pt x="6888508" y="1701800"/>
                  </a:lnTo>
                  <a:lnTo>
                    <a:pt x="6954047" y="1778000"/>
                  </a:lnTo>
                  <a:lnTo>
                    <a:pt x="7018560" y="1854200"/>
                  </a:lnTo>
                  <a:lnTo>
                    <a:pt x="7112458" y="1968500"/>
                  </a:lnTo>
                  <a:lnTo>
                    <a:pt x="7143417" y="2019300"/>
                  </a:lnTo>
                  <a:lnTo>
                    <a:pt x="7204767" y="2095500"/>
                  </a:lnTo>
                  <a:lnTo>
                    <a:pt x="7265296" y="2171700"/>
                  </a:lnTo>
                  <a:lnTo>
                    <a:pt x="7295228" y="2209800"/>
                  </a:lnTo>
                  <a:lnTo>
                    <a:pt x="7324925" y="2247900"/>
                  </a:lnTo>
                  <a:lnTo>
                    <a:pt x="7354378" y="2298700"/>
                  </a:lnTo>
                  <a:lnTo>
                    <a:pt x="7383576" y="2336800"/>
                  </a:lnTo>
                  <a:lnTo>
                    <a:pt x="7412512" y="2374900"/>
                  </a:lnTo>
                  <a:lnTo>
                    <a:pt x="7441174" y="2413000"/>
                  </a:lnTo>
                  <a:lnTo>
                    <a:pt x="7469553" y="2463800"/>
                  </a:lnTo>
                  <a:lnTo>
                    <a:pt x="7497639" y="2501900"/>
                  </a:lnTo>
                  <a:lnTo>
                    <a:pt x="7525423" y="2540000"/>
                  </a:lnTo>
                  <a:lnTo>
                    <a:pt x="7552895" y="2578100"/>
                  </a:lnTo>
                  <a:lnTo>
                    <a:pt x="7580045" y="2628900"/>
                  </a:lnTo>
                  <a:lnTo>
                    <a:pt x="7606863" y="2667000"/>
                  </a:lnTo>
                  <a:lnTo>
                    <a:pt x="7633340" y="2705100"/>
                  </a:lnTo>
                  <a:lnTo>
                    <a:pt x="7659467" y="2755900"/>
                  </a:lnTo>
                  <a:lnTo>
                    <a:pt x="7685233" y="2794000"/>
                  </a:lnTo>
                  <a:lnTo>
                    <a:pt x="7710629" y="2844800"/>
                  </a:lnTo>
                  <a:lnTo>
                    <a:pt x="7735645" y="2882900"/>
                  </a:lnTo>
                  <a:lnTo>
                    <a:pt x="7760271" y="2921000"/>
                  </a:lnTo>
                  <a:lnTo>
                    <a:pt x="7784498" y="2971800"/>
                  </a:lnTo>
                  <a:lnTo>
                    <a:pt x="7808316" y="3009900"/>
                  </a:lnTo>
                  <a:lnTo>
                    <a:pt x="7831716" y="3060700"/>
                  </a:lnTo>
                  <a:lnTo>
                    <a:pt x="7854687" y="3098800"/>
                  </a:lnTo>
                  <a:lnTo>
                    <a:pt x="7877220" y="3149600"/>
                  </a:lnTo>
                  <a:lnTo>
                    <a:pt x="7899305" y="3187700"/>
                  </a:lnTo>
                  <a:lnTo>
                    <a:pt x="7920933" y="3238500"/>
                  </a:lnTo>
                  <a:lnTo>
                    <a:pt x="7942094" y="3276600"/>
                  </a:lnTo>
                  <a:lnTo>
                    <a:pt x="7962778" y="3327400"/>
                  </a:lnTo>
                  <a:lnTo>
                    <a:pt x="7982975" y="3378200"/>
                  </a:lnTo>
                  <a:lnTo>
                    <a:pt x="8002676" y="3416300"/>
                  </a:lnTo>
                  <a:lnTo>
                    <a:pt x="8021872" y="3467100"/>
                  </a:lnTo>
                  <a:lnTo>
                    <a:pt x="8040552" y="3517900"/>
                  </a:lnTo>
                  <a:lnTo>
                    <a:pt x="8058707" y="3556000"/>
                  </a:lnTo>
                  <a:lnTo>
                    <a:pt x="8076326" y="3606800"/>
                  </a:lnTo>
                  <a:lnTo>
                    <a:pt x="8093402" y="3657600"/>
                  </a:lnTo>
                  <a:lnTo>
                    <a:pt x="8109923" y="3695700"/>
                  </a:lnTo>
                  <a:lnTo>
                    <a:pt x="8125879" y="3746500"/>
                  </a:lnTo>
                  <a:lnTo>
                    <a:pt x="8141263" y="3797300"/>
                  </a:lnTo>
                  <a:lnTo>
                    <a:pt x="8156063" y="3835400"/>
                  </a:lnTo>
                  <a:lnTo>
                    <a:pt x="8170269" y="3886200"/>
                  </a:lnTo>
                  <a:lnTo>
                    <a:pt x="8183873" y="3937000"/>
                  </a:lnTo>
                  <a:lnTo>
                    <a:pt x="8196865" y="3987800"/>
                  </a:lnTo>
                  <a:lnTo>
                    <a:pt x="8209235" y="4038600"/>
                  </a:lnTo>
                  <a:lnTo>
                    <a:pt x="8220972" y="4089400"/>
                  </a:lnTo>
                  <a:lnTo>
                    <a:pt x="8232069" y="4127500"/>
                  </a:lnTo>
                  <a:lnTo>
                    <a:pt x="8242514" y="4178300"/>
                  </a:lnTo>
                  <a:lnTo>
                    <a:pt x="8252298" y="4229100"/>
                  </a:lnTo>
                  <a:lnTo>
                    <a:pt x="8260536" y="4279900"/>
                  </a:lnTo>
                  <a:lnTo>
                    <a:pt x="8268214" y="4330700"/>
                  </a:lnTo>
                  <a:lnTo>
                    <a:pt x="8275296" y="4381500"/>
                  </a:lnTo>
                  <a:lnTo>
                    <a:pt x="8281744" y="4432300"/>
                  </a:lnTo>
                  <a:lnTo>
                    <a:pt x="8287520" y="4483100"/>
                  </a:lnTo>
                  <a:lnTo>
                    <a:pt x="8292587" y="4533900"/>
                  </a:lnTo>
                  <a:lnTo>
                    <a:pt x="8296908" y="4584700"/>
                  </a:lnTo>
                  <a:lnTo>
                    <a:pt x="8300446" y="4635500"/>
                  </a:lnTo>
                  <a:lnTo>
                    <a:pt x="8303163" y="4686300"/>
                  </a:lnTo>
                  <a:lnTo>
                    <a:pt x="8305022" y="4737100"/>
                  </a:lnTo>
                  <a:lnTo>
                    <a:pt x="8305985" y="4787900"/>
                  </a:lnTo>
                  <a:lnTo>
                    <a:pt x="8306016" y="4838700"/>
                  </a:lnTo>
                  <a:lnTo>
                    <a:pt x="8305182" y="4889500"/>
                  </a:lnTo>
                  <a:lnTo>
                    <a:pt x="8303536" y="4940300"/>
                  </a:lnTo>
                  <a:lnTo>
                    <a:pt x="8301073" y="4991100"/>
                  </a:lnTo>
                  <a:lnTo>
                    <a:pt x="8297790" y="5029200"/>
                  </a:lnTo>
                  <a:lnTo>
                    <a:pt x="8293683" y="5080000"/>
                  </a:lnTo>
                  <a:lnTo>
                    <a:pt x="8288747" y="5130800"/>
                  </a:lnTo>
                  <a:lnTo>
                    <a:pt x="8282978" y="5181600"/>
                  </a:lnTo>
                  <a:lnTo>
                    <a:pt x="8276373" y="5232400"/>
                  </a:lnTo>
                  <a:lnTo>
                    <a:pt x="8268926" y="5283200"/>
                  </a:lnTo>
                  <a:lnTo>
                    <a:pt x="8260635" y="5334000"/>
                  </a:lnTo>
                  <a:lnTo>
                    <a:pt x="8251494" y="5384800"/>
                  </a:lnTo>
                  <a:lnTo>
                    <a:pt x="8241500" y="5422900"/>
                  </a:lnTo>
                  <a:lnTo>
                    <a:pt x="8230649" y="5473700"/>
                  </a:lnTo>
                  <a:lnTo>
                    <a:pt x="8218936" y="5524500"/>
                  </a:lnTo>
                  <a:lnTo>
                    <a:pt x="8206358" y="5575300"/>
                  </a:lnTo>
                  <a:lnTo>
                    <a:pt x="8192909" y="5626100"/>
                  </a:lnTo>
                  <a:lnTo>
                    <a:pt x="8178587" y="5664200"/>
                  </a:lnTo>
                  <a:lnTo>
                    <a:pt x="8163386" y="5715000"/>
                  </a:lnTo>
                  <a:lnTo>
                    <a:pt x="8147304" y="5765800"/>
                  </a:lnTo>
                  <a:lnTo>
                    <a:pt x="8130335" y="5803900"/>
                  </a:lnTo>
                  <a:lnTo>
                    <a:pt x="8112476" y="5854700"/>
                  </a:lnTo>
                  <a:lnTo>
                    <a:pt x="8093722" y="5905500"/>
                  </a:lnTo>
                  <a:lnTo>
                    <a:pt x="8074069" y="5943600"/>
                  </a:lnTo>
                  <a:lnTo>
                    <a:pt x="8053514" y="5994400"/>
                  </a:lnTo>
                  <a:lnTo>
                    <a:pt x="8032051" y="6032500"/>
                  </a:lnTo>
                  <a:lnTo>
                    <a:pt x="8009447" y="6083300"/>
                  </a:lnTo>
                  <a:lnTo>
                    <a:pt x="7985866" y="6121400"/>
                  </a:lnTo>
                  <a:lnTo>
                    <a:pt x="7961331" y="6172200"/>
                  </a:lnTo>
                  <a:lnTo>
                    <a:pt x="7935866" y="6210300"/>
                  </a:lnTo>
                  <a:lnTo>
                    <a:pt x="7909496" y="6248400"/>
                  </a:lnTo>
                  <a:lnTo>
                    <a:pt x="7882243" y="6286500"/>
                  </a:lnTo>
                  <a:lnTo>
                    <a:pt x="7854132" y="6337300"/>
                  </a:lnTo>
                  <a:lnTo>
                    <a:pt x="7825187" y="6375400"/>
                  </a:lnTo>
                  <a:lnTo>
                    <a:pt x="7795431" y="6413500"/>
                  </a:lnTo>
                  <a:lnTo>
                    <a:pt x="7764889" y="6451600"/>
                  </a:lnTo>
                  <a:lnTo>
                    <a:pt x="7733583" y="6489700"/>
                  </a:lnTo>
                  <a:lnTo>
                    <a:pt x="7701539" y="6527800"/>
                  </a:lnTo>
                  <a:lnTo>
                    <a:pt x="7668779" y="6565900"/>
                  </a:lnTo>
                  <a:lnTo>
                    <a:pt x="7635328" y="6591300"/>
                  </a:lnTo>
                  <a:lnTo>
                    <a:pt x="7601210" y="6629400"/>
                  </a:lnTo>
                  <a:lnTo>
                    <a:pt x="7566448" y="6667500"/>
                  </a:lnTo>
                  <a:lnTo>
                    <a:pt x="7531066" y="6705600"/>
                  </a:lnTo>
                  <a:lnTo>
                    <a:pt x="7495088" y="6731000"/>
                  </a:lnTo>
                  <a:lnTo>
                    <a:pt x="7458538" y="6769100"/>
                  </a:lnTo>
                  <a:lnTo>
                    <a:pt x="7421439" y="6794500"/>
                  </a:lnTo>
                  <a:lnTo>
                    <a:pt x="7383816" y="6832600"/>
                  </a:lnTo>
                  <a:lnTo>
                    <a:pt x="7345693" y="6858000"/>
                  </a:lnTo>
                  <a:lnTo>
                    <a:pt x="7307092" y="6896100"/>
                  </a:lnTo>
                  <a:lnTo>
                    <a:pt x="7268039" y="6921500"/>
                  </a:lnTo>
                  <a:lnTo>
                    <a:pt x="7228557" y="6959600"/>
                  </a:lnTo>
                  <a:lnTo>
                    <a:pt x="7188669" y="6985000"/>
                  </a:lnTo>
                  <a:lnTo>
                    <a:pt x="7147504" y="7010400"/>
                  </a:lnTo>
                  <a:lnTo>
                    <a:pt x="7106129" y="7048500"/>
                  </a:lnTo>
                  <a:lnTo>
                    <a:pt x="7022778" y="7099300"/>
                  </a:lnTo>
                  <a:lnTo>
                    <a:pt x="6980820" y="7137400"/>
                  </a:lnTo>
                  <a:lnTo>
                    <a:pt x="6853912" y="7213600"/>
                  </a:lnTo>
                  <a:lnTo>
                    <a:pt x="6811293" y="7251700"/>
                  </a:lnTo>
                  <a:lnTo>
                    <a:pt x="6682602" y="7327900"/>
                  </a:lnTo>
                  <a:lnTo>
                    <a:pt x="6639455" y="7366000"/>
                  </a:lnTo>
                  <a:lnTo>
                    <a:pt x="6334783" y="7543800"/>
                  </a:lnTo>
                  <a:lnTo>
                    <a:pt x="6290980" y="7581900"/>
                  </a:lnTo>
                  <a:lnTo>
                    <a:pt x="5669859" y="7937500"/>
                  </a:lnTo>
                  <a:lnTo>
                    <a:pt x="5305309" y="8140700"/>
                  </a:lnTo>
                  <a:lnTo>
                    <a:pt x="5259231" y="8153400"/>
                  </a:lnTo>
                  <a:lnTo>
                    <a:pt x="5120258" y="8229600"/>
                  </a:lnTo>
                  <a:lnTo>
                    <a:pt x="5073680" y="8242300"/>
                  </a:lnTo>
                  <a:lnTo>
                    <a:pt x="4933148" y="8318500"/>
                  </a:lnTo>
                  <a:lnTo>
                    <a:pt x="4886030" y="8331200"/>
                  </a:lnTo>
                  <a:lnTo>
                    <a:pt x="4838771" y="8356600"/>
                  </a:lnTo>
                  <a:lnTo>
                    <a:pt x="4791369" y="8369300"/>
                  </a:lnTo>
                  <a:lnTo>
                    <a:pt x="4696125" y="8420100"/>
                  </a:lnTo>
                  <a:lnTo>
                    <a:pt x="4650099" y="8432800"/>
                  </a:lnTo>
                  <a:lnTo>
                    <a:pt x="4603902" y="8458200"/>
                  </a:lnTo>
                  <a:lnTo>
                    <a:pt x="4511008" y="8483600"/>
                  </a:lnTo>
                  <a:lnTo>
                    <a:pt x="4464320" y="8509000"/>
                  </a:lnTo>
                  <a:lnTo>
                    <a:pt x="4370480" y="8534400"/>
                  </a:lnTo>
                  <a:lnTo>
                    <a:pt x="4323338" y="8559800"/>
                  </a:lnTo>
                  <a:lnTo>
                    <a:pt x="4181064" y="8597900"/>
                  </a:lnTo>
                  <a:lnTo>
                    <a:pt x="4133371" y="8623300"/>
                  </a:lnTo>
                  <a:lnTo>
                    <a:pt x="3601226" y="8763000"/>
                  </a:lnTo>
                  <a:lnTo>
                    <a:pt x="3552269" y="8763000"/>
                  </a:lnTo>
                  <a:lnTo>
                    <a:pt x="3404941" y="8801100"/>
                  </a:lnTo>
                  <a:close/>
                </a:path>
                <a:path w="8306434" h="8864600">
                  <a:moveTo>
                    <a:pt x="3207582" y="8826500"/>
                  </a:moveTo>
                  <a:lnTo>
                    <a:pt x="2015281" y="8826500"/>
                  </a:lnTo>
                  <a:lnTo>
                    <a:pt x="1916338" y="8801100"/>
                  </a:lnTo>
                  <a:lnTo>
                    <a:pt x="3355692" y="8801100"/>
                  </a:lnTo>
                  <a:lnTo>
                    <a:pt x="3306379" y="8813800"/>
                  </a:lnTo>
                  <a:lnTo>
                    <a:pt x="3257008" y="8813800"/>
                  </a:lnTo>
                  <a:lnTo>
                    <a:pt x="3207582" y="8826500"/>
                  </a:lnTo>
                  <a:close/>
                </a:path>
                <a:path w="8306434" h="8864600">
                  <a:moveTo>
                    <a:pt x="3108580" y="8839200"/>
                  </a:moveTo>
                  <a:lnTo>
                    <a:pt x="2114407" y="8839200"/>
                  </a:lnTo>
                  <a:lnTo>
                    <a:pt x="2064823" y="8826500"/>
                  </a:lnTo>
                  <a:lnTo>
                    <a:pt x="3158104" y="8826500"/>
                  </a:lnTo>
                  <a:lnTo>
                    <a:pt x="3108580" y="8839200"/>
                  </a:lnTo>
                  <a:close/>
                </a:path>
                <a:path w="8306434" h="8864600">
                  <a:moveTo>
                    <a:pt x="3009406" y="8851900"/>
                  </a:moveTo>
                  <a:lnTo>
                    <a:pt x="2213682" y="8851900"/>
                  </a:lnTo>
                  <a:lnTo>
                    <a:pt x="2164028" y="8839200"/>
                  </a:lnTo>
                  <a:lnTo>
                    <a:pt x="3059013" y="8839200"/>
                  </a:lnTo>
                  <a:lnTo>
                    <a:pt x="3009406" y="8851900"/>
                  </a:lnTo>
                  <a:close/>
                </a:path>
                <a:path w="8306434" h="8864600">
                  <a:moveTo>
                    <a:pt x="2810671" y="8864600"/>
                  </a:moveTo>
                  <a:lnTo>
                    <a:pt x="2412552" y="8864600"/>
                  </a:lnTo>
                  <a:lnTo>
                    <a:pt x="2362804" y="8851900"/>
                  </a:lnTo>
                  <a:lnTo>
                    <a:pt x="2860393" y="8851900"/>
                  </a:lnTo>
                  <a:lnTo>
                    <a:pt x="2810671" y="8864600"/>
                  </a:lnTo>
                  <a:close/>
                </a:path>
              </a:pathLst>
            </a:custGeom>
            <a:solidFill>
              <a:srgbClr val="ECF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0860" y="4923103"/>
              <a:ext cx="310515" cy="4113529"/>
            </a:xfrm>
            <a:custGeom>
              <a:avLst/>
              <a:gdLst/>
              <a:ahLst/>
              <a:cxnLst/>
              <a:rect l="l" t="t" r="r" b="b"/>
              <a:pathLst>
                <a:path w="310514" h="4113529">
                  <a:moveTo>
                    <a:pt x="178092" y="363512"/>
                  </a:moveTo>
                  <a:lnTo>
                    <a:pt x="175882" y="357847"/>
                  </a:lnTo>
                  <a:lnTo>
                    <a:pt x="171437" y="353187"/>
                  </a:lnTo>
                  <a:lnTo>
                    <a:pt x="165595" y="350786"/>
                  </a:lnTo>
                  <a:lnTo>
                    <a:pt x="159562" y="350735"/>
                  </a:lnTo>
                  <a:lnTo>
                    <a:pt x="153924" y="352958"/>
                  </a:lnTo>
                  <a:lnTo>
                    <a:pt x="149275" y="357416"/>
                  </a:lnTo>
                  <a:lnTo>
                    <a:pt x="104965" y="423621"/>
                  </a:lnTo>
                  <a:lnTo>
                    <a:pt x="104965" y="0"/>
                  </a:lnTo>
                  <a:lnTo>
                    <a:pt x="73317" y="0"/>
                  </a:lnTo>
                  <a:lnTo>
                    <a:pt x="73317" y="423621"/>
                  </a:lnTo>
                  <a:lnTo>
                    <a:pt x="29006" y="357416"/>
                  </a:lnTo>
                  <a:lnTo>
                    <a:pt x="24587" y="352958"/>
                  </a:lnTo>
                  <a:lnTo>
                    <a:pt x="18923" y="350735"/>
                  </a:lnTo>
                  <a:lnTo>
                    <a:pt x="12763" y="350786"/>
                  </a:lnTo>
                  <a:lnTo>
                    <a:pt x="6858" y="353187"/>
                  </a:lnTo>
                  <a:lnTo>
                    <a:pt x="2108" y="356362"/>
                  </a:lnTo>
                  <a:lnTo>
                    <a:pt x="0" y="361124"/>
                  </a:lnTo>
                  <a:lnTo>
                    <a:pt x="0" y="369595"/>
                  </a:lnTo>
                  <a:lnTo>
                    <a:pt x="75958" y="485051"/>
                  </a:lnTo>
                  <a:lnTo>
                    <a:pt x="83870" y="491947"/>
                  </a:lnTo>
                  <a:lnTo>
                    <a:pt x="94424" y="491947"/>
                  </a:lnTo>
                  <a:lnTo>
                    <a:pt x="99161" y="489292"/>
                  </a:lnTo>
                  <a:lnTo>
                    <a:pt x="175653" y="375424"/>
                  </a:lnTo>
                  <a:lnTo>
                    <a:pt x="178041" y="369570"/>
                  </a:lnTo>
                  <a:lnTo>
                    <a:pt x="178092" y="363512"/>
                  </a:lnTo>
                  <a:close/>
                </a:path>
                <a:path w="310514" h="4113529">
                  <a:moveTo>
                    <a:pt x="309918" y="3985056"/>
                  </a:moveTo>
                  <a:lnTo>
                    <a:pt x="307708" y="3979392"/>
                  </a:lnTo>
                  <a:lnTo>
                    <a:pt x="303263" y="3974719"/>
                  </a:lnTo>
                  <a:lnTo>
                    <a:pt x="297421" y="3972331"/>
                  </a:lnTo>
                  <a:lnTo>
                    <a:pt x="291388" y="3972280"/>
                  </a:lnTo>
                  <a:lnTo>
                    <a:pt x="285750" y="3974503"/>
                  </a:lnTo>
                  <a:lnTo>
                    <a:pt x="281101" y="3978960"/>
                  </a:lnTo>
                  <a:lnTo>
                    <a:pt x="236791" y="4045166"/>
                  </a:lnTo>
                  <a:lnTo>
                    <a:pt x="236791" y="3621544"/>
                  </a:lnTo>
                  <a:lnTo>
                    <a:pt x="205143" y="3621544"/>
                  </a:lnTo>
                  <a:lnTo>
                    <a:pt x="205143" y="4045166"/>
                  </a:lnTo>
                  <a:lnTo>
                    <a:pt x="160832" y="3978960"/>
                  </a:lnTo>
                  <a:lnTo>
                    <a:pt x="156413" y="3974503"/>
                  </a:lnTo>
                  <a:lnTo>
                    <a:pt x="150749" y="3972280"/>
                  </a:lnTo>
                  <a:lnTo>
                    <a:pt x="144589" y="3972331"/>
                  </a:lnTo>
                  <a:lnTo>
                    <a:pt x="138684" y="3974719"/>
                  </a:lnTo>
                  <a:lnTo>
                    <a:pt x="133934" y="3977906"/>
                  </a:lnTo>
                  <a:lnTo>
                    <a:pt x="131826" y="3982669"/>
                  </a:lnTo>
                  <a:lnTo>
                    <a:pt x="131826" y="3991140"/>
                  </a:lnTo>
                  <a:lnTo>
                    <a:pt x="207784" y="4106595"/>
                  </a:lnTo>
                  <a:lnTo>
                    <a:pt x="215696" y="4113479"/>
                  </a:lnTo>
                  <a:lnTo>
                    <a:pt x="226250" y="4113479"/>
                  </a:lnTo>
                  <a:lnTo>
                    <a:pt x="230987" y="4110837"/>
                  </a:lnTo>
                  <a:lnTo>
                    <a:pt x="307479" y="3996969"/>
                  </a:lnTo>
                  <a:lnTo>
                    <a:pt x="309867" y="3991114"/>
                  </a:lnTo>
                  <a:lnTo>
                    <a:pt x="309918" y="3985056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83536" y="336471"/>
              <a:ext cx="3381359" cy="25526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37738" y="7356408"/>
              <a:ext cx="1904999" cy="26669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37738" y="3807439"/>
              <a:ext cx="1971674" cy="27527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82224" y="3021900"/>
              <a:ext cx="178435" cy="4191635"/>
            </a:xfrm>
            <a:custGeom>
              <a:avLst/>
              <a:gdLst/>
              <a:ahLst/>
              <a:cxnLst/>
              <a:rect l="l" t="t" r="r" b="b"/>
              <a:pathLst>
                <a:path w="178435" h="4191634">
                  <a:moveTo>
                    <a:pt x="178092" y="4063060"/>
                  </a:moveTo>
                  <a:lnTo>
                    <a:pt x="175882" y="4057408"/>
                  </a:lnTo>
                  <a:lnTo>
                    <a:pt x="171437" y="4052735"/>
                  </a:lnTo>
                  <a:lnTo>
                    <a:pt x="165595" y="4050347"/>
                  </a:lnTo>
                  <a:lnTo>
                    <a:pt x="159562" y="4050284"/>
                  </a:lnTo>
                  <a:lnTo>
                    <a:pt x="153936" y="4052506"/>
                  </a:lnTo>
                  <a:lnTo>
                    <a:pt x="149275" y="4056977"/>
                  </a:lnTo>
                  <a:lnTo>
                    <a:pt x="104978" y="4123169"/>
                  </a:lnTo>
                  <a:lnTo>
                    <a:pt x="104978" y="3699548"/>
                  </a:lnTo>
                  <a:lnTo>
                    <a:pt x="73317" y="3699548"/>
                  </a:lnTo>
                  <a:lnTo>
                    <a:pt x="73317" y="4123169"/>
                  </a:lnTo>
                  <a:lnTo>
                    <a:pt x="29019" y="4056977"/>
                  </a:lnTo>
                  <a:lnTo>
                    <a:pt x="24587" y="4052506"/>
                  </a:lnTo>
                  <a:lnTo>
                    <a:pt x="18923" y="4050284"/>
                  </a:lnTo>
                  <a:lnTo>
                    <a:pt x="12763" y="4050347"/>
                  </a:lnTo>
                  <a:lnTo>
                    <a:pt x="6858" y="4052735"/>
                  </a:lnTo>
                  <a:lnTo>
                    <a:pt x="2108" y="4055910"/>
                  </a:lnTo>
                  <a:lnTo>
                    <a:pt x="0" y="4060685"/>
                  </a:lnTo>
                  <a:lnTo>
                    <a:pt x="0" y="4069156"/>
                  </a:lnTo>
                  <a:lnTo>
                    <a:pt x="75958" y="4184612"/>
                  </a:lnTo>
                  <a:lnTo>
                    <a:pt x="83870" y="4191495"/>
                  </a:lnTo>
                  <a:lnTo>
                    <a:pt x="94424" y="4191495"/>
                  </a:lnTo>
                  <a:lnTo>
                    <a:pt x="99174" y="4188841"/>
                  </a:lnTo>
                  <a:lnTo>
                    <a:pt x="175653" y="4074985"/>
                  </a:lnTo>
                  <a:lnTo>
                    <a:pt x="178041" y="4069118"/>
                  </a:lnTo>
                  <a:lnTo>
                    <a:pt x="178092" y="4063060"/>
                  </a:lnTo>
                  <a:close/>
                </a:path>
                <a:path w="178435" h="4191634">
                  <a:moveTo>
                    <a:pt x="178092" y="363512"/>
                  </a:moveTo>
                  <a:lnTo>
                    <a:pt x="175882" y="357847"/>
                  </a:lnTo>
                  <a:lnTo>
                    <a:pt x="171437" y="353187"/>
                  </a:lnTo>
                  <a:lnTo>
                    <a:pt x="165595" y="350786"/>
                  </a:lnTo>
                  <a:lnTo>
                    <a:pt x="159562" y="350735"/>
                  </a:lnTo>
                  <a:lnTo>
                    <a:pt x="153936" y="352958"/>
                  </a:lnTo>
                  <a:lnTo>
                    <a:pt x="149275" y="357416"/>
                  </a:lnTo>
                  <a:lnTo>
                    <a:pt x="104978" y="423621"/>
                  </a:lnTo>
                  <a:lnTo>
                    <a:pt x="104978" y="0"/>
                  </a:lnTo>
                  <a:lnTo>
                    <a:pt x="73317" y="0"/>
                  </a:lnTo>
                  <a:lnTo>
                    <a:pt x="73317" y="423621"/>
                  </a:lnTo>
                  <a:lnTo>
                    <a:pt x="29019" y="357416"/>
                  </a:lnTo>
                  <a:lnTo>
                    <a:pt x="24587" y="352958"/>
                  </a:lnTo>
                  <a:lnTo>
                    <a:pt x="18923" y="350735"/>
                  </a:lnTo>
                  <a:lnTo>
                    <a:pt x="12763" y="350786"/>
                  </a:lnTo>
                  <a:lnTo>
                    <a:pt x="6858" y="353187"/>
                  </a:lnTo>
                  <a:lnTo>
                    <a:pt x="2108" y="356362"/>
                  </a:lnTo>
                  <a:lnTo>
                    <a:pt x="0" y="361124"/>
                  </a:lnTo>
                  <a:lnTo>
                    <a:pt x="0" y="369595"/>
                  </a:lnTo>
                  <a:lnTo>
                    <a:pt x="75958" y="485063"/>
                  </a:lnTo>
                  <a:lnTo>
                    <a:pt x="83870" y="491947"/>
                  </a:lnTo>
                  <a:lnTo>
                    <a:pt x="94424" y="491947"/>
                  </a:lnTo>
                  <a:lnTo>
                    <a:pt x="99174" y="489292"/>
                  </a:lnTo>
                  <a:lnTo>
                    <a:pt x="175653" y="375424"/>
                  </a:lnTo>
                  <a:lnTo>
                    <a:pt x="178041" y="369570"/>
                  </a:lnTo>
                  <a:lnTo>
                    <a:pt x="178092" y="363512"/>
                  </a:lnTo>
                  <a:close/>
                </a:path>
              </a:pathLst>
            </a:custGeom>
            <a:solidFill>
              <a:srgbClr val="EF5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1400013" y="0"/>
            <a:ext cx="6388100" cy="1151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350" spc="450" dirty="0">
                <a:solidFill>
                  <a:srgbClr val="ECF1FE"/>
                </a:solidFill>
              </a:rPr>
              <a:t>How</a:t>
            </a:r>
            <a:r>
              <a:rPr sz="7350" spc="-1265" dirty="0">
                <a:solidFill>
                  <a:srgbClr val="ECF1FE"/>
                </a:solidFill>
              </a:rPr>
              <a:t> </a:t>
            </a:r>
            <a:r>
              <a:rPr sz="7350" spc="185" dirty="0">
                <a:solidFill>
                  <a:srgbClr val="ECF1FE"/>
                </a:solidFill>
              </a:rPr>
              <a:t>it</a:t>
            </a:r>
            <a:r>
              <a:rPr sz="7350" spc="-1265" dirty="0">
                <a:solidFill>
                  <a:srgbClr val="ECF1FE"/>
                </a:solidFill>
              </a:rPr>
              <a:t> </a:t>
            </a:r>
            <a:r>
              <a:rPr sz="7350" spc="330" dirty="0">
                <a:solidFill>
                  <a:srgbClr val="ECF1FE"/>
                </a:solidFill>
              </a:rPr>
              <a:t>Works</a:t>
            </a:r>
            <a:endParaRPr sz="7350"/>
          </a:p>
        </p:txBody>
      </p:sp>
      <p:sp>
        <p:nvSpPr>
          <p:cNvPr id="19" name="object 19"/>
          <p:cNvSpPr txBox="1"/>
          <p:nvPr/>
        </p:nvSpPr>
        <p:spPr>
          <a:xfrm>
            <a:off x="9323322" y="891367"/>
            <a:ext cx="8464550" cy="87490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R="29845" algn="r">
              <a:lnSpc>
                <a:spcPct val="100000"/>
              </a:lnSpc>
              <a:spcBef>
                <a:spcPts val="640"/>
              </a:spcBef>
            </a:pPr>
            <a:r>
              <a:rPr sz="3400" b="1" spc="-10" dirty="0">
                <a:latin typeface="Arial"/>
                <a:cs typeface="Arial"/>
              </a:rPr>
              <a:t>P</a:t>
            </a:r>
            <a:r>
              <a:rPr sz="3400" b="1" spc="425" dirty="0">
                <a:latin typeface="Arial"/>
                <a:cs typeface="Arial"/>
              </a:rPr>
              <a:t>a</a:t>
            </a:r>
            <a:r>
              <a:rPr sz="3400" b="1" spc="365" dirty="0">
                <a:latin typeface="Arial"/>
                <a:cs typeface="Arial"/>
              </a:rPr>
              <a:t>r</a:t>
            </a:r>
            <a:r>
              <a:rPr sz="3400" b="1" spc="204" dirty="0">
                <a:latin typeface="Arial"/>
                <a:cs typeface="Arial"/>
              </a:rPr>
              <a:t>t</a:t>
            </a:r>
            <a:r>
              <a:rPr sz="3400" b="1" spc="365" dirty="0">
                <a:latin typeface="Arial"/>
                <a:cs typeface="Arial"/>
              </a:rPr>
              <a:t>-</a:t>
            </a:r>
            <a:r>
              <a:rPr sz="3400" b="1" spc="-195" dirty="0">
                <a:latin typeface="Arial"/>
                <a:cs typeface="Arial"/>
              </a:rPr>
              <a:t>B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750" spc="90" dirty="0">
                <a:solidFill>
                  <a:srgbClr val="ECF1FE"/>
                </a:solidFill>
                <a:latin typeface="Arial"/>
                <a:cs typeface="Arial"/>
              </a:rPr>
              <a:t>The</a:t>
            </a:r>
            <a:r>
              <a:rPr sz="2750" spc="-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90" dirty="0">
                <a:solidFill>
                  <a:srgbClr val="ECF1FE"/>
                </a:solidFill>
                <a:latin typeface="Arial"/>
                <a:cs typeface="Arial"/>
              </a:rPr>
              <a:t>pics</a:t>
            </a:r>
            <a:r>
              <a:rPr sz="2750" spc="-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35" dirty="0">
                <a:solidFill>
                  <a:srgbClr val="ECF1FE"/>
                </a:solidFill>
                <a:latin typeface="Arial"/>
                <a:cs typeface="Arial"/>
              </a:rPr>
              <a:t>shown</a:t>
            </a:r>
            <a:r>
              <a:rPr sz="2750" spc="-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05" dirty="0">
                <a:solidFill>
                  <a:srgbClr val="ECF1FE"/>
                </a:solidFill>
                <a:latin typeface="Arial"/>
                <a:cs typeface="Arial"/>
              </a:rPr>
              <a:t>give</a:t>
            </a:r>
            <a:r>
              <a:rPr sz="2750" spc="-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75" dirty="0">
                <a:solidFill>
                  <a:srgbClr val="ECF1FE"/>
                </a:solidFill>
                <a:latin typeface="Arial"/>
                <a:cs typeface="Arial"/>
              </a:rPr>
              <a:t>an</a:t>
            </a:r>
            <a:r>
              <a:rPr sz="2750" spc="-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80" dirty="0">
                <a:solidFill>
                  <a:srgbClr val="ECF1FE"/>
                </a:solidFill>
                <a:latin typeface="Arial"/>
                <a:cs typeface="Arial"/>
              </a:rPr>
              <a:t>idea</a:t>
            </a:r>
            <a:r>
              <a:rPr sz="2750" spc="-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05" dirty="0">
                <a:solidFill>
                  <a:srgbClr val="ECF1FE"/>
                </a:solidFill>
                <a:latin typeface="Arial"/>
                <a:cs typeface="Arial"/>
              </a:rPr>
              <a:t>of</a:t>
            </a:r>
            <a:r>
              <a:rPr sz="2750" spc="-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20" dirty="0">
                <a:solidFill>
                  <a:srgbClr val="ECF1FE"/>
                </a:solidFill>
                <a:latin typeface="Arial"/>
                <a:cs typeface="Arial"/>
              </a:rPr>
              <a:t>collecting</a:t>
            </a:r>
            <a:r>
              <a:rPr sz="2750" spc="-6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80" dirty="0">
                <a:solidFill>
                  <a:srgbClr val="ECF1FE"/>
                </a:solidFill>
                <a:latin typeface="Arial"/>
                <a:cs typeface="Arial"/>
              </a:rPr>
              <a:t>data</a:t>
            </a:r>
            <a:r>
              <a:rPr sz="2750" spc="-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95" dirty="0">
                <a:solidFill>
                  <a:srgbClr val="ECF1FE"/>
                </a:solidFill>
                <a:latin typeface="Arial"/>
                <a:cs typeface="Arial"/>
              </a:rPr>
              <a:t>from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750" spc="65" dirty="0">
                <a:solidFill>
                  <a:srgbClr val="ECF1FE"/>
                </a:solidFill>
                <a:latin typeface="Arial"/>
                <a:cs typeface="Arial"/>
              </a:rPr>
              <a:t>targets</a:t>
            </a:r>
            <a:endParaRPr sz="2750">
              <a:latin typeface="Arial"/>
              <a:cs typeface="Arial"/>
            </a:endParaRPr>
          </a:p>
          <a:p>
            <a:pPr marL="12700" marR="5080" algn="just">
              <a:lnSpc>
                <a:spcPct val="121800"/>
              </a:lnSpc>
            </a:pPr>
            <a:r>
              <a:rPr sz="2750" spc="125" dirty="0">
                <a:solidFill>
                  <a:srgbClr val="ECF1FE"/>
                </a:solidFill>
                <a:latin typeface="Arial"/>
                <a:cs typeface="Arial"/>
              </a:rPr>
              <a:t>When </a:t>
            </a:r>
            <a:r>
              <a:rPr sz="2750" spc="110" dirty="0">
                <a:solidFill>
                  <a:srgbClr val="ECF1FE"/>
                </a:solidFill>
                <a:latin typeface="Arial"/>
                <a:cs typeface="Arial"/>
              </a:rPr>
              <a:t>the palm </a:t>
            </a:r>
            <a:r>
              <a:rPr sz="2750" dirty="0">
                <a:solidFill>
                  <a:srgbClr val="ECF1FE"/>
                </a:solidFill>
                <a:latin typeface="Arial"/>
                <a:cs typeface="Arial"/>
              </a:rPr>
              <a:t>is </a:t>
            </a:r>
            <a:r>
              <a:rPr sz="2750" spc="150" dirty="0">
                <a:solidFill>
                  <a:srgbClr val="ECF1FE"/>
                </a:solidFill>
                <a:latin typeface="Arial"/>
                <a:cs typeface="Arial"/>
              </a:rPr>
              <a:t>brought </a:t>
            </a:r>
            <a:r>
              <a:rPr sz="2750" spc="105" dirty="0">
                <a:solidFill>
                  <a:srgbClr val="ECF1FE"/>
                </a:solidFill>
                <a:latin typeface="Arial"/>
                <a:cs typeface="Arial"/>
              </a:rPr>
              <a:t>infront of </a:t>
            </a:r>
            <a:r>
              <a:rPr sz="2750" spc="85" dirty="0">
                <a:solidFill>
                  <a:srgbClr val="ECF1FE"/>
                </a:solidFill>
                <a:latin typeface="Arial"/>
                <a:cs typeface="Arial"/>
              </a:rPr>
              <a:t>ultrasonic  </a:t>
            </a:r>
            <a:r>
              <a:rPr sz="2750" spc="15" dirty="0">
                <a:solidFill>
                  <a:srgbClr val="ECF1FE"/>
                </a:solidFill>
                <a:latin typeface="Arial"/>
                <a:cs typeface="Arial"/>
              </a:rPr>
              <a:t>sensor, </a:t>
            </a:r>
            <a:r>
              <a:rPr sz="2750" spc="-40" dirty="0">
                <a:solidFill>
                  <a:srgbClr val="ECF1FE"/>
                </a:solidFill>
                <a:latin typeface="Arial"/>
                <a:cs typeface="Arial"/>
              </a:rPr>
              <a:t>as </a:t>
            </a:r>
            <a:r>
              <a:rPr sz="2750" spc="95" dirty="0">
                <a:solidFill>
                  <a:srgbClr val="ECF1FE"/>
                </a:solidFill>
                <a:latin typeface="Arial"/>
                <a:cs typeface="Arial"/>
              </a:rPr>
              <a:t>per </a:t>
            </a:r>
            <a:r>
              <a:rPr sz="2750" spc="135" dirty="0">
                <a:solidFill>
                  <a:srgbClr val="ECF1FE"/>
                </a:solidFill>
                <a:latin typeface="Arial"/>
                <a:cs typeface="Arial"/>
              </a:rPr>
              <a:t>shown </a:t>
            </a:r>
            <a:r>
              <a:rPr sz="2750" spc="105" dirty="0">
                <a:solidFill>
                  <a:srgbClr val="ECF1FE"/>
                </a:solidFill>
                <a:latin typeface="Arial"/>
                <a:cs typeface="Arial"/>
              </a:rPr>
              <a:t>position </a:t>
            </a:r>
            <a:r>
              <a:rPr sz="2750" spc="110" dirty="0">
                <a:solidFill>
                  <a:srgbClr val="ECF1FE"/>
                </a:solidFill>
                <a:latin typeface="Arial"/>
                <a:cs typeface="Arial"/>
              </a:rPr>
              <a:t>the </a:t>
            </a:r>
            <a:r>
              <a:rPr sz="2750" spc="85" dirty="0">
                <a:solidFill>
                  <a:srgbClr val="ECF1FE"/>
                </a:solidFill>
                <a:latin typeface="Arial"/>
                <a:cs typeface="Arial"/>
              </a:rPr>
              <a:t>temperature </a:t>
            </a:r>
            <a:r>
              <a:rPr sz="2750" dirty="0">
                <a:solidFill>
                  <a:srgbClr val="ECF1FE"/>
                </a:solidFill>
                <a:latin typeface="Arial"/>
                <a:cs typeface="Arial"/>
              </a:rPr>
              <a:t>is  </a:t>
            </a:r>
            <a:r>
              <a:rPr sz="2750" spc="85" dirty="0">
                <a:solidFill>
                  <a:srgbClr val="ECF1FE"/>
                </a:solidFill>
                <a:latin typeface="Arial"/>
                <a:cs typeface="Arial"/>
              </a:rPr>
              <a:t>taken</a:t>
            </a:r>
            <a:r>
              <a:rPr sz="2750" spc="-1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55" dirty="0">
                <a:solidFill>
                  <a:srgbClr val="ECF1FE"/>
                </a:solidFill>
                <a:latin typeface="Arial"/>
                <a:cs typeface="Arial"/>
              </a:rPr>
              <a:t>by</a:t>
            </a:r>
            <a:r>
              <a:rPr sz="2750" spc="-15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10" dirty="0">
                <a:solidFill>
                  <a:srgbClr val="ECF1FE"/>
                </a:solidFill>
                <a:latin typeface="Arial"/>
                <a:cs typeface="Arial"/>
              </a:rPr>
              <a:t>MLX90614</a:t>
            </a:r>
            <a:r>
              <a:rPr sz="2750" spc="-15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5" dirty="0">
                <a:solidFill>
                  <a:srgbClr val="ECF1FE"/>
                </a:solidFill>
                <a:latin typeface="Arial"/>
                <a:cs typeface="Arial"/>
              </a:rPr>
              <a:t>sensor.</a:t>
            </a:r>
            <a:endParaRPr sz="2750">
              <a:latin typeface="Arial"/>
              <a:cs typeface="Arial"/>
            </a:endParaRPr>
          </a:p>
          <a:p>
            <a:pPr marL="12700" marR="5715" algn="just">
              <a:lnSpc>
                <a:spcPct val="121800"/>
              </a:lnSpc>
            </a:pPr>
            <a:r>
              <a:rPr sz="2750" spc="90" dirty="0">
                <a:solidFill>
                  <a:srgbClr val="ECF1FE"/>
                </a:solidFill>
                <a:latin typeface="Arial"/>
                <a:cs typeface="Arial"/>
              </a:rPr>
              <a:t>The </a:t>
            </a:r>
            <a:r>
              <a:rPr sz="2750" spc="85" dirty="0">
                <a:solidFill>
                  <a:srgbClr val="ECF1FE"/>
                </a:solidFill>
                <a:latin typeface="Arial"/>
                <a:cs typeface="Arial"/>
              </a:rPr>
              <a:t>temperature </a:t>
            </a:r>
            <a:r>
              <a:rPr sz="2750" dirty="0">
                <a:solidFill>
                  <a:srgbClr val="ECF1FE"/>
                </a:solidFill>
                <a:latin typeface="Arial"/>
                <a:cs typeface="Arial"/>
              </a:rPr>
              <a:t>is </a:t>
            </a:r>
            <a:r>
              <a:rPr sz="2750" spc="95" dirty="0">
                <a:solidFill>
                  <a:srgbClr val="ECF1FE"/>
                </a:solidFill>
                <a:latin typeface="Arial"/>
                <a:cs typeface="Arial"/>
              </a:rPr>
              <a:t>displayed </a:t>
            </a:r>
            <a:r>
              <a:rPr sz="2750" spc="155" dirty="0">
                <a:solidFill>
                  <a:srgbClr val="ECF1FE"/>
                </a:solidFill>
                <a:latin typeface="Arial"/>
                <a:cs typeface="Arial"/>
              </a:rPr>
              <a:t>on </a:t>
            </a:r>
            <a:r>
              <a:rPr sz="2750" spc="110" dirty="0">
                <a:solidFill>
                  <a:srgbClr val="ECF1FE"/>
                </a:solidFill>
                <a:latin typeface="Arial"/>
                <a:cs typeface="Arial"/>
              </a:rPr>
              <a:t>the </a:t>
            </a:r>
            <a:r>
              <a:rPr sz="2750" spc="55" dirty="0">
                <a:solidFill>
                  <a:srgbClr val="ECF1FE"/>
                </a:solidFill>
                <a:latin typeface="Arial"/>
                <a:cs typeface="Arial"/>
              </a:rPr>
              <a:t>screen </a:t>
            </a:r>
            <a:r>
              <a:rPr sz="2750" spc="155" dirty="0">
                <a:solidFill>
                  <a:srgbClr val="ECF1FE"/>
                </a:solidFill>
                <a:latin typeface="Arial"/>
                <a:cs typeface="Arial"/>
              </a:rPr>
              <a:t>with </a:t>
            </a:r>
            <a:r>
              <a:rPr sz="2750" spc="-10" dirty="0">
                <a:solidFill>
                  <a:srgbClr val="ECF1FE"/>
                </a:solidFill>
                <a:latin typeface="Arial"/>
                <a:cs typeface="Arial"/>
              </a:rPr>
              <a:t>a  </a:t>
            </a:r>
            <a:r>
              <a:rPr sz="2750" spc="100" dirty="0">
                <a:solidFill>
                  <a:srgbClr val="ECF1FE"/>
                </a:solidFill>
                <a:latin typeface="Arial"/>
                <a:cs typeface="Arial"/>
              </a:rPr>
              <a:t>green </a:t>
            </a:r>
            <a:r>
              <a:rPr sz="2750" spc="105" dirty="0">
                <a:solidFill>
                  <a:srgbClr val="ECF1FE"/>
                </a:solidFill>
                <a:latin typeface="Arial"/>
                <a:cs typeface="Arial"/>
              </a:rPr>
              <a:t>indicator </a:t>
            </a:r>
            <a:r>
              <a:rPr sz="2750" spc="125" dirty="0">
                <a:solidFill>
                  <a:srgbClr val="ECF1FE"/>
                </a:solidFill>
                <a:latin typeface="Arial"/>
                <a:cs typeface="Arial"/>
              </a:rPr>
              <a:t>and </a:t>
            </a:r>
            <a:r>
              <a:rPr sz="2750" spc="-10" dirty="0">
                <a:solidFill>
                  <a:srgbClr val="ECF1FE"/>
                </a:solidFill>
                <a:latin typeface="Arial"/>
                <a:cs typeface="Arial"/>
              </a:rPr>
              <a:t>a </a:t>
            </a:r>
            <a:r>
              <a:rPr sz="2750" spc="85" dirty="0">
                <a:solidFill>
                  <a:srgbClr val="ECF1FE"/>
                </a:solidFill>
                <a:latin typeface="Arial"/>
                <a:cs typeface="Arial"/>
              </a:rPr>
              <a:t>single </a:t>
            </a:r>
            <a:r>
              <a:rPr sz="2750" spc="100" dirty="0">
                <a:solidFill>
                  <a:srgbClr val="ECF1FE"/>
                </a:solidFill>
                <a:latin typeface="Arial"/>
                <a:cs typeface="Arial"/>
              </a:rPr>
              <a:t>beep</a:t>
            </a:r>
            <a:r>
              <a:rPr sz="2450" spc="100" dirty="0">
                <a:solidFill>
                  <a:srgbClr val="ECF1FE"/>
                </a:solidFill>
                <a:latin typeface="Arial"/>
                <a:cs typeface="Arial"/>
              </a:rPr>
              <a:t>(</a:t>
            </a:r>
            <a:r>
              <a:rPr sz="2750" spc="100" dirty="0">
                <a:solidFill>
                  <a:srgbClr val="ECF1FE"/>
                </a:solidFill>
                <a:latin typeface="Arial"/>
                <a:cs typeface="Arial"/>
              </a:rPr>
              <a:t>if </a:t>
            </a:r>
            <a:r>
              <a:rPr sz="2750" spc="-5" dirty="0">
                <a:solidFill>
                  <a:srgbClr val="ECF1FE"/>
                </a:solidFill>
                <a:latin typeface="Arial"/>
                <a:cs typeface="Arial"/>
              </a:rPr>
              <a:t>safe</a:t>
            </a:r>
            <a:r>
              <a:rPr sz="2450" spc="-5" dirty="0">
                <a:solidFill>
                  <a:srgbClr val="ECF1FE"/>
                </a:solidFill>
                <a:latin typeface="Arial"/>
                <a:cs typeface="Arial"/>
              </a:rPr>
              <a:t>)</a:t>
            </a:r>
            <a:r>
              <a:rPr sz="2750" spc="-5" dirty="0">
                <a:solidFill>
                  <a:srgbClr val="ECF1FE"/>
                </a:solidFill>
                <a:latin typeface="Arial"/>
                <a:cs typeface="Arial"/>
              </a:rPr>
              <a:t>, </a:t>
            </a:r>
            <a:r>
              <a:rPr sz="2750" spc="25" dirty="0">
                <a:solidFill>
                  <a:srgbClr val="ECF1FE"/>
                </a:solidFill>
                <a:latin typeface="Arial"/>
                <a:cs typeface="Arial"/>
              </a:rPr>
              <a:t>else  </a:t>
            </a:r>
            <a:r>
              <a:rPr sz="2750" spc="85" dirty="0">
                <a:solidFill>
                  <a:srgbClr val="ECF1FE"/>
                </a:solidFill>
                <a:latin typeface="Arial"/>
                <a:cs typeface="Arial"/>
              </a:rPr>
              <a:t>temperature </a:t>
            </a:r>
            <a:r>
              <a:rPr sz="2750" dirty="0">
                <a:solidFill>
                  <a:srgbClr val="ECF1FE"/>
                </a:solidFill>
                <a:latin typeface="Arial"/>
                <a:cs typeface="Arial"/>
              </a:rPr>
              <a:t>is </a:t>
            </a:r>
            <a:r>
              <a:rPr sz="2750" spc="135" dirty="0">
                <a:solidFill>
                  <a:srgbClr val="ECF1FE"/>
                </a:solidFill>
                <a:latin typeface="Arial"/>
                <a:cs typeface="Arial"/>
              </a:rPr>
              <a:t>shown </a:t>
            </a:r>
            <a:r>
              <a:rPr sz="2750" spc="155" dirty="0">
                <a:solidFill>
                  <a:srgbClr val="ECF1FE"/>
                </a:solidFill>
                <a:latin typeface="Arial"/>
                <a:cs typeface="Arial"/>
              </a:rPr>
              <a:t>with </a:t>
            </a:r>
            <a:r>
              <a:rPr sz="2750" spc="95" dirty="0">
                <a:solidFill>
                  <a:srgbClr val="ECF1FE"/>
                </a:solidFill>
                <a:latin typeface="Arial"/>
                <a:cs typeface="Arial"/>
              </a:rPr>
              <a:t>red </a:t>
            </a:r>
            <a:r>
              <a:rPr sz="2750" spc="120" dirty="0">
                <a:solidFill>
                  <a:srgbClr val="ECF1FE"/>
                </a:solidFill>
                <a:latin typeface="Arial"/>
                <a:cs typeface="Arial"/>
              </a:rPr>
              <a:t>led </a:t>
            </a:r>
            <a:r>
              <a:rPr sz="2750" spc="145" dirty="0">
                <a:solidFill>
                  <a:srgbClr val="ECF1FE"/>
                </a:solidFill>
                <a:latin typeface="Arial"/>
                <a:cs typeface="Arial"/>
              </a:rPr>
              <a:t>including </a:t>
            </a:r>
            <a:r>
              <a:rPr sz="2750" spc="-10" dirty="0">
                <a:solidFill>
                  <a:srgbClr val="ECF1FE"/>
                </a:solidFill>
                <a:latin typeface="Arial"/>
                <a:cs typeface="Arial"/>
              </a:rPr>
              <a:t>a</a:t>
            </a:r>
            <a:r>
              <a:rPr sz="2750" spc="-3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55" dirty="0">
                <a:solidFill>
                  <a:srgbClr val="ECF1FE"/>
                </a:solidFill>
                <a:latin typeface="Arial"/>
                <a:cs typeface="Arial"/>
              </a:rPr>
              <a:t>long  </a:t>
            </a:r>
            <a:r>
              <a:rPr sz="2750" spc="125" dirty="0">
                <a:solidFill>
                  <a:srgbClr val="ECF1FE"/>
                </a:solidFill>
                <a:latin typeface="Arial"/>
                <a:cs typeface="Arial"/>
              </a:rPr>
              <a:t>beep</a:t>
            </a:r>
            <a:r>
              <a:rPr sz="2750" spc="-1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5" dirty="0">
                <a:solidFill>
                  <a:srgbClr val="ECF1FE"/>
                </a:solidFill>
                <a:latin typeface="Arial"/>
                <a:cs typeface="Arial"/>
              </a:rPr>
              <a:t>alarm.</a:t>
            </a:r>
            <a:endParaRPr sz="2750">
              <a:latin typeface="Arial"/>
              <a:cs typeface="Arial"/>
            </a:endParaRPr>
          </a:p>
          <a:p>
            <a:pPr marL="12700" marR="5080" algn="just">
              <a:lnSpc>
                <a:spcPct val="121800"/>
              </a:lnSpc>
              <a:spcBef>
                <a:spcPts val="5"/>
              </a:spcBef>
            </a:pPr>
            <a:r>
              <a:rPr sz="2750" spc="60" dirty="0">
                <a:solidFill>
                  <a:srgbClr val="ECF1FE"/>
                </a:solidFill>
                <a:latin typeface="Arial"/>
                <a:cs typeface="Arial"/>
              </a:rPr>
              <a:t>At</a:t>
            </a:r>
            <a:r>
              <a:rPr sz="2750" spc="-114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10" dirty="0">
                <a:solidFill>
                  <a:srgbClr val="ECF1FE"/>
                </a:solidFill>
                <a:latin typeface="Arial"/>
                <a:cs typeface="Arial"/>
              </a:rPr>
              <a:t>the</a:t>
            </a:r>
            <a:r>
              <a:rPr sz="2750" spc="-11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95" dirty="0">
                <a:solidFill>
                  <a:srgbClr val="ECF1FE"/>
                </a:solidFill>
                <a:latin typeface="Arial"/>
                <a:cs typeface="Arial"/>
              </a:rPr>
              <a:t>middle,</a:t>
            </a:r>
            <a:r>
              <a:rPr sz="2750" spc="-11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dirty="0">
                <a:solidFill>
                  <a:srgbClr val="ECF1FE"/>
                </a:solidFill>
                <a:latin typeface="Arial"/>
                <a:cs typeface="Arial"/>
              </a:rPr>
              <a:t>is</a:t>
            </a:r>
            <a:r>
              <a:rPr sz="2750" spc="-11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10" dirty="0">
                <a:solidFill>
                  <a:srgbClr val="ECF1FE"/>
                </a:solidFill>
                <a:latin typeface="Arial"/>
                <a:cs typeface="Arial"/>
              </a:rPr>
              <a:t>the</a:t>
            </a:r>
            <a:r>
              <a:rPr sz="2750" spc="-11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40" dirty="0">
                <a:solidFill>
                  <a:srgbClr val="ECF1FE"/>
                </a:solidFill>
                <a:latin typeface="Arial"/>
                <a:cs typeface="Arial"/>
              </a:rPr>
              <a:t>sanitizer</a:t>
            </a:r>
            <a:r>
              <a:rPr sz="2750" spc="-11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50" dirty="0">
                <a:solidFill>
                  <a:srgbClr val="ECF1FE"/>
                </a:solidFill>
                <a:latin typeface="Arial"/>
                <a:cs typeface="Arial"/>
              </a:rPr>
              <a:t>dispenser,</a:t>
            </a:r>
            <a:r>
              <a:rPr sz="2750" spc="-11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60" dirty="0">
                <a:solidFill>
                  <a:srgbClr val="ECF1FE"/>
                </a:solidFill>
                <a:latin typeface="Arial"/>
                <a:cs typeface="Arial"/>
              </a:rPr>
              <a:t>which</a:t>
            </a:r>
            <a:r>
              <a:rPr sz="2750" spc="-114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70" dirty="0">
                <a:solidFill>
                  <a:srgbClr val="ECF1FE"/>
                </a:solidFill>
                <a:latin typeface="Arial"/>
                <a:cs typeface="Arial"/>
              </a:rPr>
              <a:t>gives  </a:t>
            </a:r>
            <a:r>
              <a:rPr sz="2750" spc="-10" dirty="0">
                <a:solidFill>
                  <a:srgbClr val="ECF1FE"/>
                </a:solidFill>
                <a:latin typeface="Arial"/>
                <a:cs typeface="Arial"/>
              </a:rPr>
              <a:t>a </a:t>
            </a:r>
            <a:r>
              <a:rPr sz="2750" spc="80" dirty="0">
                <a:solidFill>
                  <a:srgbClr val="ECF1FE"/>
                </a:solidFill>
                <a:latin typeface="Arial"/>
                <a:cs typeface="Arial"/>
              </a:rPr>
              <a:t>prescriptive </a:t>
            </a:r>
            <a:r>
              <a:rPr sz="2750" spc="125" dirty="0">
                <a:solidFill>
                  <a:srgbClr val="ECF1FE"/>
                </a:solidFill>
                <a:latin typeface="Arial"/>
                <a:cs typeface="Arial"/>
              </a:rPr>
              <a:t>amount </a:t>
            </a:r>
            <a:r>
              <a:rPr sz="2750" spc="105" dirty="0">
                <a:solidFill>
                  <a:srgbClr val="ECF1FE"/>
                </a:solidFill>
                <a:latin typeface="Arial"/>
                <a:cs typeface="Arial"/>
              </a:rPr>
              <a:t>of </a:t>
            </a:r>
            <a:r>
              <a:rPr sz="2750" spc="20" dirty="0">
                <a:solidFill>
                  <a:srgbClr val="ECF1FE"/>
                </a:solidFill>
                <a:latin typeface="Arial"/>
                <a:cs typeface="Arial"/>
              </a:rPr>
              <a:t>sanitizer, </a:t>
            </a:r>
            <a:r>
              <a:rPr sz="2750" spc="155" dirty="0">
                <a:solidFill>
                  <a:srgbClr val="ECF1FE"/>
                </a:solidFill>
                <a:latin typeface="Arial"/>
                <a:cs typeface="Arial"/>
              </a:rPr>
              <a:t>when </a:t>
            </a:r>
            <a:r>
              <a:rPr sz="2750" spc="-10" dirty="0">
                <a:solidFill>
                  <a:srgbClr val="ECF1FE"/>
                </a:solidFill>
                <a:latin typeface="Arial"/>
                <a:cs typeface="Arial"/>
              </a:rPr>
              <a:t>a </a:t>
            </a:r>
            <a:r>
              <a:rPr sz="2750" spc="135" dirty="0">
                <a:solidFill>
                  <a:srgbClr val="ECF1FE"/>
                </a:solidFill>
                <a:latin typeface="Arial"/>
                <a:cs typeface="Arial"/>
              </a:rPr>
              <a:t>hand </a:t>
            </a:r>
            <a:r>
              <a:rPr sz="2750" dirty="0">
                <a:solidFill>
                  <a:srgbClr val="ECF1FE"/>
                </a:solidFill>
                <a:latin typeface="Arial"/>
                <a:cs typeface="Arial"/>
              </a:rPr>
              <a:t>is  </a:t>
            </a:r>
            <a:r>
              <a:rPr sz="2750" spc="114" dirty="0">
                <a:solidFill>
                  <a:srgbClr val="ECF1FE"/>
                </a:solidFill>
                <a:latin typeface="Arial"/>
                <a:cs typeface="Arial"/>
              </a:rPr>
              <a:t>placed</a:t>
            </a:r>
            <a:r>
              <a:rPr sz="2750" spc="-15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25" dirty="0">
                <a:solidFill>
                  <a:srgbClr val="ECF1FE"/>
                </a:solidFill>
                <a:latin typeface="Arial"/>
                <a:cs typeface="Arial"/>
              </a:rPr>
              <a:t>under</a:t>
            </a:r>
            <a:r>
              <a:rPr sz="275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20" dirty="0">
                <a:solidFill>
                  <a:srgbClr val="ECF1FE"/>
                </a:solidFill>
                <a:latin typeface="Arial"/>
                <a:cs typeface="Arial"/>
              </a:rPr>
              <a:t>it,</a:t>
            </a:r>
            <a:r>
              <a:rPr sz="275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55" dirty="0">
                <a:solidFill>
                  <a:srgbClr val="ECF1FE"/>
                </a:solidFill>
                <a:latin typeface="Arial"/>
                <a:cs typeface="Arial"/>
              </a:rPr>
              <a:t>with</a:t>
            </a:r>
            <a:r>
              <a:rPr sz="2750" spc="-15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85" dirty="0">
                <a:solidFill>
                  <a:srgbClr val="ECF1FE"/>
                </a:solidFill>
                <a:latin typeface="Arial"/>
                <a:cs typeface="Arial"/>
              </a:rPr>
              <a:t>delay</a:t>
            </a:r>
            <a:r>
              <a:rPr sz="2750" spc="-15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95" dirty="0">
                <a:solidFill>
                  <a:srgbClr val="ECF1FE"/>
                </a:solidFill>
                <a:latin typeface="Arial"/>
                <a:cs typeface="Arial"/>
              </a:rPr>
              <a:t>time</a:t>
            </a:r>
            <a:r>
              <a:rPr sz="2750" spc="-15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05" dirty="0">
                <a:solidFill>
                  <a:srgbClr val="ECF1FE"/>
                </a:solidFill>
                <a:latin typeface="Arial"/>
                <a:cs typeface="Arial"/>
              </a:rPr>
              <a:t>of</a:t>
            </a:r>
            <a:r>
              <a:rPr sz="2750" spc="-14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130" dirty="0">
                <a:solidFill>
                  <a:srgbClr val="ECF1FE"/>
                </a:solidFill>
                <a:latin typeface="Arial"/>
                <a:cs typeface="Arial"/>
              </a:rPr>
              <a:t>3</a:t>
            </a:r>
            <a:r>
              <a:rPr sz="2750" spc="-150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55" dirty="0">
                <a:solidFill>
                  <a:srgbClr val="ECF1FE"/>
                </a:solidFill>
                <a:latin typeface="Arial"/>
                <a:cs typeface="Arial"/>
              </a:rPr>
              <a:t>seconds.</a:t>
            </a:r>
            <a:endParaRPr sz="2750">
              <a:latin typeface="Arial"/>
              <a:cs typeface="Arial"/>
            </a:endParaRPr>
          </a:p>
          <a:p>
            <a:pPr marL="12700" marR="6350" algn="just">
              <a:lnSpc>
                <a:spcPct val="121800"/>
              </a:lnSpc>
            </a:pPr>
            <a:r>
              <a:rPr sz="2750" spc="25" dirty="0">
                <a:solidFill>
                  <a:srgbClr val="ECF1FE"/>
                </a:solidFill>
                <a:latin typeface="Arial"/>
                <a:cs typeface="Arial"/>
              </a:rPr>
              <a:t>If </a:t>
            </a:r>
            <a:r>
              <a:rPr sz="2750" spc="75" dirty="0">
                <a:solidFill>
                  <a:srgbClr val="ECF1FE"/>
                </a:solidFill>
                <a:latin typeface="Arial"/>
                <a:cs typeface="Arial"/>
              </a:rPr>
              <a:t>required, </a:t>
            </a:r>
            <a:r>
              <a:rPr sz="2750" spc="110" dirty="0">
                <a:solidFill>
                  <a:srgbClr val="ECF1FE"/>
                </a:solidFill>
                <a:latin typeface="Arial"/>
                <a:cs typeface="Arial"/>
              </a:rPr>
              <a:t>the </a:t>
            </a:r>
            <a:r>
              <a:rPr sz="2750" spc="80" dirty="0">
                <a:solidFill>
                  <a:srgbClr val="ECF1FE"/>
                </a:solidFill>
                <a:latin typeface="Arial"/>
                <a:cs typeface="Arial"/>
              </a:rPr>
              <a:t>data </a:t>
            </a:r>
            <a:r>
              <a:rPr sz="2750" spc="105" dirty="0">
                <a:solidFill>
                  <a:srgbClr val="ECF1FE"/>
                </a:solidFill>
                <a:latin typeface="Arial"/>
                <a:cs typeface="Arial"/>
              </a:rPr>
              <a:t>of </a:t>
            </a:r>
            <a:r>
              <a:rPr sz="2750" spc="85" dirty="0">
                <a:solidFill>
                  <a:srgbClr val="ECF1FE"/>
                </a:solidFill>
                <a:latin typeface="Arial"/>
                <a:cs typeface="Arial"/>
              </a:rPr>
              <a:t>temperature taken </a:t>
            </a:r>
            <a:r>
              <a:rPr sz="2750" spc="95" dirty="0">
                <a:solidFill>
                  <a:srgbClr val="ECF1FE"/>
                </a:solidFill>
                <a:latin typeface="Arial"/>
                <a:cs typeface="Arial"/>
              </a:rPr>
              <a:t>can </a:t>
            </a:r>
            <a:r>
              <a:rPr sz="2750" spc="130" dirty="0">
                <a:solidFill>
                  <a:srgbClr val="ECF1FE"/>
                </a:solidFill>
                <a:latin typeface="Arial"/>
                <a:cs typeface="Arial"/>
              </a:rPr>
              <a:t>be  </a:t>
            </a:r>
            <a:r>
              <a:rPr sz="2750" spc="120" dirty="0">
                <a:solidFill>
                  <a:srgbClr val="ECF1FE"/>
                </a:solidFill>
                <a:latin typeface="Arial"/>
                <a:cs typeface="Arial"/>
              </a:rPr>
              <a:t>given </a:t>
            </a:r>
            <a:r>
              <a:rPr sz="2750" spc="155" dirty="0">
                <a:solidFill>
                  <a:srgbClr val="ECF1FE"/>
                </a:solidFill>
                <a:latin typeface="Arial"/>
                <a:cs typeface="Arial"/>
              </a:rPr>
              <a:t>on </a:t>
            </a:r>
            <a:r>
              <a:rPr sz="2750" spc="65" dirty="0">
                <a:solidFill>
                  <a:srgbClr val="ECF1FE"/>
                </a:solidFill>
                <a:latin typeface="Arial"/>
                <a:cs typeface="Arial"/>
              </a:rPr>
              <a:t>website, </a:t>
            </a:r>
            <a:r>
              <a:rPr sz="2750" spc="135" dirty="0">
                <a:solidFill>
                  <a:srgbClr val="ECF1FE"/>
                </a:solidFill>
                <a:latin typeface="Arial"/>
                <a:cs typeface="Arial"/>
              </a:rPr>
              <a:t>to </a:t>
            </a:r>
            <a:r>
              <a:rPr sz="2750" spc="70" dirty="0">
                <a:solidFill>
                  <a:srgbClr val="ECF1FE"/>
                </a:solidFill>
                <a:latin typeface="Arial"/>
                <a:cs typeface="Arial"/>
              </a:rPr>
              <a:t>have </a:t>
            </a:r>
            <a:r>
              <a:rPr sz="2750" spc="75" dirty="0">
                <a:solidFill>
                  <a:srgbClr val="ECF1FE"/>
                </a:solidFill>
                <a:latin typeface="Arial"/>
                <a:cs typeface="Arial"/>
              </a:rPr>
              <a:t>an </a:t>
            </a:r>
            <a:r>
              <a:rPr sz="2750" spc="80" dirty="0">
                <a:solidFill>
                  <a:srgbClr val="ECF1FE"/>
                </a:solidFill>
                <a:latin typeface="Arial"/>
                <a:cs typeface="Arial"/>
              </a:rPr>
              <a:t>idea </a:t>
            </a:r>
            <a:r>
              <a:rPr sz="2750" spc="105" dirty="0">
                <a:solidFill>
                  <a:srgbClr val="ECF1FE"/>
                </a:solidFill>
                <a:latin typeface="Arial"/>
                <a:cs typeface="Arial"/>
              </a:rPr>
              <a:t>of </a:t>
            </a:r>
            <a:r>
              <a:rPr sz="2750" spc="110" dirty="0">
                <a:solidFill>
                  <a:srgbClr val="ECF1FE"/>
                </a:solidFill>
                <a:latin typeface="Arial"/>
                <a:cs typeface="Arial"/>
              </a:rPr>
              <a:t>the </a:t>
            </a:r>
            <a:r>
              <a:rPr sz="2750" spc="105" dirty="0">
                <a:solidFill>
                  <a:srgbClr val="ECF1FE"/>
                </a:solidFill>
                <a:latin typeface="Arial"/>
                <a:cs typeface="Arial"/>
              </a:rPr>
              <a:t>highest  </a:t>
            </a:r>
            <a:r>
              <a:rPr sz="2750" spc="85" dirty="0">
                <a:solidFill>
                  <a:srgbClr val="ECF1FE"/>
                </a:solidFill>
                <a:latin typeface="Arial"/>
                <a:cs typeface="Arial"/>
              </a:rPr>
              <a:t>temperature </a:t>
            </a:r>
            <a:r>
              <a:rPr sz="2750" spc="165" dirty="0">
                <a:solidFill>
                  <a:srgbClr val="ECF1FE"/>
                </a:solidFill>
                <a:latin typeface="Arial"/>
                <a:cs typeface="Arial"/>
              </a:rPr>
              <a:t>got </a:t>
            </a:r>
            <a:r>
              <a:rPr sz="2750" spc="114" dirty="0">
                <a:solidFill>
                  <a:srgbClr val="ECF1FE"/>
                </a:solidFill>
                <a:latin typeface="Arial"/>
                <a:cs typeface="Arial"/>
              </a:rPr>
              <a:t>in </a:t>
            </a:r>
            <a:r>
              <a:rPr sz="2750" spc="-10" dirty="0">
                <a:solidFill>
                  <a:srgbClr val="ECF1FE"/>
                </a:solidFill>
                <a:latin typeface="Arial"/>
                <a:cs typeface="Arial"/>
              </a:rPr>
              <a:t>a </a:t>
            </a:r>
            <a:r>
              <a:rPr sz="2750" spc="110" dirty="0">
                <a:solidFill>
                  <a:srgbClr val="ECF1FE"/>
                </a:solidFill>
                <a:latin typeface="Arial"/>
                <a:cs typeface="Arial"/>
              </a:rPr>
              <a:t>crowd, </a:t>
            </a:r>
            <a:r>
              <a:rPr sz="2750" spc="95" dirty="0">
                <a:solidFill>
                  <a:srgbClr val="ECF1FE"/>
                </a:solidFill>
                <a:latin typeface="Arial"/>
                <a:cs typeface="Arial"/>
              </a:rPr>
              <a:t>thus </a:t>
            </a:r>
            <a:r>
              <a:rPr sz="2750" spc="135" dirty="0">
                <a:solidFill>
                  <a:srgbClr val="ECF1FE"/>
                </a:solidFill>
                <a:latin typeface="Arial"/>
                <a:cs typeface="Arial"/>
              </a:rPr>
              <a:t>to </a:t>
            </a:r>
            <a:r>
              <a:rPr sz="2750" spc="100" dirty="0">
                <a:solidFill>
                  <a:srgbClr val="ECF1FE"/>
                </a:solidFill>
                <a:latin typeface="Arial"/>
                <a:cs typeface="Arial"/>
              </a:rPr>
              <a:t>prevent </a:t>
            </a:r>
            <a:r>
              <a:rPr sz="2750" spc="95" dirty="0">
                <a:solidFill>
                  <a:srgbClr val="ECF1FE"/>
                </a:solidFill>
                <a:latin typeface="Arial"/>
                <a:cs typeface="Arial"/>
              </a:rPr>
              <a:t>it from  </a:t>
            </a:r>
            <a:r>
              <a:rPr sz="2750" spc="100" dirty="0">
                <a:solidFill>
                  <a:srgbClr val="ECF1FE"/>
                </a:solidFill>
                <a:latin typeface="Arial"/>
                <a:cs typeface="Arial"/>
              </a:rPr>
              <a:t>spreading </a:t>
            </a:r>
            <a:r>
              <a:rPr sz="2750" spc="110" dirty="0">
                <a:solidFill>
                  <a:srgbClr val="ECF1FE"/>
                </a:solidFill>
                <a:latin typeface="Arial"/>
                <a:cs typeface="Arial"/>
              </a:rPr>
              <a:t>the</a:t>
            </a:r>
            <a:r>
              <a:rPr sz="2750" spc="-405" dirty="0">
                <a:solidFill>
                  <a:srgbClr val="ECF1FE"/>
                </a:solidFill>
                <a:latin typeface="Arial"/>
                <a:cs typeface="Arial"/>
              </a:rPr>
              <a:t> </a:t>
            </a:r>
            <a:r>
              <a:rPr sz="2750" spc="25" dirty="0">
                <a:solidFill>
                  <a:srgbClr val="ECF1FE"/>
                </a:solidFill>
                <a:latin typeface="Arial"/>
                <a:cs typeface="Arial"/>
              </a:rPr>
              <a:t>virus.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2274</Words>
  <Application>Microsoft Office PowerPoint</Application>
  <PresentationFormat>Custom</PresentationFormat>
  <Paragraphs>257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Arial Black</vt:lpstr>
      <vt:lpstr>BPG Nino Medium Cond GPL&amp;GNU</vt:lpstr>
      <vt:lpstr>Calibri</vt:lpstr>
      <vt:lpstr>Georgia</vt:lpstr>
      <vt:lpstr>Lato</vt:lpstr>
      <vt:lpstr>Noto Sans Gurmukhi</vt:lpstr>
      <vt:lpstr>Trebuchet MS</vt:lpstr>
      <vt:lpstr>Verdana</vt:lpstr>
      <vt:lpstr>Office Theme</vt:lpstr>
      <vt:lpstr>E V O L V E I N N O V E &amp; C O .</vt:lpstr>
      <vt:lpstr>R E M O T E P O P U L A T I O N  A N A L Y S E R</vt:lpstr>
      <vt:lpstr>Problem</vt:lpstr>
      <vt:lpstr>Problem</vt:lpstr>
      <vt:lpstr>Solution</vt:lpstr>
      <vt:lpstr>Value Proposition</vt:lpstr>
      <vt:lpstr>Value Proposition</vt:lpstr>
      <vt:lpstr>How it Works</vt:lpstr>
      <vt:lpstr>How it Works</vt:lpstr>
      <vt:lpstr>Financial Projections</vt:lpstr>
      <vt:lpstr>Financial Projections</vt:lpstr>
      <vt:lpstr>Financial Projections</vt:lpstr>
      <vt:lpstr>Financial Projections</vt:lpstr>
      <vt:lpstr>Competitors</vt:lpstr>
      <vt:lpstr>Competitors</vt:lpstr>
      <vt:lpstr>Competitors</vt:lpstr>
      <vt:lpstr>Competitors</vt:lpstr>
      <vt:lpstr>Competitors</vt:lpstr>
      <vt:lpstr>Competitors</vt:lpstr>
      <vt:lpstr>Sales &amp; Marketting</vt:lpstr>
      <vt:lpstr>PowerPoint Presentation</vt:lpstr>
      <vt:lpstr>Market - Stand</vt:lpstr>
      <vt:lpstr>Competitors</vt:lpstr>
      <vt:lpstr>Pricing</vt:lpstr>
      <vt:lpstr>PowerPoint Presentation</vt:lpstr>
      <vt:lpstr>Proof</vt:lpstr>
      <vt:lpstr>What's Happening Next</vt:lpstr>
      <vt:lpstr>The Team</vt:lpstr>
      <vt:lpstr>Team-Leaders</vt:lpstr>
      <vt:lpstr>Creative-Interns</vt:lpstr>
      <vt:lpstr>Call to Action</vt:lpstr>
      <vt:lpstr>Contact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V O L V E I N N O V E &amp; C O .</dc:title>
  <dc:creator>Arpit Gupta</dc:creator>
  <cp:lastModifiedBy>Arpit Gupta</cp:lastModifiedBy>
  <cp:revision>2</cp:revision>
  <dcterms:created xsi:type="dcterms:W3CDTF">2021-05-27T17:03:33Z</dcterms:created>
  <dcterms:modified xsi:type="dcterms:W3CDTF">2021-05-27T17:20:05Z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2021-05-27T00:00:00Z</vt:filetime>
  </property>
</Properties>
</file>